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  <p:sldMasterId id="2147483672" r:id="rId2"/>
  </p:sldMasterIdLst>
  <p:notesMasterIdLst>
    <p:notesMasterId r:id="rId57"/>
  </p:notesMasterIdLst>
  <p:sldIdLst>
    <p:sldId id="307" r:id="rId3"/>
    <p:sldId id="258" r:id="rId4"/>
    <p:sldId id="261" r:id="rId5"/>
    <p:sldId id="312" r:id="rId6"/>
    <p:sldId id="308" r:id="rId7"/>
    <p:sldId id="309" r:id="rId8"/>
    <p:sldId id="313" r:id="rId9"/>
    <p:sldId id="262" r:id="rId10"/>
    <p:sldId id="310" r:id="rId11"/>
    <p:sldId id="311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</p:sldIdLst>
  <p:sldSz cx="9144000" cy="5143500" type="screen16x9"/>
  <p:notesSz cx="6858000" cy="9144000"/>
  <p:embeddedFontLst>
    <p:embeddedFont>
      <p:font typeface="Aharoni" panose="02010803020104030203" pitchFamily="2" charset="-79"/>
      <p:bold r:id="rId58"/>
    </p:embeddedFont>
    <p:embeddedFont>
      <p:font typeface="Inter" panose="020B0604020202020204" charset="0"/>
      <p:regular r:id="rId59"/>
      <p:bold r:id="rId60"/>
      <p:italic r:id="rId61"/>
      <p:boldItalic r:id="rId62"/>
    </p:embeddedFont>
    <p:embeddedFont>
      <p:font typeface="Montserrat" panose="00000500000000000000" pitchFamily="2" charset="0"/>
      <p:regular r:id="rId63"/>
      <p:bold r:id="rId64"/>
      <p:italic r:id="rId65"/>
      <p:boldItalic r:id="rId66"/>
    </p:embeddedFont>
    <p:embeddedFont>
      <p:font typeface="Montserrat Light" panose="00000400000000000000" pitchFamily="2" charset="0"/>
      <p:regular r:id="rId67"/>
      <p:bold r:id="rId68"/>
      <p:italic r:id="rId69"/>
      <p:boldItalic r:id="rId70"/>
    </p:embeddedFont>
    <p:embeddedFont>
      <p:font typeface="Passion One" panose="020B0604020202020204" charset="0"/>
      <p:regular r:id="rId71"/>
      <p:bold r:id="rId72"/>
    </p:embeddedFont>
    <p:embeddedFont>
      <p:font typeface="Titillium Web SemiBold" panose="00000700000000000000" pitchFamily="2" charset="0"/>
      <p:regular r:id="rId73"/>
      <p:bold r:id="rId74"/>
      <p:italic r:id="rId75"/>
      <p:boldItalic r:id="rId7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CA4EC2-A804-4758-8451-5701457BDAEA}" v="487" dt="2024-12-10T14:17:45.651"/>
  </p1510:revLst>
</p1510:revInfo>
</file>

<file path=ppt/tableStyles.xml><?xml version="1.0" encoding="utf-8"?>
<a:tblStyleLst xmlns:a="http://schemas.openxmlformats.org/drawingml/2006/main" def="{46972A47-4ED8-4BE1-9E4C-36A792B501C2}">
  <a:tblStyle styleId="{46972A47-4ED8-4BE1-9E4C-36A792B501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398" y="-7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font" Target="fonts/font1.fntdata"/><Relationship Id="rId74" Type="http://schemas.openxmlformats.org/officeDocument/2006/relationships/font" Target="fonts/font17.fntdata"/><Relationship Id="rId79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font" Target="fonts/font4.fntdata"/><Relationship Id="rId82" Type="http://schemas.microsoft.com/office/2015/10/relationships/revisionInfo" Target="revisionInfo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77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5.fntdata"/><Relationship Id="rId80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font" Target="fonts/font5.fntdata"/><Relationship Id="rId70" Type="http://schemas.openxmlformats.org/officeDocument/2006/relationships/font" Target="fonts/font13.fntdata"/><Relationship Id="rId75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font" Target="fonts/font16.fntdata"/><Relationship Id="rId78" Type="http://schemas.openxmlformats.org/officeDocument/2006/relationships/viewProps" Target="viewProps.xml"/><Relationship Id="rId81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19.fntdata"/><Relationship Id="rId7" Type="http://schemas.openxmlformats.org/officeDocument/2006/relationships/slide" Target="slides/slide5.xml"/><Relationship Id="rId71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O ANDREA NOZZOLILLO" userId="505cf4a8-58c2-448b-bff3-99f1281f283d" providerId="ADAL" clId="{CECA4EC2-A804-4758-8451-5701457BDAEA}"/>
    <pc:docChg chg="undo redo custSel addSld delSld modSld sldOrd">
      <pc:chgData name="ANGELO ANDREA NOZZOLILLO" userId="505cf4a8-58c2-448b-bff3-99f1281f283d" providerId="ADAL" clId="{CECA4EC2-A804-4758-8451-5701457BDAEA}" dt="2024-12-10T14:17:45.651" v="1972" actId="207"/>
      <pc:docMkLst>
        <pc:docMk/>
      </pc:docMkLst>
      <pc:sldChg chg="del">
        <pc:chgData name="ANGELO ANDREA NOZZOLILLO" userId="505cf4a8-58c2-448b-bff3-99f1281f283d" providerId="ADAL" clId="{CECA4EC2-A804-4758-8451-5701457BDAEA}" dt="2024-12-06T12:59:02.211" v="8" actId="47"/>
        <pc:sldMkLst>
          <pc:docMk/>
          <pc:sldMk cId="0" sldId="257"/>
        </pc:sldMkLst>
      </pc:sldChg>
      <pc:sldChg chg="modSp del mod">
        <pc:chgData name="ANGELO ANDREA NOZZOLILLO" userId="505cf4a8-58c2-448b-bff3-99f1281f283d" providerId="ADAL" clId="{CECA4EC2-A804-4758-8451-5701457BDAEA}" dt="2024-12-06T13:01:45.188" v="168" actId="47"/>
        <pc:sldMkLst>
          <pc:docMk/>
          <pc:sldMk cId="0" sldId="259"/>
        </pc:sldMkLst>
        <pc:spChg chg="mod">
          <ac:chgData name="ANGELO ANDREA NOZZOLILLO" userId="505cf4a8-58c2-448b-bff3-99f1281f283d" providerId="ADAL" clId="{CECA4EC2-A804-4758-8451-5701457BDAEA}" dt="2024-12-06T13:01:24.477" v="167" actId="20577"/>
          <ac:spMkLst>
            <pc:docMk/>
            <pc:sldMk cId="0" sldId="259"/>
            <ac:spMk id="76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2:57:35.572" v="6" actId="14100"/>
          <ac:spMkLst>
            <pc:docMk/>
            <pc:sldMk cId="0" sldId="259"/>
            <ac:spMk id="762" creationId="{00000000-0000-0000-0000-000000000000}"/>
          </ac:spMkLst>
        </pc:spChg>
        <pc:grpChg chg="mod">
          <ac:chgData name="ANGELO ANDREA NOZZOLILLO" userId="505cf4a8-58c2-448b-bff3-99f1281f283d" providerId="ADAL" clId="{CECA4EC2-A804-4758-8451-5701457BDAEA}" dt="2024-12-06T12:57:41.637" v="7" actId="688"/>
          <ac:grpSpMkLst>
            <pc:docMk/>
            <pc:sldMk cId="0" sldId="259"/>
            <ac:grpSpMk id="763" creationId="{00000000-0000-0000-0000-000000000000}"/>
          </ac:grpSpMkLst>
        </pc:grpChg>
      </pc:sldChg>
      <pc:sldChg chg="del">
        <pc:chgData name="ANGELO ANDREA NOZZOLILLO" userId="505cf4a8-58c2-448b-bff3-99f1281f283d" providerId="ADAL" clId="{CECA4EC2-A804-4758-8451-5701457BDAEA}" dt="2024-12-06T12:59:05.976" v="9" actId="47"/>
        <pc:sldMkLst>
          <pc:docMk/>
          <pc:sldMk cId="0" sldId="260"/>
        </pc:sldMkLst>
      </pc:sldChg>
      <pc:sldChg chg="addSp delSp modSp mod modTransition">
        <pc:chgData name="ANGELO ANDREA NOZZOLILLO" userId="505cf4a8-58c2-448b-bff3-99f1281f283d" providerId="ADAL" clId="{CECA4EC2-A804-4758-8451-5701457BDAEA}" dt="2024-12-06T13:02:14.483" v="177"/>
        <pc:sldMkLst>
          <pc:docMk/>
          <pc:sldMk cId="0" sldId="261"/>
        </pc:sldMkLst>
        <pc:spChg chg="add del">
          <ac:chgData name="ANGELO ANDREA NOZZOLILLO" userId="505cf4a8-58c2-448b-bff3-99f1281f283d" providerId="ADAL" clId="{CECA4EC2-A804-4758-8451-5701457BDAEA}" dt="2024-12-06T13:01:53.529" v="170" actId="22"/>
          <ac:spMkLst>
            <pc:docMk/>
            <pc:sldMk cId="0" sldId="261"/>
            <ac:spMk id="3" creationId="{58BCF9B9-6A05-300F-1C8F-36798AE95CA8}"/>
          </ac:spMkLst>
        </pc:spChg>
        <pc:spChg chg="add del">
          <ac:chgData name="ANGELO ANDREA NOZZOLILLO" userId="505cf4a8-58c2-448b-bff3-99f1281f283d" providerId="ADAL" clId="{CECA4EC2-A804-4758-8451-5701457BDAEA}" dt="2024-12-06T13:02:05.774" v="172" actId="22"/>
          <ac:spMkLst>
            <pc:docMk/>
            <pc:sldMk cId="0" sldId="261"/>
            <ac:spMk id="5" creationId="{DE3FD11D-7AEF-3E08-8FF0-1D1E8DCEAA2F}"/>
          </ac:spMkLst>
        </pc:spChg>
        <pc:spChg chg="add del mod">
          <ac:chgData name="ANGELO ANDREA NOZZOLILLO" userId="505cf4a8-58c2-448b-bff3-99f1281f283d" providerId="ADAL" clId="{CECA4EC2-A804-4758-8451-5701457BDAEA}" dt="2024-12-06T13:02:11.493" v="176" actId="22"/>
          <ac:spMkLst>
            <pc:docMk/>
            <pc:sldMk cId="0" sldId="261"/>
            <ac:spMk id="7" creationId="{36EFF8BB-4997-E244-C3FA-5DF2BC8C35AF}"/>
          </ac:spMkLst>
        </pc:spChg>
        <pc:spChg chg="mod">
          <ac:chgData name="ANGELO ANDREA NOZZOLILLO" userId="505cf4a8-58c2-448b-bff3-99f1281f283d" providerId="ADAL" clId="{CECA4EC2-A804-4758-8451-5701457BDAEA}" dt="2024-12-06T12:59:53.958" v="17" actId="1076"/>
          <ac:spMkLst>
            <pc:docMk/>
            <pc:sldMk cId="0" sldId="261"/>
            <ac:spMk id="927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3:01:10.956" v="149" actId="20577"/>
          <ac:spMkLst>
            <pc:docMk/>
            <pc:sldMk cId="0" sldId="261"/>
            <ac:spMk id="929" creationId="{00000000-0000-0000-0000-000000000000}"/>
          </ac:spMkLst>
        </pc:spChg>
      </pc:sldChg>
      <pc:sldChg chg="addSp delSp modSp mod ord modTransition">
        <pc:chgData name="ANGELO ANDREA NOZZOLILLO" userId="505cf4a8-58c2-448b-bff3-99f1281f283d" providerId="ADAL" clId="{CECA4EC2-A804-4758-8451-5701457BDAEA}" dt="2024-12-06T15:51:37.060" v="1085" actId="20577"/>
        <pc:sldMkLst>
          <pc:docMk/>
          <pc:sldMk cId="0" sldId="262"/>
        </pc:sldMkLst>
        <pc:spChg chg="add">
          <ac:chgData name="ANGELO ANDREA NOZZOLILLO" userId="505cf4a8-58c2-448b-bff3-99f1281f283d" providerId="ADAL" clId="{CECA4EC2-A804-4758-8451-5701457BDAEA}" dt="2024-12-06T13:04:05.706" v="179"/>
          <ac:spMkLst>
            <pc:docMk/>
            <pc:sldMk cId="0" sldId="262"/>
            <ac:spMk id="2" creationId="{D590702D-AF86-C0F8-3732-8C9DD62BB29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4" creationId="{58EE87AD-6F41-4D6D-CF7F-7A4FEBA948C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5" creationId="{26CDC87A-23F9-204E-4B96-37B3F4C38A8B}"/>
          </ac:spMkLst>
        </pc:spChg>
        <pc:spChg chg="add del mod">
          <ac:chgData name="ANGELO ANDREA NOZZOLILLO" userId="505cf4a8-58c2-448b-bff3-99f1281f283d" providerId="ADAL" clId="{CECA4EC2-A804-4758-8451-5701457BDAEA}" dt="2024-12-06T13:07:13.013" v="199" actId="478"/>
          <ac:spMkLst>
            <pc:docMk/>
            <pc:sldMk cId="0" sldId="262"/>
            <ac:spMk id="7" creationId="{22711340-E591-A005-9E77-052ACEE0CA80}"/>
          </ac:spMkLst>
        </pc:spChg>
        <pc:spChg chg="add del mod">
          <ac:chgData name="ANGELO ANDREA NOZZOLILLO" userId="505cf4a8-58c2-448b-bff3-99f1281f283d" providerId="ADAL" clId="{CECA4EC2-A804-4758-8451-5701457BDAEA}" dt="2024-12-06T13:07:19.153" v="202" actId="478"/>
          <ac:spMkLst>
            <pc:docMk/>
            <pc:sldMk cId="0" sldId="262"/>
            <ac:spMk id="8" creationId="{8D7CEBF1-B4FD-8FB4-D520-6FDA46F14B96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9" creationId="{A113302F-0B1A-71A7-E683-E3233B14AB69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10" creationId="{23D11C63-A100-56F3-64F9-7B78D8E524E6}"/>
          </ac:spMkLst>
        </pc:spChg>
        <pc:spChg chg="add del">
          <ac:chgData name="ANGELO ANDREA NOZZOLILLO" userId="505cf4a8-58c2-448b-bff3-99f1281f283d" providerId="ADAL" clId="{CECA4EC2-A804-4758-8451-5701457BDAEA}" dt="2024-12-06T13:07:32.888" v="204" actId="22"/>
          <ac:spMkLst>
            <pc:docMk/>
            <pc:sldMk cId="0" sldId="262"/>
            <ac:spMk id="12" creationId="{8054D13E-B3F5-F86A-0C16-506892C3F86A}"/>
          </ac:spMkLst>
        </pc:spChg>
        <pc:spChg chg="add mod">
          <ac:chgData name="ANGELO ANDREA NOZZOLILLO" userId="505cf4a8-58c2-448b-bff3-99f1281f283d" providerId="ADAL" clId="{CECA4EC2-A804-4758-8451-5701457BDAEA}" dt="2024-12-06T13:46:30.333" v="384" actId="1076"/>
          <ac:spMkLst>
            <pc:docMk/>
            <pc:sldMk cId="0" sldId="262"/>
            <ac:spMk id="14" creationId="{51366209-2EA5-43CE-18B0-B229503B8502}"/>
          </ac:spMkLst>
        </pc:spChg>
        <pc:spChg chg="add del">
          <ac:chgData name="ANGELO ANDREA NOZZOLILLO" userId="505cf4a8-58c2-448b-bff3-99f1281f283d" providerId="ADAL" clId="{CECA4EC2-A804-4758-8451-5701457BDAEA}" dt="2024-12-06T13:09:08.303" v="219" actId="22"/>
          <ac:spMkLst>
            <pc:docMk/>
            <pc:sldMk cId="0" sldId="262"/>
            <ac:spMk id="16" creationId="{8B0EE4A5-38B4-7BF3-2C69-76932DAF2BD3}"/>
          </ac:spMkLst>
        </pc:spChg>
        <pc:spChg chg="add del">
          <ac:chgData name="ANGELO ANDREA NOZZOLILLO" userId="505cf4a8-58c2-448b-bff3-99f1281f283d" providerId="ADAL" clId="{CECA4EC2-A804-4758-8451-5701457BDAEA}" dt="2024-12-06T13:09:10.965" v="221" actId="22"/>
          <ac:spMkLst>
            <pc:docMk/>
            <pc:sldMk cId="0" sldId="262"/>
            <ac:spMk id="18" creationId="{E3AD6364-7E2D-54FF-145D-3B53DE7CC17E}"/>
          </ac:spMkLst>
        </pc:spChg>
        <pc:spChg chg="add mod">
          <ac:chgData name="ANGELO ANDREA NOZZOLILLO" userId="505cf4a8-58c2-448b-bff3-99f1281f283d" providerId="ADAL" clId="{CECA4EC2-A804-4758-8451-5701457BDAEA}" dt="2024-12-06T13:46:34.001" v="385" actId="1076"/>
          <ac:spMkLst>
            <pc:docMk/>
            <pc:sldMk cId="0" sldId="262"/>
            <ac:spMk id="20" creationId="{122291AF-3217-5928-212B-92EF1DC295DC}"/>
          </ac:spMkLst>
        </pc:spChg>
        <pc:spChg chg="add">
          <ac:chgData name="ANGELO ANDREA NOZZOLILLO" userId="505cf4a8-58c2-448b-bff3-99f1281f283d" providerId="ADAL" clId="{CECA4EC2-A804-4758-8451-5701457BDAEA}" dt="2024-12-06T13:14:14.606" v="254"/>
          <ac:spMkLst>
            <pc:docMk/>
            <pc:sldMk cId="0" sldId="262"/>
            <ac:spMk id="21" creationId="{337973A5-CB55-5348-9201-EC60F3ED9AA2}"/>
          </ac:spMkLst>
        </pc:spChg>
        <pc:spChg chg="add mod">
          <ac:chgData name="ANGELO ANDREA NOZZOLILLO" userId="505cf4a8-58c2-448b-bff3-99f1281f283d" providerId="ADAL" clId="{CECA4EC2-A804-4758-8451-5701457BDAEA}" dt="2024-12-06T13:14:28.849" v="259"/>
          <ac:spMkLst>
            <pc:docMk/>
            <pc:sldMk cId="0" sldId="262"/>
            <ac:spMk id="22" creationId="{995DE617-996D-C016-A3D0-16E86EE92E28}"/>
          </ac:spMkLst>
        </pc:spChg>
        <pc:spChg chg="add mod">
          <ac:chgData name="ANGELO ANDREA NOZZOLILLO" userId="505cf4a8-58c2-448b-bff3-99f1281f283d" providerId="ADAL" clId="{CECA4EC2-A804-4758-8451-5701457BDAEA}" dt="2024-12-06T13:55:15.491" v="416" actId="1076"/>
          <ac:spMkLst>
            <pc:docMk/>
            <pc:sldMk cId="0" sldId="262"/>
            <ac:spMk id="23" creationId="{4F2EAFF3-3BB8-0247-9981-B22339A0AEAA}"/>
          </ac:spMkLst>
        </pc:spChg>
        <pc:spChg chg="add del mod">
          <ac:chgData name="ANGELO ANDREA NOZZOLILLO" userId="505cf4a8-58c2-448b-bff3-99f1281f283d" providerId="ADAL" clId="{CECA4EC2-A804-4758-8451-5701457BDAEA}" dt="2024-12-06T13:57:09.625" v="420"/>
          <ac:spMkLst>
            <pc:docMk/>
            <pc:sldMk cId="0" sldId="262"/>
            <ac:spMk id="24" creationId="{51BDE91E-4395-B566-F032-77CCF6CF9C0C}"/>
          </ac:spMkLst>
        </pc:spChg>
        <pc:spChg chg="add del mod">
          <ac:chgData name="ANGELO ANDREA NOZZOLILLO" userId="505cf4a8-58c2-448b-bff3-99f1281f283d" providerId="ADAL" clId="{CECA4EC2-A804-4758-8451-5701457BDAEA}" dt="2024-12-06T14:01:19.700" v="454"/>
          <ac:spMkLst>
            <pc:docMk/>
            <pc:sldMk cId="0" sldId="262"/>
            <ac:spMk id="25" creationId="{F070CD0B-7B98-C072-5015-1D7EB99AB2C6}"/>
          </ac:spMkLst>
        </pc:spChg>
        <pc:spChg chg="add">
          <ac:chgData name="ANGELO ANDREA NOZZOLILLO" userId="505cf4a8-58c2-448b-bff3-99f1281f283d" providerId="ADAL" clId="{CECA4EC2-A804-4758-8451-5701457BDAEA}" dt="2024-12-06T14:01:12.174" v="448"/>
          <ac:spMkLst>
            <pc:docMk/>
            <pc:sldMk cId="0" sldId="262"/>
            <ac:spMk id="26" creationId="{CFDCF6AE-CA29-24B7-36A7-E3C2D8D65BAF}"/>
          </ac:spMkLst>
        </pc:spChg>
        <pc:spChg chg="add del mod">
          <ac:chgData name="ANGELO ANDREA NOZZOLILLO" userId="505cf4a8-58c2-448b-bff3-99f1281f283d" providerId="ADAL" clId="{CECA4EC2-A804-4758-8451-5701457BDAEA}" dt="2024-12-06T15:51:37.060" v="1085" actId="20577"/>
          <ac:spMkLst>
            <pc:docMk/>
            <pc:sldMk cId="0" sldId="262"/>
            <ac:spMk id="28" creationId="{FD379F41-0061-7B5C-EC51-87EC155A6960}"/>
          </ac:spMkLst>
        </pc:spChg>
        <pc:spChg chg="del mod">
          <ac:chgData name="ANGELO ANDREA NOZZOLILLO" userId="505cf4a8-58c2-448b-bff3-99f1281f283d" providerId="ADAL" clId="{CECA4EC2-A804-4758-8451-5701457BDAEA}" dt="2024-12-06T13:07:54.492" v="217" actId="478"/>
          <ac:spMkLst>
            <pc:docMk/>
            <pc:sldMk cId="0" sldId="262"/>
            <ac:spMk id="934" creationId="{00000000-0000-0000-0000-000000000000}"/>
          </ac:spMkLst>
        </pc:spChg>
        <pc:spChg chg="add del mod">
          <ac:chgData name="ANGELO ANDREA NOZZOLILLO" userId="505cf4a8-58c2-448b-bff3-99f1281f283d" providerId="ADAL" clId="{CECA4EC2-A804-4758-8451-5701457BDAEA}" dt="2024-12-06T13:47:11.145" v="388" actId="478"/>
          <ac:spMkLst>
            <pc:docMk/>
            <pc:sldMk cId="0" sldId="262"/>
            <ac:spMk id="935" creationId="{00000000-0000-0000-0000-000000000000}"/>
          </ac:spMkLst>
        </pc:spChg>
        <pc:picChg chg="add del mod modCrop">
          <ac:chgData name="ANGELO ANDREA NOZZOLILLO" userId="505cf4a8-58c2-448b-bff3-99f1281f283d" providerId="ADAL" clId="{CECA4EC2-A804-4758-8451-5701457BDAEA}" dt="2024-12-06T13:47:05.643" v="386" actId="478"/>
          <ac:picMkLst>
            <pc:docMk/>
            <pc:sldMk cId="0" sldId="262"/>
            <ac:picMk id="3" creationId="{24C8E096-8D1C-21A7-7D24-3394DB5FE5BD}"/>
          </ac:picMkLst>
        </pc:picChg>
        <pc:picChg chg="add mod">
          <ac:chgData name="ANGELO ANDREA NOZZOLILLO" userId="505cf4a8-58c2-448b-bff3-99f1281f283d" providerId="ADAL" clId="{CECA4EC2-A804-4758-8451-5701457BDAEA}" dt="2024-12-06T13:06:35.166" v="193" actId="14100"/>
          <ac:picMkLst>
            <pc:docMk/>
            <pc:sldMk cId="0" sldId="262"/>
            <ac:picMk id="6" creationId="{A96D40D4-AB69-C005-AE2E-C229F031CE5C}"/>
          </ac:picMkLst>
        </pc:picChg>
        <pc:picChg chg="del">
          <ac:chgData name="ANGELO ANDREA NOZZOLILLO" userId="505cf4a8-58c2-448b-bff3-99f1281f283d" providerId="ADAL" clId="{CECA4EC2-A804-4758-8451-5701457BDAEA}" dt="2024-12-06T13:04:01.048" v="178" actId="478"/>
          <ac:picMkLst>
            <pc:docMk/>
            <pc:sldMk cId="0" sldId="262"/>
            <ac:picMk id="936" creationId="{00000000-0000-0000-0000-000000000000}"/>
          </ac:picMkLst>
        </pc:picChg>
        <pc:picChg chg="add">
          <ac:chgData name="ANGELO ANDREA NOZZOLILLO" userId="505cf4a8-58c2-448b-bff3-99f1281f283d" providerId="ADAL" clId="{CECA4EC2-A804-4758-8451-5701457BDAEA}" dt="2024-12-06T13:51:25.950" v="389"/>
          <ac:picMkLst>
            <pc:docMk/>
            <pc:sldMk cId="0" sldId="262"/>
            <ac:picMk id="1030" creationId="{53E751C3-A036-0766-8228-BCF654C7BF9D}"/>
          </ac:picMkLst>
        </pc:picChg>
        <pc:picChg chg="add mod">
          <ac:chgData name="ANGELO ANDREA NOZZOLILLO" userId="505cf4a8-58c2-448b-bff3-99f1281f283d" providerId="ADAL" clId="{CECA4EC2-A804-4758-8451-5701457BDAEA}" dt="2024-12-06T14:03:02.929" v="491" actId="1076"/>
          <ac:picMkLst>
            <pc:docMk/>
            <pc:sldMk cId="0" sldId="262"/>
            <ac:picMk id="1032" creationId="{687E97C2-5892-E766-05B1-12BE1064A797}"/>
          </ac:picMkLst>
        </pc:picChg>
      </pc:sldChg>
      <pc:sldChg chg="add del">
        <pc:chgData name="ANGELO ANDREA NOZZOLILLO" userId="505cf4a8-58c2-448b-bff3-99f1281f283d" providerId="ADAL" clId="{CECA4EC2-A804-4758-8451-5701457BDAEA}" dt="2024-12-06T15:03:00.169" v="890" actId="47"/>
        <pc:sldMkLst>
          <pc:docMk/>
          <pc:sldMk cId="0" sldId="263"/>
        </pc:sldMkLst>
      </pc:sldChg>
      <pc:sldChg chg="addSp delSp modSp mod addAnim delAnim modAnim">
        <pc:chgData name="ANGELO ANDREA NOZZOLILLO" userId="505cf4a8-58c2-448b-bff3-99f1281f283d" providerId="ADAL" clId="{CECA4EC2-A804-4758-8451-5701457BDAEA}" dt="2024-12-10T14:17:45.651" v="1972" actId="207"/>
        <pc:sldMkLst>
          <pc:docMk/>
          <pc:sldMk cId="0" sldId="267"/>
        </pc:sldMkLst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3" creationId="{10700482-2D83-17E4-526C-A6DF694048B0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5" creationId="{39628B97-80E1-34F2-0AB8-E6907210A811}"/>
          </ac:spMkLst>
        </pc:spChg>
        <pc:spChg chg="add del mod">
          <ac:chgData name="ANGELO ANDREA NOZZOLILLO" userId="505cf4a8-58c2-448b-bff3-99f1281f283d" providerId="ADAL" clId="{CECA4EC2-A804-4758-8451-5701457BDAEA}" dt="2024-12-10T14:16:22.487" v="1945" actId="114"/>
          <ac:spMkLst>
            <pc:docMk/>
            <pc:sldMk cId="0" sldId="267"/>
            <ac:spMk id="5" creationId="{4F6296C0-EFE5-89DF-7254-9602700D00C2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7" creationId="{89B81323-EFBA-440C-7B9F-4B792B042D67}"/>
          </ac:spMkLst>
        </pc:spChg>
        <pc:spChg chg="add del mod">
          <ac:chgData name="ANGELO ANDREA NOZZOLILLO" userId="505cf4a8-58c2-448b-bff3-99f1281f283d" providerId="ADAL" clId="{CECA4EC2-A804-4758-8451-5701457BDAEA}" dt="2024-12-10T14:17:41.863" v="1970" actId="207"/>
          <ac:spMkLst>
            <pc:docMk/>
            <pc:sldMk cId="0" sldId="267"/>
            <ac:spMk id="8" creationId="{8FFE78A5-F798-21AF-136C-F5500E66551A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9" creationId="{0B3E8DB6-9986-ABAA-5800-6EBAD8B53CA7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1" creationId="{B7A1BE83-9977-318A-96E5-697F265B74F1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3" creationId="{C7AF4C40-531D-F2DB-2F05-FA938F06F8DE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18" creationId="{D49759D8-A471-BDD5-4447-FD177E72ABE3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19" creationId="{6C1C4B6D-DB23-DCF8-5197-580DA73E7037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0" creationId="{FCF355CC-2FF7-9E3C-D72E-6F4B3D6613C0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1" creationId="{EB6B8EA9-0FF4-C21D-BCD4-096CF1EFFDF5}"/>
          </ac:spMkLst>
        </pc:spChg>
        <pc:spChg chg="add del mod topLvl">
          <ac:chgData name="ANGELO ANDREA NOZZOLILLO" userId="505cf4a8-58c2-448b-bff3-99f1281f283d" providerId="ADAL" clId="{CECA4EC2-A804-4758-8451-5701457BDAEA}" dt="2024-12-10T14:14:13.863" v="1917" actId="1076"/>
          <ac:spMkLst>
            <pc:docMk/>
            <pc:sldMk cId="0" sldId="267"/>
            <ac:spMk id="28" creationId="{EBAEBF59-2AFF-5437-DFD5-69F5A789B452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9" creationId="{9C6FE4F7-0257-7258-4ED3-AB9AFE4F4841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30" creationId="{0331A1B6-5DED-69F9-C754-CDCC8DF14BEC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0" creationId="{D2554E11-06AD-1189-E787-982B0F1BF2F3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1" creationId="{B0709D98-5B7C-9929-BA86-AF21E479F3D0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2" creationId="{9F33E67B-0F96-0E69-EA37-5C12A95B66EC}"/>
          </ac:spMkLst>
        </pc:spChg>
        <pc:spChg chg="add del mod">
          <ac:chgData name="ANGELO ANDREA NOZZOLILLO" userId="505cf4a8-58c2-448b-bff3-99f1281f283d" providerId="ADAL" clId="{CECA4EC2-A804-4758-8451-5701457BDAEA}" dt="2024-12-10T14:14:35.484" v="1920" actId="1076"/>
          <ac:spMkLst>
            <pc:docMk/>
            <pc:sldMk cId="0" sldId="267"/>
            <ac:spMk id="963" creationId="{DA59B0D7-A592-7BFD-78C8-5048A85D5FFA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4" creationId="{F05E3BC6-02A7-B674-44F8-6EE24890C6AB}"/>
          </ac:spMkLst>
        </pc:spChg>
        <pc:spChg chg="add del mod">
          <ac:chgData name="ANGELO ANDREA NOZZOLILLO" userId="505cf4a8-58c2-448b-bff3-99f1281f283d" providerId="ADAL" clId="{CECA4EC2-A804-4758-8451-5701457BDAEA}" dt="2024-12-10T14:14:44.651" v="1922" actId="688"/>
          <ac:spMkLst>
            <pc:docMk/>
            <pc:sldMk cId="0" sldId="267"/>
            <ac:spMk id="965" creationId="{06865294-EE23-3B3E-42AF-7CC636FAEEBA}"/>
          </ac:spMkLst>
        </pc:spChg>
        <pc:spChg chg="add del mod">
          <ac:chgData name="ANGELO ANDREA NOZZOLILLO" userId="505cf4a8-58c2-448b-bff3-99f1281f283d" providerId="ADAL" clId="{CECA4EC2-A804-4758-8451-5701457BDAEA}" dt="2024-12-10T14:17:30.166" v="1964" actId="207"/>
          <ac:spMkLst>
            <pc:docMk/>
            <pc:sldMk cId="0" sldId="267"/>
            <ac:spMk id="970" creationId="{65751FFD-1D54-E965-4B2C-202CF8D88DDD}"/>
          </ac:spMkLst>
        </pc:spChg>
        <pc:spChg chg="add del mod">
          <ac:chgData name="ANGELO ANDREA NOZZOLILLO" userId="505cf4a8-58c2-448b-bff3-99f1281f283d" providerId="ADAL" clId="{CECA4EC2-A804-4758-8451-5701457BDAEA}" dt="2024-12-10T14:17:34.638" v="1966" actId="207"/>
          <ac:spMkLst>
            <pc:docMk/>
            <pc:sldMk cId="0" sldId="267"/>
            <ac:spMk id="971" creationId="{0D59B709-B985-FAF5-79CC-3177B0AD469B}"/>
          </ac:spMkLst>
        </pc:spChg>
        <pc:spChg chg="add del mod">
          <ac:chgData name="ANGELO ANDREA NOZZOLILLO" userId="505cf4a8-58c2-448b-bff3-99f1281f283d" providerId="ADAL" clId="{CECA4EC2-A804-4758-8451-5701457BDAEA}" dt="2024-12-10T14:15:52.961" v="1933" actId="207"/>
          <ac:spMkLst>
            <pc:docMk/>
            <pc:sldMk cId="0" sldId="267"/>
            <ac:spMk id="972" creationId="{8C92C736-3EF8-0901-E153-FCBF49EDDBB3}"/>
          </ac:spMkLst>
        </pc:spChg>
        <pc:spChg chg="add del mod">
          <ac:chgData name="ANGELO ANDREA NOZZOLILLO" userId="505cf4a8-58c2-448b-bff3-99f1281f283d" providerId="ADAL" clId="{CECA4EC2-A804-4758-8451-5701457BDAEA}" dt="2024-12-10T14:16:04.843" v="1934" actId="108"/>
          <ac:spMkLst>
            <pc:docMk/>
            <pc:sldMk cId="0" sldId="267"/>
            <ac:spMk id="973" creationId="{DA1D1C51-39A2-1079-C0A8-3199A3CF44AC}"/>
          </ac:spMkLst>
        </pc:spChg>
        <pc:spChg chg="add del mod">
          <ac:chgData name="ANGELO ANDREA NOZZOLILLO" userId="505cf4a8-58c2-448b-bff3-99f1281f283d" providerId="ADAL" clId="{CECA4EC2-A804-4758-8451-5701457BDAEA}" dt="2024-12-10T14:16:54.244" v="1953" actId="207"/>
          <ac:spMkLst>
            <pc:docMk/>
            <pc:sldMk cId="0" sldId="267"/>
            <ac:spMk id="974" creationId="{34007624-DCF9-80E2-F0F6-680D25944BDA}"/>
          </ac:spMkLst>
        </pc:spChg>
        <pc:spChg chg="add del mod">
          <ac:chgData name="ANGELO ANDREA NOZZOLILLO" userId="505cf4a8-58c2-448b-bff3-99f1281f283d" providerId="ADAL" clId="{CECA4EC2-A804-4758-8451-5701457BDAEA}" dt="2024-12-10T12:39:48.964" v="1752"/>
          <ac:spMkLst>
            <pc:docMk/>
            <pc:sldMk cId="0" sldId="267"/>
            <ac:spMk id="975" creationId="{022B8758-C4E9-6D1E-BAF6-5C99ED1F00D3}"/>
          </ac:spMkLst>
        </pc:spChg>
        <pc:spChg chg="add del mod">
          <ac:chgData name="ANGELO ANDREA NOZZOLILLO" userId="505cf4a8-58c2-448b-bff3-99f1281f283d" providerId="ADAL" clId="{CECA4EC2-A804-4758-8451-5701457BDAEA}" dt="2024-12-10T14:17:21.586" v="1962" actId="207"/>
          <ac:spMkLst>
            <pc:docMk/>
            <pc:sldMk cId="0" sldId="267"/>
            <ac:spMk id="976" creationId="{AB3FE1CB-EB99-0EE6-F1C9-3FB3B3594F60}"/>
          </ac:spMkLst>
        </pc:spChg>
        <pc:spChg chg="add del mod">
          <ac:chgData name="ANGELO ANDREA NOZZOLILLO" userId="505cf4a8-58c2-448b-bff3-99f1281f283d" providerId="ADAL" clId="{CECA4EC2-A804-4758-8451-5701457BDAEA}" dt="2024-12-10T14:17:04.979" v="1957" actId="114"/>
          <ac:spMkLst>
            <pc:docMk/>
            <pc:sldMk cId="0" sldId="267"/>
            <ac:spMk id="977" creationId="{18D3FACF-3F98-710A-AF89-1D31C3995077}"/>
          </ac:spMkLst>
        </pc:spChg>
        <pc:spChg chg="add del mod">
          <ac:chgData name="ANGELO ANDREA NOZZOLILLO" userId="505cf4a8-58c2-448b-bff3-99f1281f283d" providerId="ADAL" clId="{CECA4EC2-A804-4758-8451-5701457BDAEA}" dt="2024-12-10T14:16:26.473" v="1947" actId="114"/>
          <ac:spMkLst>
            <pc:docMk/>
            <pc:sldMk cId="0" sldId="267"/>
            <ac:spMk id="990" creationId="{2A2E76DD-A076-18BA-717D-DE70E8C669FF}"/>
          </ac:spMkLst>
        </pc:spChg>
        <pc:spChg chg="add del mod">
          <ac:chgData name="ANGELO ANDREA NOZZOLILLO" userId="505cf4a8-58c2-448b-bff3-99f1281f283d" providerId="ADAL" clId="{CECA4EC2-A804-4758-8451-5701457BDAEA}" dt="2024-12-10T14:07:55.441" v="1865" actId="478"/>
          <ac:spMkLst>
            <pc:docMk/>
            <pc:sldMk cId="0" sldId="267"/>
            <ac:spMk id="991" creationId="{5E108134-E7AE-5411-45FD-403407A1A021}"/>
          </ac:spMkLst>
        </pc:spChg>
        <pc:spChg chg="add del mod">
          <ac:chgData name="ANGELO ANDREA NOZZOLILLO" userId="505cf4a8-58c2-448b-bff3-99f1281f283d" providerId="ADAL" clId="{CECA4EC2-A804-4758-8451-5701457BDAEA}" dt="2024-12-10T13:56:33.091" v="1816" actId="478"/>
          <ac:spMkLst>
            <pc:docMk/>
            <pc:sldMk cId="0" sldId="267"/>
            <ac:spMk id="992" creationId="{35BA3D78-FDF0-4049-2F2D-58209301911D}"/>
          </ac:spMkLst>
        </pc:spChg>
        <pc:spChg chg="add del mod">
          <ac:chgData name="ANGELO ANDREA NOZZOLILLO" userId="505cf4a8-58c2-448b-bff3-99f1281f283d" providerId="ADAL" clId="{CECA4EC2-A804-4758-8451-5701457BDAEA}" dt="2024-12-10T14:16:43.412" v="1951" actId="114"/>
          <ac:spMkLst>
            <pc:docMk/>
            <pc:sldMk cId="0" sldId="267"/>
            <ac:spMk id="993" creationId="{299CBC63-DB89-AF2E-83BD-05E811DB6B74}"/>
          </ac:spMkLst>
        </pc:spChg>
        <pc:spChg chg="add del mod">
          <ac:chgData name="ANGELO ANDREA NOZZOLILLO" userId="505cf4a8-58c2-448b-bff3-99f1281f283d" providerId="ADAL" clId="{CECA4EC2-A804-4758-8451-5701457BDAEA}" dt="2024-12-10T14:17:45.651" v="1972" actId="207"/>
          <ac:spMkLst>
            <pc:docMk/>
            <pc:sldMk cId="0" sldId="267"/>
            <ac:spMk id="994" creationId="{CD5B62A4-646A-8989-D881-FB7208CB0424}"/>
          </ac:spMkLst>
        </pc:spChg>
        <pc:spChg chg="add del mod">
          <ac:chgData name="ANGELO ANDREA NOZZOLILLO" userId="505cf4a8-58c2-448b-bff3-99f1281f283d" providerId="ADAL" clId="{CECA4EC2-A804-4758-8451-5701457BDAEA}" dt="2024-12-10T14:17:38.480" v="1968" actId="207"/>
          <ac:spMkLst>
            <pc:docMk/>
            <pc:sldMk cId="0" sldId="267"/>
            <ac:spMk id="995" creationId="{27386A26-602A-83EF-80EE-B968F0CE9D8B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96" creationId="{2661447C-6111-0D7B-F90B-307BEB9A83FD}"/>
          </ac:spMkLst>
        </pc:spChg>
        <pc:spChg chg="add del mod">
          <ac:chgData name="ANGELO ANDREA NOZZOLILLO" userId="505cf4a8-58c2-448b-bff3-99f1281f283d" providerId="ADAL" clId="{CECA4EC2-A804-4758-8451-5701457BDAEA}" dt="2024-12-10T14:16:59.666" v="1955" actId="207"/>
          <ac:spMkLst>
            <pc:docMk/>
            <pc:sldMk cId="0" sldId="267"/>
            <ac:spMk id="999" creationId="{8A5C9909-401F-5879-E5A6-318379D22237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2" creationId="{00000000-0000-0000-0000-000000000000}"/>
          </ac:spMkLst>
        </pc:spChg>
        <pc:grpChg chg="add del mod">
          <ac:chgData name="ANGELO ANDREA NOZZOLILLO" userId="505cf4a8-58c2-448b-bff3-99f1281f283d" providerId="ADAL" clId="{CECA4EC2-A804-4758-8451-5701457BDAEA}" dt="2024-12-10T11:49:46.257" v="1412" actId="164"/>
          <ac:grpSpMkLst>
            <pc:docMk/>
            <pc:sldMk cId="0" sldId="267"/>
            <ac:grpSpMk id="59" creationId="{2626829A-9E82-0436-3278-982847E1F4D9}"/>
          </ac:grpSpMkLst>
        </pc:grpChg>
        <pc:grpChg chg="add mod">
          <ac:chgData name="ANGELO ANDREA NOZZOLILLO" userId="505cf4a8-58c2-448b-bff3-99f1281f283d" providerId="ADAL" clId="{CECA4EC2-A804-4758-8451-5701457BDAEA}" dt="2024-12-10T12:01:07.202" v="1527" actId="164"/>
          <ac:grpSpMkLst>
            <pc:docMk/>
            <pc:sldMk cId="0" sldId="267"/>
            <ac:grpSpMk id="966" creationId="{823292B2-0B88-99BA-E608-A963E5B5CBDF}"/>
          </ac:grpSpMkLst>
        </pc:grpChg>
        <pc:grpChg chg="add mod">
          <ac:chgData name="ANGELO ANDREA NOZZOLILLO" userId="505cf4a8-58c2-448b-bff3-99f1281f283d" providerId="ADAL" clId="{CECA4EC2-A804-4758-8451-5701457BDAEA}" dt="2024-12-10T12:01:06.839" v="1526" actId="164"/>
          <ac:grpSpMkLst>
            <pc:docMk/>
            <pc:sldMk cId="0" sldId="267"/>
            <ac:grpSpMk id="967" creationId="{28FBECAD-741E-72A8-70AA-4E033E218AC1}"/>
          </ac:grpSpMkLst>
        </pc:grpChg>
        <pc:grpChg chg="add mod">
          <ac:chgData name="ANGELO ANDREA NOZZOLILLO" userId="505cf4a8-58c2-448b-bff3-99f1281f283d" providerId="ADAL" clId="{CECA4EC2-A804-4758-8451-5701457BDAEA}" dt="2024-12-10T12:01:37.461" v="1532" actId="164"/>
          <ac:grpSpMkLst>
            <pc:docMk/>
            <pc:sldMk cId="0" sldId="267"/>
            <ac:grpSpMk id="968" creationId="{3C312D72-81C1-56F9-8EF7-F7228D9D89EE}"/>
          </ac:grpSpMkLst>
        </pc:grpChg>
        <pc:grpChg chg="add mod">
          <ac:chgData name="ANGELO ANDREA NOZZOLILLO" userId="505cf4a8-58c2-448b-bff3-99f1281f283d" providerId="ADAL" clId="{CECA4EC2-A804-4758-8451-5701457BDAEA}" dt="2024-12-10T12:03:07.898" v="1566" actId="164"/>
          <ac:grpSpMkLst>
            <pc:docMk/>
            <pc:sldMk cId="0" sldId="267"/>
            <ac:grpSpMk id="969" creationId="{4E035C30-51B3-D083-8E68-88D7EF52F7C3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0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3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6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9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12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4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7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01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2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5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28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0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3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6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9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41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4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71" creationId="{00000000-0000-0000-0000-000000000000}"/>
          </ac:grpSpMkLst>
        </pc:grp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2" creationId="{8AD07E74-15E2-BC95-AE7A-D47F0897C44A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5" creationId="{0A3144EA-A8B1-7064-C688-30DACAE2B6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2:16.461" v="1900" actId="14100"/>
          <ac:cxnSpMkLst>
            <pc:docMk/>
            <pc:sldMk cId="0" sldId="267"/>
            <ac:cxnSpMk id="16" creationId="{F259C47D-41B1-2B95-0D1A-CD8BF94028E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7" creationId="{2857493D-2F04-47E4-FA90-6DB27F99B8CE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42.516" v="1838" actId="14100"/>
          <ac:cxnSpMkLst>
            <pc:docMk/>
            <pc:sldMk cId="0" sldId="267"/>
            <ac:cxnSpMk id="23" creationId="{6840B496-806D-02EA-E88C-414EB0B100F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4:27.826" v="1918" actId="14100"/>
          <ac:cxnSpMkLst>
            <pc:docMk/>
            <pc:sldMk cId="0" sldId="267"/>
            <ac:cxnSpMk id="25" creationId="{AA923C7F-D58A-29C6-55DC-4FEA6E4D218C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3:19.231" v="1909" actId="14100"/>
          <ac:cxnSpMkLst>
            <pc:docMk/>
            <pc:sldMk cId="0" sldId="267"/>
            <ac:cxnSpMk id="27" creationId="{9E5250D0-61D1-A759-9696-6DBD135CE49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2" creationId="{5481747D-4117-06C3-1C6D-2C9C13D163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4" creationId="{281E7087-B458-DE83-D978-60B84C3D8084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6" creationId="{59A9D51E-74F4-F1A8-AFBA-45BCD7287EDE}"/>
          </ac:cxnSpMkLst>
        </pc:cxnChg>
        <pc:cxnChg chg="add del mod topLvl">
          <ac:chgData name="ANGELO ANDREA NOZZOLILLO" userId="505cf4a8-58c2-448b-bff3-99f1281f283d" providerId="ADAL" clId="{CECA4EC2-A804-4758-8451-5701457BDAEA}" dt="2024-12-10T12:41:49.501" v="1764" actId="478"/>
          <ac:cxnSpMkLst>
            <pc:docMk/>
            <pc:sldMk cId="0" sldId="267"/>
            <ac:cxnSpMk id="38" creationId="{2467665C-7553-7576-4545-A57DDEE3F48F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8" creationId="{E9C086E1-2983-723F-5908-64B07DA7CC89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9" creationId="{2CC485E1-C954-2D51-C4A8-FB3481050ED1}"/>
          </ac:cxnSpMkLst>
        </pc:cxnChg>
        <pc:cxnChg chg="add del mod topLvl">
          <ac:chgData name="ANGELO ANDREA NOZZOLILLO" userId="505cf4a8-58c2-448b-bff3-99f1281f283d" providerId="ADAL" clId="{CECA4EC2-A804-4758-8451-5701457BDAEA}" dt="2024-12-10T13:50:47.117" v="1793" actId="478"/>
          <ac:cxnSpMkLst>
            <pc:docMk/>
            <pc:sldMk cId="0" sldId="267"/>
            <ac:cxnSpMk id="43" creationId="{166062A8-C1C8-AB63-3939-0C5733550778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1" creationId="{28A86106-EE9D-CA0F-6234-8C5B0F2A8EA0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3" creationId="{F5297E3B-5FF1-2BB8-95E1-90FD31C516EF}"/>
          </ac:cxnSpMkLst>
        </pc:cxnChg>
        <pc:cxnChg chg="add del mod">
          <ac:chgData name="ANGELO ANDREA NOZZOLILLO" userId="505cf4a8-58c2-448b-bff3-99f1281f283d" providerId="ADAL" clId="{CECA4EC2-A804-4758-8451-5701457BDAEA}" dt="2024-12-10T14:14:13.863" v="1917" actId="1076"/>
          <ac:cxnSpMkLst>
            <pc:docMk/>
            <pc:sldMk cId="0" sldId="267"/>
            <ac:cxnSpMk id="1000" creationId="{E19A9F3A-1F9A-5004-A4B3-D95D644FA855}"/>
          </ac:cxnSpMkLst>
        </pc:cxnChg>
      </pc:sldChg>
      <pc:sldChg chg="modSp mod">
        <pc:chgData name="ANGELO ANDREA NOZZOLILLO" userId="505cf4a8-58c2-448b-bff3-99f1281f283d" providerId="ADAL" clId="{CECA4EC2-A804-4758-8451-5701457BDAEA}" dt="2024-12-06T12:56:57.062" v="0" actId="403"/>
        <pc:sldMkLst>
          <pc:docMk/>
          <pc:sldMk cId="2565846055" sldId="307"/>
        </pc:sldMkLst>
        <pc:spChg chg="mod">
          <ac:chgData name="ANGELO ANDREA NOZZOLILLO" userId="505cf4a8-58c2-448b-bff3-99f1281f283d" providerId="ADAL" clId="{CECA4EC2-A804-4758-8451-5701457BDAEA}" dt="2024-12-06T12:56:57.062" v="0" actId="403"/>
          <ac:spMkLst>
            <pc:docMk/>
            <pc:sldMk cId="2565846055" sldId="307"/>
            <ac:spMk id="641" creationId="{EB2A8207-9D91-69D6-1AB6-AF54F65F87D5}"/>
          </ac:spMkLst>
        </pc:spChg>
      </pc:sldChg>
      <pc:sldChg chg="addSp delSp modSp add mod">
        <pc:chgData name="ANGELO ANDREA NOZZOLILLO" userId="505cf4a8-58c2-448b-bff3-99f1281f283d" providerId="ADAL" clId="{CECA4EC2-A804-4758-8451-5701457BDAEA}" dt="2024-12-10T08:57:02.965" v="1276" actId="14100"/>
        <pc:sldMkLst>
          <pc:docMk/>
          <pc:sldMk cId="3678466244" sldId="308"/>
        </pc:sldMkLst>
        <pc:spChg chg="add">
          <ac:chgData name="ANGELO ANDREA NOZZOLILLO" userId="505cf4a8-58c2-448b-bff3-99f1281f283d" providerId="ADAL" clId="{CECA4EC2-A804-4758-8451-5701457BDAEA}" dt="2024-12-06T13:20:59.440" v="292"/>
          <ac:spMkLst>
            <pc:docMk/>
            <pc:sldMk cId="3678466244" sldId="308"/>
            <ac:spMk id="2" creationId="{5178C5A4-72B3-739D-B92E-E9635CB7CEFA}"/>
          </ac:spMkLst>
        </pc:spChg>
        <pc:spChg chg="add del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4" creationId="{7CBC9CB7-CDF1-BDE2-CEDD-9A95E789FA42}"/>
          </ac:spMkLst>
        </pc:spChg>
        <pc:spChg chg="add del mod">
          <ac:chgData name="ANGELO ANDREA NOZZOLILLO" userId="505cf4a8-58c2-448b-bff3-99f1281f283d" providerId="ADAL" clId="{CECA4EC2-A804-4758-8451-5701457BDAEA}" dt="2024-12-10T08:57:02.965" v="1276" actId="14100"/>
          <ac:spMkLst>
            <pc:docMk/>
            <pc:sldMk cId="3678466244" sldId="308"/>
            <ac:spMk id="5" creationId="{A18CFC48-DFA7-7718-9386-7C685006BCC3}"/>
          </ac:spMkLst>
        </pc:spChg>
        <pc:spChg chg="add mod">
          <ac:chgData name="ANGELO ANDREA NOZZOLILLO" userId="505cf4a8-58c2-448b-bff3-99f1281f283d" providerId="ADAL" clId="{CECA4EC2-A804-4758-8451-5701457BDAEA}" dt="2024-12-06T13:21:11.731" v="296"/>
          <ac:spMkLst>
            <pc:docMk/>
            <pc:sldMk cId="3678466244" sldId="308"/>
            <ac:spMk id="6" creationId="{E8C99BD5-1344-2506-AAB3-63BB26BC1C38}"/>
          </ac:spMkLst>
        </pc:spChg>
        <pc:spChg chg="del mod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935" creationId="{0CC8ABF8-0FDC-CF63-F52A-D4F9B5FD6184}"/>
          </ac:spMkLst>
        </pc:spChg>
      </pc:sldChg>
      <pc:sldChg chg="add ord">
        <pc:chgData name="ANGELO ANDREA NOZZOLILLO" userId="505cf4a8-58c2-448b-bff3-99f1281f283d" providerId="ADAL" clId="{CECA4EC2-A804-4758-8451-5701457BDAEA}" dt="2024-12-06T13:44:51.784" v="364"/>
        <pc:sldMkLst>
          <pc:docMk/>
          <pc:sldMk cId="16293644" sldId="309"/>
        </pc:sldMkLst>
      </pc:sldChg>
      <pc:sldChg chg="addSp delSp modSp add mod">
        <pc:chgData name="ANGELO ANDREA NOZZOLILLO" userId="505cf4a8-58c2-448b-bff3-99f1281f283d" providerId="ADAL" clId="{CECA4EC2-A804-4758-8451-5701457BDAEA}" dt="2024-12-07T15:28:45.312" v="1090" actId="20577"/>
        <pc:sldMkLst>
          <pc:docMk/>
          <pc:sldMk cId="3332489606" sldId="310"/>
        </pc:sldMkLst>
        <pc:spChg chg="add">
          <ac:chgData name="ANGELO ANDREA NOZZOLILLO" userId="505cf4a8-58c2-448b-bff3-99f1281f283d" providerId="ADAL" clId="{CECA4EC2-A804-4758-8451-5701457BDAEA}" dt="2024-12-06T14:13:16.281" v="639"/>
          <ac:spMkLst>
            <pc:docMk/>
            <pc:sldMk cId="3332489606" sldId="310"/>
            <ac:spMk id="3" creationId="{F14CFE2D-E702-8E0A-4B58-33C8A404882C}"/>
          </ac:spMkLst>
        </pc:spChg>
        <pc:spChg chg="add">
          <ac:chgData name="ANGELO ANDREA NOZZOLILLO" userId="505cf4a8-58c2-448b-bff3-99f1281f283d" providerId="ADAL" clId="{CECA4EC2-A804-4758-8451-5701457BDAEA}" dt="2024-12-06T14:13:24.841" v="641"/>
          <ac:spMkLst>
            <pc:docMk/>
            <pc:sldMk cId="3332489606" sldId="310"/>
            <ac:spMk id="4" creationId="{7261A935-9C91-6168-056E-B01D6DFF3249}"/>
          </ac:spMkLst>
        </pc:spChg>
        <pc:spChg chg="add">
          <ac:chgData name="ANGELO ANDREA NOZZOLILLO" userId="505cf4a8-58c2-448b-bff3-99f1281f283d" providerId="ADAL" clId="{CECA4EC2-A804-4758-8451-5701457BDAEA}" dt="2024-12-06T14:17:50.289" v="714"/>
          <ac:spMkLst>
            <pc:docMk/>
            <pc:sldMk cId="3332489606" sldId="310"/>
            <ac:spMk id="6" creationId="{34409D28-3F00-A9AA-FEF1-69D592081091}"/>
          </ac:spMkLst>
        </pc:spChg>
        <pc:spChg chg="add">
          <ac:chgData name="ANGELO ANDREA NOZZOLILLO" userId="505cf4a8-58c2-448b-bff3-99f1281f283d" providerId="ADAL" clId="{CECA4EC2-A804-4758-8451-5701457BDAEA}" dt="2024-12-06T14:21:48.530" v="720"/>
          <ac:spMkLst>
            <pc:docMk/>
            <pc:sldMk cId="3332489606" sldId="310"/>
            <ac:spMk id="7" creationId="{E32406A6-23E8-E92D-9F37-E2BB658A6C5D}"/>
          </ac:spMkLst>
        </pc:spChg>
        <pc:spChg chg="mod">
          <ac:chgData name="ANGELO ANDREA NOZZOLILLO" userId="505cf4a8-58c2-448b-bff3-99f1281f283d" providerId="ADAL" clId="{CECA4EC2-A804-4758-8451-5701457BDAEA}" dt="2024-12-06T14:17:57.696" v="717" actId="20577"/>
          <ac:spMkLst>
            <pc:docMk/>
            <pc:sldMk cId="3332489606" sldId="310"/>
            <ac:spMk id="23" creationId="{776DBCB7-A1AB-BF4F-B4F4-95F7BB30DCD2}"/>
          </ac:spMkLst>
        </pc:spChg>
        <pc:spChg chg="mod">
          <ac:chgData name="ANGELO ANDREA NOZZOLILLO" userId="505cf4a8-58c2-448b-bff3-99f1281f283d" providerId="ADAL" clId="{CECA4EC2-A804-4758-8451-5701457BDAEA}" dt="2024-12-07T15:28:45.312" v="1090" actId="20577"/>
          <ac:spMkLst>
            <pc:docMk/>
            <pc:sldMk cId="3332489606" sldId="310"/>
            <ac:spMk id="28" creationId="{0626CB85-5E77-B6DE-D716-DCDFDB6E9B59}"/>
          </ac:spMkLst>
        </pc:spChg>
        <pc:grpChg chg="add del mod">
          <ac:chgData name="ANGELO ANDREA NOZZOLILLO" userId="505cf4a8-58c2-448b-bff3-99f1281f283d" providerId="ADAL" clId="{CECA4EC2-A804-4758-8451-5701457BDAEA}" dt="2024-12-06T14:24:45.032" v="776" actId="165"/>
          <ac:grpSpMkLst>
            <pc:docMk/>
            <pc:sldMk cId="3332489606" sldId="310"/>
            <ac:grpSpMk id="8" creationId="{ABCCED02-26E0-2CE7-D6B8-856B49B4207E}"/>
          </ac:grpSpMkLst>
        </pc:grpChg>
        <pc:grpChg chg="add mod">
          <ac:chgData name="ANGELO ANDREA NOZZOLILLO" userId="505cf4a8-58c2-448b-bff3-99f1281f283d" providerId="ADAL" clId="{CECA4EC2-A804-4758-8451-5701457BDAEA}" dt="2024-12-06T14:23:31.058" v="767" actId="1076"/>
          <ac:grpSpMkLst>
            <pc:docMk/>
            <pc:sldMk cId="3332489606" sldId="310"/>
            <ac:grpSpMk id="9" creationId="{C58F49E0-383C-3A33-DD65-8DEAC6724308}"/>
          </ac:grpSpMkLst>
        </pc:grpChg>
        <pc:picChg chg="add del mod">
          <ac:chgData name="ANGELO ANDREA NOZZOLILLO" userId="505cf4a8-58c2-448b-bff3-99f1281f283d" providerId="ADAL" clId="{CECA4EC2-A804-4758-8451-5701457BDAEA}" dt="2024-12-06T14:07:02.810" v="553" actId="478"/>
          <ac:picMkLst>
            <pc:docMk/>
            <pc:sldMk cId="3332489606" sldId="310"/>
            <ac:picMk id="2" creationId="{0E735D73-0E4A-DE74-C8F1-9C208A9EE85E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5" creationId="{9142486D-76B1-A6CF-A63C-A7B2CFD0536A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0" creationId="{29BCDD86-66B4-FB39-51EC-A005C8189679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1" creationId="{339F8B8D-9C9B-72C6-BD4D-B3AC84475146}"/>
          </ac:picMkLst>
        </pc:picChg>
        <pc:picChg chg="mod">
          <ac:chgData name="ANGELO ANDREA NOZZOLILLO" userId="505cf4a8-58c2-448b-bff3-99f1281f283d" providerId="ADAL" clId="{CECA4EC2-A804-4758-8451-5701457BDAEA}" dt="2024-12-06T14:04:00.695" v="495" actId="14100"/>
          <ac:picMkLst>
            <pc:docMk/>
            <pc:sldMk cId="3332489606" sldId="310"/>
            <ac:picMk id="1032" creationId="{488739D9-555A-BD44-5FE1-B853021941BD}"/>
          </ac:picMkLst>
        </pc:picChg>
        <pc:picChg chg="add">
          <ac:chgData name="ANGELO ANDREA NOZZOLILLO" userId="505cf4a8-58c2-448b-bff3-99f1281f283d" providerId="ADAL" clId="{CECA4EC2-A804-4758-8451-5701457BDAEA}" dt="2024-12-06T14:06:25.281" v="544"/>
          <ac:picMkLst>
            <pc:docMk/>
            <pc:sldMk cId="3332489606" sldId="310"/>
            <ac:picMk id="3074" creationId="{06FC7DD7-64AE-DAEF-37D0-7572BC04471C}"/>
          </ac:picMkLst>
        </pc:picChg>
        <pc:picChg chg="add mod topLvl">
          <ac:chgData name="ANGELO ANDREA NOZZOLILLO" userId="505cf4a8-58c2-448b-bff3-99f1281f283d" providerId="ADAL" clId="{CECA4EC2-A804-4758-8451-5701457BDAEA}" dt="2024-12-06T14:24:45.032" v="776" actId="165"/>
          <ac:picMkLst>
            <pc:docMk/>
            <pc:sldMk cId="3332489606" sldId="310"/>
            <ac:picMk id="3076" creationId="{4A88F6CC-860D-6DF9-EFC5-B67CC9647F5E}"/>
          </ac:picMkLst>
        </pc:picChg>
      </pc:sldChg>
      <pc:sldChg chg="addSp delSp modSp add mod modAnim">
        <pc:chgData name="ANGELO ANDREA NOZZOLILLO" userId="505cf4a8-58c2-448b-bff3-99f1281f283d" providerId="ADAL" clId="{CECA4EC2-A804-4758-8451-5701457BDAEA}" dt="2024-12-06T15:10:24.450" v="995"/>
        <pc:sldMkLst>
          <pc:docMk/>
          <pc:sldMk cId="102743096" sldId="311"/>
        </pc:sldMkLst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4" creationId="{E3D3ED00-826C-B30D-C0B6-604F7C03E0DE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6" creationId="{CC4F9F6B-7DDA-CFD4-DF8E-7A6D7752AFFA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7" creationId="{939FD62C-990F-DD6B-C3F2-DBC0CEE626B9}"/>
          </ac:spMkLst>
        </pc:spChg>
        <pc:spChg chg="del">
          <ac:chgData name="ANGELO ANDREA NOZZOLILLO" userId="505cf4a8-58c2-448b-bff3-99f1281f283d" providerId="ADAL" clId="{CECA4EC2-A804-4758-8451-5701457BDAEA}" dt="2024-12-06T14:23:53.484" v="769" actId="478"/>
          <ac:spMkLst>
            <pc:docMk/>
            <pc:sldMk cId="102743096" sldId="311"/>
            <ac:spMk id="23" creationId="{2AB0A901-D143-BC31-F1FA-84A83E08ED10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4" creationId="{B1AEB0F7-AE75-A8BE-F0FA-92421B94C9A6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5" creationId="{77A50773-9379-2CF1-A7F0-B1493754701B}"/>
          </ac:spMkLst>
        </pc:spChg>
        <pc:spChg chg="add mod topLvl">
          <ac:chgData name="ANGELO ANDREA NOZZOLILLO" userId="505cf4a8-58c2-448b-bff3-99f1281f283d" providerId="ADAL" clId="{CECA4EC2-A804-4758-8451-5701457BDAEA}" dt="2024-12-06T15:10:22.382" v="994" actId="164"/>
          <ac:spMkLst>
            <pc:docMk/>
            <pc:sldMk cId="102743096" sldId="311"/>
            <ac:spMk id="26" creationId="{56B40F96-D900-89D4-7B6E-611220BE977C}"/>
          </ac:spMkLst>
        </pc:spChg>
        <pc:spChg chg="del">
          <ac:chgData name="ANGELO ANDREA NOZZOLILLO" userId="505cf4a8-58c2-448b-bff3-99f1281f283d" providerId="ADAL" clId="{CECA4EC2-A804-4758-8451-5701457BDAEA}" dt="2024-12-06T14:23:56.258" v="770" actId="478"/>
          <ac:spMkLst>
            <pc:docMk/>
            <pc:sldMk cId="102743096" sldId="311"/>
            <ac:spMk id="28" creationId="{82D6E2CD-2082-3508-0E40-ACB20A8B6DF1}"/>
          </ac:spMkLst>
        </pc:spChg>
        <pc:grpChg chg="add mod">
          <ac:chgData name="ANGELO ANDREA NOZZOLILLO" userId="505cf4a8-58c2-448b-bff3-99f1281f283d" providerId="ADAL" clId="{CECA4EC2-A804-4758-8451-5701457BDAEA}" dt="2024-12-06T15:09:02.377" v="988" actId="164"/>
          <ac:grpSpMkLst>
            <pc:docMk/>
            <pc:sldMk cId="102743096" sldId="311"/>
            <ac:grpSpMk id="5" creationId="{15DB8F15-2A6A-B03A-11F4-6A3D30EA7E4D}"/>
          </ac:grpSpMkLst>
        </pc:grpChg>
        <pc:grpChg chg="add mod">
          <ac:chgData name="ANGELO ANDREA NOZZOLILLO" userId="505cf4a8-58c2-448b-bff3-99f1281f283d" providerId="ADAL" clId="{CECA4EC2-A804-4758-8451-5701457BDAEA}" dt="2024-12-06T15:10:22.382" v="994" actId="164"/>
          <ac:grpSpMkLst>
            <pc:docMk/>
            <pc:sldMk cId="102743096" sldId="311"/>
            <ac:grpSpMk id="8" creationId="{DF2CDA5E-051E-9D7E-8382-FDEE37DBBBA8}"/>
          </ac:grpSpMkLst>
        </pc:grpChg>
        <pc:grpChg chg="del">
          <ac:chgData name="ANGELO ANDREA NOZZOLILLO" userId="505cf4a8-58c2-448b-bff3-99f1281f283d" providerId="ADAL" clId="{CECA4EC2-A804-4758-8451-5701457BDAEA}" dt="2024-12-06T14:25:01.377" v="778" actId="478"/>
          <ac:grpSpMkLst>
            <pc:docMk/>
            <pc:sldMk cId="102743096" sldId="311"/>
            <ac:grpSpMk id="8" creationId="{EAE06E5D-2CBC-9B36-3CD5-57EE03870D18}"/>
          </ac:grpSpMkLst>
        </pc:grpChg>
        <pc:grpChg chg="add del mod">
          <ac:chgData name="ANGELO ANDREA NOZZOLILLO" userId="505cf4a8-58c2-448b-bff3-99f1281f283d" providerId="ADAL" clId="{CECA4EC2-A804-4758-8451-5701457BDAEA}" dt="2024-12-06T15:08:50.992" v="987" actId="165"/>
          <ac:grpSpMkLst>
            <pc:docMk/>
            <pc:sldMk cId="102743096" sldId="311"/>
            <ac:grpSpMk id="22" creationId="{940BD07E-4CD7-BFA6-09A5-AE3C013C7544}"/>
          </ac:grpSpMkLst>
        </pc:grpChg>
        <pc:grpChg chg="add del mod">
          <ac:chgData name="ANGELO ANDREA NOZZOLILLO" userId="505cf4a8-58c2-448b-bff3-99f1281f283d" providerId="ADAL" clId="{CECA4EC2-A804-4758-8451-5701457BDAEA}" dt="2024-12-06T15:09:56.759" v="993" actId="165"/>
          <ac:grpSpMkLst>
            <pc:docMk/>
            <pc:sldMk cId="102743096" sldId="311"/>
            <ac:grpSpMk id="27" creationId="{ECC1B69C-077F-28C2-4F8C-C3B853C5342C}"/>
          </ac:grpSpMkLst>
        </pc:grpChg>
        <pc:picChg chg="add mod">
          <ac:chgData name="ANGELO ANDREA NOZZOLILLO" userId="505cf4a8-58c2-448b-bff3-99f1281f283d" providerId="ADAL" clId="{CECA4EC2-A804-4758-8451-5701457BDAEA}" dt="2024-12-06T14:25:28.585" v="782" actId="1076"/>
          <ac:picMkLst>
            <pc:docMk/>
            <pc:sldMk cId="102743096" sldId="311"/>
            <ac:picMk id="2" creationId="{514B8BCF-5993-1F5C-3ECD-F1A2BDB7C55B}"/>
          </ac:picMkLst>
        </pc:picChg>
        <pc:picChg chg="add mod">
          <ac:chgData name="ANGELO ANDREA NOZZOLILLO" userId="505cf4a8-58c2-448b-bff3-99f1281f283d" providerId="ADAL" clId="{CECA4EC2-A804-4758-8451-5701457BDAEA}" dt="2024-12-06T14:25:17.865" v="781" actId="1076"/>
          <ac:picMkLst>
            <pc:docMk/>
            <pc:sldMk cId="102743096" sldId="311"/>
            <ac:picMk id="3" creationId="{952EAEDD-CBE0-8AD6-2C5E-BF1CB1F98628}"/>
          </ac:picMkLst>
        </pc:picChg>
        <pc:picChg chg="mod">
          <ac:chgData name="ANGELO ANDREA NOZZOLILLO" userId="505cf4a8-58c2-448b-bff3-99f1281f283d" providerId="ADAL" clId="{CECA4EC2-A804-4758-8451-5701457BDAEA}" dt="2024-12-06T14:24:17.633" v="775" actId="1076"/>
          <ac:picMkLst>
            <pc:docMk/>
            <pc:sldMk cId="102743096" sldId="311"/>
            <ac:picMk id="5" creationId="{C755B92C-EA56-8C2D-D328-152BEF18E133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9" creationId="{A0550F48-9144-1F58-3CBE-79446E42371A}"/>
          </ac:picMkLst>
        </pc:picChg>
        <pc:picChg chg="mod">
          <ac:chgData name="ANGELO ANDREA NOZZOLILLO" userId="505cf4a8-58c2-448b-bff3-99f1281f283d" providerId="ADAL" clId="{CECA4EC2-A804-4758-8451-5701457BDAEA}" dt="2024-12-06T14:25:12.351" v="780" actId="1076"/>
          <ac:picMkLst>
            <pc:docMk/>
            <pc:sldMk cId="102743096" sldId="311"/>
            <ac:picMk id="1032" creationId="{A0EDBA57-BD0F-0197-B4C8-FA17A7075CC1}"/>
          </ac:picMkLst>
        </pc:picChg>
        <pc:picChg chg="mod">
          <ac:chgData name="ANGELO ANDREA NOZZOLILLO" userId="505cf4a8-58c2-448b-bff3-99f1281f283d" providerId="ADAL" clId="{CECA4EC2-A804-4758-8451-5701457BDAEA}" dt="2024-12-06T14:24:14.683" v="774" actId="1076"/>
          <ac:picMkLst>
            <pc:docMk/>
            <pc:sldMk cId="102743096" sldId="311"/>
            <ac:picMk id="3076" creationId="{D1CF334C-F9CC-2A5A-AF3F-9759615EFF12}"/>
          </ac:picMkLst>
        </pc:picChg>
        <pc:picChg chg="add mod topLvl">
          <ac:chgData name="ANGELO ANDREA NOZZOLILLO" userId="505cf4a8-58c2-448b-bff3-99f1281f283d" providerId="ADAL" clId="{CECA4EC2-A804-4758-8451-5701457BDAEA}" dt="2024-12-06T15:09:02.377" v="988" actId="164"/>
          <ac:picMkLst>
            <pc:docMk/>
            <pc:sldMk cId="102743096" sldId="311"/>
            <ac:picMk id="4098" creationId="{2F513E48-35EA-8721-7115-5C33EFFBB00A}"/>
          </ac:picMkLst>
        </pc:pic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1" creationId="{20577FE3-9A7E-E5FB-7395-8AE31FA62CB4}"/>
          </ac:cxnSpMkLst>
        </pc:cxnChg>
        <pc:cxnChg chg="add mod topLvl">
          <ac:chgData name="ANGELO ANDREA NOZZOLILLO" userId="505cf4a8-58c2-448b-bff3-99f1281f283d" providerId="ADAL" clId="{CECA4EC2-A804-4758-8451-5701457BDAEA}" dt="2024-12-06T15:09:02.377" v="988" actId="164"/>
          <ac:cxnSpMkLst>
            <pc:docMk/>
            <pc:sldMk cId="102743096" sldId="311"/>
            <ac:cxnSpMk id="15" creationId="{49644012-E40C-39B1-8A6F-8F05E9F8B83A}"/>
          </ac:cxnSpMkLst>
        </pc:cxnChg>
      </pc:sldChg>
      <pc:sldChg chg="modSp add mod ord">
        <pc:chgData name="ANGELO ANDREA NOZZOLILLO" userId="505cf4a8-58c2-448b-bff3-99f1281f283d" providerId="ADAL" clId="{CECA4EC2-A804-4758-8451-5701457BDAEA}" dt="2024-12-06T15:04:49.544" v="913" actId="20577"/>
        <pc:sldMkLst>
          <pc:docMk/>
          <pc:sldMk cId="3251692764" sldId="312"/>
        </pc:sldMkLst>
        <pc:spChg chg="mod">
          <ac:chgData name="ANGELO ANDREA NOZZOLILLO" userId="505cf4a8-58c2-448b-bff3-99f1281f283d" providerId="ADAL" clId="{CECA4EC2-A804-4758-8451-5701457BDAEA}" dt="2024-12-06T15:04:49.544" v="913" actId="20577"/>
          <ac:spMkLst>
            <pc:docMk/>
            <pc:sldMk cId="3251692764" sldId="312"/>
            <ac:spMk id="5" creationId="{A04F63DB-A5CC-195D-DB82-CC224C205AD7}"/>
          </ac:spMkLst>
        </pc:spChg>
      </pc:sldChg>
      <pc:sldChg chg="modSp add mod ord">
        <pc:chgData name="ANGELO ANDREA NOZZOLILLO" userId="505cf4a8-58c2-448b-bff3-99f1281f283d" providerId="ADAL" clId="{CECA4EC2-A804-4758-8451-5701457BDAEA}" dt="2024-12-06T15:07:37.106" v="981" actId="1076"/>
        <pc:sldMkLst>
          <pc:docMk/>
          <pc:sldMk cId="835082991" sldId="313"/>
        </pc:sldMkLst>
        <pc:spChg chg="mod">
          <ac:chgData name="ANGELO ANDREA NOZZOLILLO" userId="505cf4a8-58c2-448b-bff3-99f1281f283d" providerId="ADAL" clId="{CECA4EC2-A804-4758-8451-5701457BDAEA}" dt="2024-12-06T15:05:41.621" v="924" actId="1076"/>
          <ac:spMkLst>
            <pc:docMk/>
            <pc:sldMk cId="835082991" sldId="313"/>
            <ac:spMk id="927" creationId="{10CD19B2-1EB0-3CD2-C0C1-89944410F5EA}"/>
          </ac:spMkLst>
        </pc:spChg>
        <pc:spChg chg="mod">
          <ac:chgData name="ANGELO ANDREA NOZZOLILLO" userId="505cf4a8-58c2-448b-bff3-99f1281f283d" providerId="ADAL" clId="{CECA4EC2-A804-4758-8451-5701457BDAEA}" dt="2024-12-06T15:05:18.490" v="918" actId="20577"/>
          <ac:spMkLst>
            <pc:docMk/>
            <pc:sldMk cId="835082991" sldId="313"/>
            <ac:spMk id="928" creationId="{C3A59F3C-A8B4-1B30-9577-983BF37BAC3B}"/>
          </ac:spMkLst>
        </pc:spChg>
        <pc:spChg chg="mod">
          <ac:chgData name="ANGELO ANDREA NOZZOLILLO" userId="505cf4a8-58c2-448b-bff3-99f1281f283d" providerId="ADAL" clId="{CECA4EC2-A804-4758-8451-5701457BDAEA}" dt="2024-12-06T15:07:37.106" v="981" actId="1076"/>
          <ac:spMkLst>
            <pc:docMk/>
            <pc:sldMk cId="835082991" sldId="313"/>
            <ac:spMk id="929" creationId="{1AEDC785-B280-A023-536C-D85241F4EB7A}"/>
          </ac:spMkLst>
        </pc:spChg>
      </pc:sldChg>
      <pc:sldMasterChg chg="addSldLayout delSldLayout">
        <pc:chgData name="ANGELO ANDREA NOZZOLILLO" userId="505cf4a8-58c2-448b-bff3-99f1281f283d" providerId="ADAL" clId="{CECA4EC2-A804-4758-8451-5701457BDAEA}" dt="2024-12-06T15:03:00.169" v="890" actId="47"/>
        <pc:sldMasterMkLst>
          <pc:docMk/>
          <pc:sldMasterMk cId="0" sldId="2147483671"/>
        </pc:sldMasterMkLst>
        <pc:sldLayoutChg chg="del">
          <pc:chgData name="ANGELO ANDREA NOZZOLILLO" userId="505cf4a8-58c2-448b-bff3-99f1281f283d" providerId="ADAL" clId="{CECA4EC2-A804-4758-8451-5701457BDAEA}" dt="2024-12-06T13:01:45.188" v="168" actId="47"/>
          <pc:sldLayoutMkLst>
            <pc:docMk/>
            <pc:sldMasterMk cId="0" sldId="2147483671"/>
            <pc:sldLayoutMk cId="0" sldId="2147483655"/>
          </pc:sldLayoutMkLst>
        </pc:sldLayoutChg>
        <pc:sldLayoutChg chg="del">
          <pc:chgData name="ANGELO ANDREA NOZZOLILLO" userId="505cf4a8-58c2-448b-bff3-99f1281f283d" providerId="ADAL" clId="{CECA4EC2-A804-4758-8451-5701457BDAEA}" dt="2024-12-06T12:59:05.976" v="9" actId="47"/>
          <pc:sldLayoutMkLst>
            <pc:docMk/>
            <pc:sldMasterMk cId="0" sldId="2147483671"/>
            <pc:sldLayoutMk cId="0" sldId="2147483660"/>
          </pc:sldLayoutMkLst>
        </pc:sldLayoutChg>
        <pc:sldLayoutChg chg="add del">
          <pc:chgData name="ANGELO ANDREA NOZZOLILLO" userId="505cf4a8-58c2-448b-bff3-99f1281f283d" providerId="ADAL" clId="{CECA4EC2-A804-4758-8451-5701457BDAEA}" dt="2024-12-06T15:03:00.169" v="890" actId="47"/>
          <pc:sldLayoutMkLst>
            <pc:docMk/>
            <pc:sldMasterMk cId="0" sldId="2147483671"/>
            <pc:sldLayoutMk cId="0" sldId="214748366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54026845-880D-42E1-2CCB-C12BE40BF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:notes">
            <a:extLst>
              <a:ext uri="{FF2B5EF4-FFF2-40B4-BE49-F238E27FC236}">
                <a16:creationId xmlns:a16="http://schemas.microsoft.com/office/drawing/2014/main" id="{3C31F64F-FEC5-1C80-09ED-0670BC237A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p:notes">
            <a:extLst>
              <a:ext uri="{FF2B5EF4-FFF2-40B4-BE49-F238E27FC236}">
                <a16:creationId xmlns:a16="http://schemas.microsoft.com/office/drawing/2014/main" id="{6EF748C0-DF84-A946-1026-84C314B96A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06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DB986669-58B6-5A10-02ED-E5FEDA48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92632DF-75FF-FC44-72AE-F42D73FA1C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353D502E-5C9E-80AF-11FF-87040E88B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7779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9fe828fb2f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9fe828fb2f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9fe828fb2f_0_1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9fe828fb2f_0_1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9fe828fb2f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9fe828fb2f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9fe828fb2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9fe828fb2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" name="Google Shape;1499;g9fe828fb2f_0_3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" name="Google Shape;1500;g9fe828fb2f_0_3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9fe828fb2f_0_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9fe828fb2f_0_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9fe828fb2f_0_3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" name="Google Shape;1865;g9fe828fb2f_0_3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9fe828fb2f_0_1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9fe828fb2f_0_1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" name="Google Shape;2041;g9fe828fb2f_0_2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" name="Google Shape;2042;g9fe828fb2f_0_2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g9fe828fb2f_0_2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2" name="Google Shape;2142;g9fe828fb2f_0_2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g9fe828fb2f_0_2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" name="Google Shape;2305;g9fe828fb2f_0_2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Google Shape;2548;g9fe828fb2f_0_3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Google Shape;2549;g9fe828fb2f_0_3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9" name="Google Shape;2629;g9fe828fb2f_0_3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0" name="Google Shape;2630;g9fe828fb2f_0_3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g9fe828fb2f_0_34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" name="Google Shape;2657;g9fe828fb2f_0_34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" name="Google Shape;2913;g9fe828fb2f_0_37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4" name="Google Shape;2914;g9fe828fb2f_0_37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fe828fb2f_0_4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fe828fb2f_0_4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Google Shape;3075;g9fe828fb2f_0_15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6" name="Google Shape;3076;g9fe828fb2f_0_15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" name="Google Shape;3389;g9fe828fb2f_0_16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0" name="Google Shape;3390;g9fe828fb2f_0_16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Google Shape;3395;g2cba68979a6_1_5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6" name="Google Shape;3396;g2cba68979a6_1_5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1" name="Google Shape;3441;g2cba68979a6_1_50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2" name="Google Shape;3442;g2cba68979a6_1_50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5" name="Google Shape;3495;g2cba68979a6_1_5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6" name="Google Shape;3496;g2cba68979a6_1_5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g2cba68979a6_1_5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9" name="Google Shape;3539;g2cba68979a6_1_5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0" name="Google Shape;3550;g2cba68979a6_1_5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1" name="Google Shape;3551;g2cba68979a6_1_5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9" name="Google Shape;3689;g2cba68979a6_1_5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0" name="Google Shape;3690;g2cba68979a6_1_5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0" name="Google Shape;4200;g2cba68979a6_1_58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1" name="Google Shape;4201;g2cba68979a6_1_58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2" name="Google Shape;4512;g2cba68979a6_1_6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3" name="Google Shape;4513;g2cba68979a6_1_6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7" name="Google Shape;4547;g2cba68979a6_1_6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8" name="Google Shape;4548;g2cba68979a6_1_6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0" name="Google Shape;4780;g2cba68979a6_1_6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1" name="Google Shape;4781;g2cba68979a6_1_6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5257F2BA-7873-D547-CAA5-F51120150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64E82A93-C882-7467-E62E-229C694670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1DA8E0DB-2108-6081-0CA2-010DB585EB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05479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9" name="Google Shape;4939;g2cba68979a6_1_65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0" name="Google Shape;4940;g2cba68979a6_1_65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1" name="Google Shape;5251;g2cba68979a6_1_68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2" name="Google Shape;5252;g2cba68979a6_1_68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5" name="Google Shape;5545;g2cba68979a6_1_7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6" name="Google Shape;5546;g2cba68979a6_1_7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4" name="Google Shape;5904;g2cba68979a6_1_7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5" name="Google Shape;5905;g2cba68979a6_1_7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1" name="Google Shape;6321;g2cba68979a6_1_7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2" name="Google Shape;6322;g2cba68979a6_1_7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1" name="Google Shape;6661;g2cba68979a6_1_8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2" name="Google Shape;6662;g2cba68979a6_1_8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9" name="Google Shape;6849;g2cba68979a6_1_8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0" name="Google Shape;6850;g2cba68979a6_1_8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5" name="Google Shape;7095;g2cba68979a6_1_8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6" name="Google Shape;7096;g2cba68979a6_1_8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4" name="Google Shape;7224;g2cba68979a6_1_8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5" name="Google Shape;7225;g2cba68979a6_1_8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8" name="Google Shape;7278;g2cba68979a6_1_8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9" name="Google Shape;7279;g2cba68979a6_1_8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164BD68F-F6FE-C0BD-F7D0-4FD3BF2291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C319AB5F-7FEB-5E19-9E03-560CE67223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97B37AB2-3045-D308-777A-22E9DD25EF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1280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0" name="Google Shape;7480;g2cba68979a6_1_9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1" name="Google Shape;7481;g2cba68979a6_1_9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2" name="Google Shape;7742;g2cba68979a6_1_93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3" name="Google Shape;7743;g2cba68979a6_1_93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5" name="Google Shape;7895;g2cba68979a6_1_95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6" name="Google Shape;7896;g2cba68979a6_1_95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8" name="Google Shape;8128;g2cba68979a6_1_9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9" name="Google Shape;8129;g2cba68979a6_1_9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5" name="Google Shape;8315;g2cba68979a6_1_99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6" name="Google Shape;8316;g2cba68979a6_1_99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2B27458B-46BF-3798-43B9-DFAC382AD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5A520769-77D9-E589-6F40-5391D1375D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514ECA17-1C9F-C3C5-46A0-B26E46221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698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5019C116-9424-CE26-3D89-AB285C1D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0C6F1E29-55C4-F16E-B168-762D9EA0CE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378F1967-D858-31B0-B800-C561747A8E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218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733A934F-4573-36AB-B0A8-DB425AF8D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8965538-5085-3EC9-8896-97AED826BC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E29C1D0E-1AD0-AE51-0739-E0E2313A90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756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www.freepik.com%2F" TargetMode="External"/><Relationship Id="rId4" Type="http://schemas.openxmlformats.org/officeDocument/2006/relationships/hyperlink" Target="http://bit.ly/2TyoMsr" TargetMode="Externa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3" y="1255200"/>
            <a:ext cx="56565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307800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28173" y="-297369"/>
            <a:ext cx="1177294" cy="1674755"/>
            <a:chOff x="6501775" y="678225"/>
            <a:chExt cx="872975" cy="1232525"/>
          </a:xfrm>
        </p:grpSpPr>
        <p:sp>
          <p:nvSpPr>
            <p:cNvPr id="13" name="Google Shape;13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3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" name="Google Shape;319;p13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320" name="Google Shape;320;p1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8398534" y="103885"/>
            <a:ext cx="988295" cy="1014625"/>
            <a:chOff x="8095121" y="-207949"/>
            <a:chExt cx="1595825" cy="1638342"/>
          </a:xfrm>
        </p:grpSpPr>
        <p:grpSp>
          <p:nvGrpSpPr>
            <p:cNvPr id="338" name="Google Shape;338;p13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339" name="Google Shape;339;p13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" name="Google Shape;347;p13"/>
          <p:cNvGrpSpPr/>
          <p:nvPr/>
        </p:nvGrpSpPr>
        <p:grpSpPr>
          <a:xfrm rot="-2079588">
            <a:off x="8339182" y="4746597"/>
            <a:ext cx="669672" cy="533419"/>
            <a:chOff x="-602987" y="2563895"/>
            <a:chExt cx="640505" cy="510186"/>
          </a:xfrm>
        </p:grpSpPr>
        <p:sp>
          <p:nvSpPr>
            <p:cNvPr id="348" name="Google Shape;348;p1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1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"/>
          </p:nvPr>
        </p:nvSpPr>
        <p:spPr>
          <a:xfrm>
            <a:off x="164942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2"/>
          </p:nvPr>
        </p:nvSpPr>
        <p:spPr>
          <a:xfrm>
            <a:off x="164942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5"/>
          </p:nvPr>
        </p:nvSpPr>
        <p:spPr>
          <a:xfrm>
            <a:off x="164942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8"/>
          </p:nvPr>
        </p:nvSpPr>
        <p:spPr>
          <a:xfrm>
            <a:off x="5906100" y="2099072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9" hasCustomPrompt="1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15"/>
          <p:cNvSpPr/>
          <p:nvPr/>
        </p:nvSpPr>
        <p:spPr>
          <a:xfrm rot="-3144195">
            <a:off x="8093838" y="-192102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1" name="Google Shape;401;p15"/>
          <p:cNvGrpSpPr/>
          <p:nvPr/>
        </p:nvGrpSpPr>
        <p:grpSpPr>
          <a:xfrm>
            <a:off x="-486446" y="4657638"/>
            <a:ext cx="848629" cy="654573"/>
            <a:chOff x="3206237" y="4273754"/>
            <a:chExt cx="855128" cy="659520"/>
          </a:xfrm>
        </p:grpSpPr>
        <p:sp>
          <p:nvSpPr>
            <p:cNvPr id="402" name="Google Shape;402;p1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6" name="Google Shape;406;p15"/>
          <p:cNvSpPr/>
          <p:nvPr/>
        </p:nvSpPr>
        <p:spPr>
          <a:xfrm rot="-3144039">
            <a:off x="8881069" y="3727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" name="Google Shape;407;p15"/>
          <p:cNvGrpSpPr/>
          <p:nvPr/>
        </p:nvGrpSpPr>
        <p:grpSpPr>
          <a:xfrm rot="-2079588">
            <a:off x="-219518" y="273297"/>
            <a:ext cx="669672" cy="533419"/>
            <a:chOff x="-602987" y="2563895"/>
            <a:chExt cx="640505" cy="510186"/>
          </a:xfrm>
        </p:grpSpPr>
        <p:sp>
          <p:nvSpPr>
            <p:cNvPr id="408" name="Google Shape;408;p15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15"/>
          <p:cNvSpPr txBox="1">
            <a:spLocks noGrp="1"/>
          </p:cNvSpPr>
          <p:nvPr>
            <p:ph type="subTitle" idx="1"/>
          </p:nvPr>
        </p:nvSpPr>
        <p:spPr>
          <a:xfrm>
            <a:off x="5906100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2" name="Google Shape;412;p15"/>
          <p:cNvSpPr txBox="1">
            <a:spLocks noGrp="1"/>
          </p:cNvSpPr>
          <p:nvPr>
            <p:ph type="subTitle" idx="2"/>
          </p:nvPr>
        </p:nvSpPr>
        <p:spPr>
          <a:xfrm>
            <a:off x="5906100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5"/>
          <p:cNvSpPr txBox="1">
            <a:spLocks noGrp="1"/>
          </p:cNvSpPr>
          <p:nvPr>
            <p:ph type="subTitle" idx="3"/>
          </p:nvPr>
        </p:nvSpPr>
        <p:spPr>
          <a:xfrm>
            <a:off x="5906100" y="3604475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4" name="Google Shape;414;p15"/>
          <p:cNvSpPr txBox="1">
            <a:spLocks noGrp="1"/>
          </p:cNvSpPr>
          <p:nvPr>
            <p:ph type="subTitle" idx="4"/>
          </p:nvPr>
        </p:nvSpPr>
        <p:spPr>
          <a:xfrm>
            <a:off x="5906100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1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6" name="Google Shape;416;p15"/>
          <p:cNvSpPr txBox="1">
            <a:spLocks noGrp="1"/>
          </p:cNvSpPr>
          <p:nvPr>
            <p:ph type="subTitle" idx="5"/>
          </p:nvPr>
        </p:nvSpPr>
        <p:spPr>
          <a:xfrm>
            <a:off x="171607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7" name="Google Shape;417;p15"/>
          <p:cNvSpPr txBox="1">
            <a:spLocks noGrp="1"/>
          </p:cNvSpPr>
          <p:nvPr>
            <p:ph type="subTitle" idx="6"/>
          </p:nvPr>
        </p:nvSpPr>
        <p:spPr>
          <a:xfrm>
            <a:off x="171607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15"/>
          <p:cNvSpPr txBox="1">
            <a:spLocks noGrp="1"/>
          </p:cNvSpPr>
          <p:nvPr>
            <p:ph type="subTitle" idx="7"/>
          </p:nvPr>
        </p:nvSpPr>
        <p:spPr>
          <a:xfrm>
            <a:off x="171607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419" name="Google Shape;419;p15"/>
          <p:cNvSpPr txBox="1">
            <a:spLocks noGrp="1"/>
          </p:cNvSpPr>
          <p:nvPr>
            <p:ph type="subTitle" idx="8"/>
          </p:nvPr>
        </p:nvSpPr>
        <p:spPr>
          <a:xfrm>
            <a:off x="171607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3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" name="Google Shape;422;p16"/>
          <p:cNvGrpSpPr/>
          <p:nvPr/>
        </p:nvGrpSpPr>
        <p:grpSpPr>
          <a:xfrm rot="2251562">
            <a:off x="8874626" y="4319968"/>
            <a:ext cx="462358" cy="567079"/>
            <a:chOff x="1246225" y="929475"/>
            <a:chExt cx="625850" cy="767600"/>
          </a:xfrm>
        </p:grpSpPr>
        <p:sp>
          <p:nvSpPr>
            <p:cNvPr id="423" name="Google Shape;423;p16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6" name="Google Shape;426;p16"/>
          <p:cNvSpPr/>
          <p:nvPr/>
        </p:nvSpPr>
        <p:spPr>
          <a:xfrm rot="-3144039">
            <a:off x="78819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7" name="Google Shape;427;p16"/>
          <p:cNvGrpSpPr/>
          <p:nvPr/>
        </p:nvGrpSpPr>
        <p:grpSpPr>
          <a:xfrm>
            <a:off x="-516891" y="296423"/>
            <a:ext cx="988295" cy="1014625"/>
            <a:chOff x="8095121" y="-207949"/>
            <a:chExt cx="1595825" cy="1638342"/>
          </a:xfrm>
        </p:grpSpPr>
        <p:grpSp>
          <p:nvGrpSpPr>
            <p:cNvPr id="428" name="Google Shape;428;p16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29" name="Google Shape;429;p16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6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6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6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6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4" name="Google Shape;434;p16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35" name="Google Shape;435;p16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16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7" name="Google Shape;437;p16"/>
          <p:cNvGrpSpPr/>
          <p:nvPr/>
        </p:nvGrpSpPr>
        <p:grpSpPr>
          <a:xfrm rot="3126073">
            <a:off x="-446820" y="4043641"/>
            <a:ext cx="848629" cy="654559"/>
            <a:chOff x="3206237" y="4273754"/>
            <a:chExt cx="855128" cy="659520"/>
          </a:xfrm>
        </p:grpSpPr>
        <p:sp>
          <p:nvSpPr>
            <p:cNvPr id="438" name="Google Shape;438;p16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6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6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6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1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3" name="Google Shape;443;p16"/>
          <p:cNvSpPr txBox="1">
            <a:spLocks noGrp="1"/>
          </p:cNvSpPr>
          <p:nvPr>
            <p:ph type="subTitle" idx="1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4" name="Google Shape;444;p16"/>
          <p:cNvSpPr txBox="1">
            <a:spLocks noGrp="1"/>
          </p:cNvSpPr>
          <p:nvPr>
            <p:ph type="subTitle" idx="2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16"/>
          <p:cNvSpPr txBox="1">
            <a:spLocks noGrp="1"/>
          </p:cNvSpPr>
          <p:nvPr>
            <p:ph type="subTitle" idx="3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6" name="Google Shape;446;p16"/>
          <p:cNvSpPr txBox="1">
            <a:spLocks noGrp="1"/>
          </p:cNvSpPr>
          <p:nvPr>
            <p:ph type="subTitle" idx="4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16"/>
          <p:cNvSpPr txBox="1">
            <a:spLocks noGrp="1"/>
          </p:cNvSpPr>
          <p:nvPr>
            <p:ph type="subTitle" idx="5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448" name="Google Shape;448;p16"/>
          <p:cNvSpPr txBox="1">
            <a:spLocks noGrp="1"/>
          </p:cNvSpPr>
          <p:nvPr>
            <p:ph type="subTitle" idx="6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7"/>
          <p:cNvSpPr/>
          <p:nvPr/>
        </p:nvSpPr>
        <p:spPr>
          <a:xfrm rot="-3144195">
            <a:off x="8357888" y="16412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7"/>
          <p:cNvSpPr/>
          <p:nvPr/>
        </p:nvSpPr>
        <p:spPr>
          <a:xfrm rot="-3144039">
            <a:off x="2631319" y="-32612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17"/>
          <p:cNvGrpSpPr/>
          <p:nvPr/>
        </p:nvGrpSpPr>
        <p:grpSpPr>
          <a:xfrm rot="-2079588">
            <a:off x="8804970" y="4442722"/>
            <a:ext cx="669672" cy="533419"/>
            <a:chOff x="-602987" y="2563895"/>
            <a:chExt cx="640505" cy="510186"/>
          </a:xfrm>
        </p:grpSpPr>
        <p:sp>
          <p:nvSpPr>
            <p:cNvPr id="454" name="Google Shape;454;p1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17"/>
          <p:cNvGrpSpPr/>
          <p:nvPr/>
        </p:nvGrpSpPr>
        <p:grpSpPr>
          <a:xfrm rot="-5400000">
            <a:off x="-598075" y="2499961"/>
            <a:ext cx="988295" cy="1014625"/>
            <a:chOff x="8095121" y="-207949"/>
            <a:chExt cx="1595825" cy="1638342"/>
          </a:xfrm>
        </p:grpSpPr>
        <p:grpSp>
          <p:nvGrpSpPr>
            <p:cNvPr id="458" name="Google Shape;458;p17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59" name="Google Shape;459;p17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7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7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7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7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" name="Google Shape;464;p17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65" name="Google Shape;465;p17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7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7" name="Google Shape;467;p17"/>
          <p:cNvSpPr txBox="1">
            <a:spLocks noGrp="1"/>
          </p:cNvSpPr>
          <p:nvPr>
            <p:ph type="title" hasCustomPrompt="1"/>
          </p:nvPr>
        </p:nvSpPr>
        <p:spPr>
          <a:xfrm>
            <a:off x="720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8" name="Google Shape;468;p17"/>
          <p:cNvSpPr txBox="1">
            <a:spLocks noGrp="1"/>
          </p:cNvSpPr>
          <p:nvPr>
            <p:ph type="subTitle" idx="1"/>
          </p:nvPr>
        </p:nvSpPr>
        <p:spPr>
          <a:xfrm>
            <a:off x="720037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17"/>
          <p:cNvSpPr txBox="1">
            <a:spLocks noGrp="1"/>
          </p:cNvSpPr>
          <p:nvPr>
            <p:ph type="title" idx="2" hasCustomPrompt="1"/>
          </p:nvPr>
        </p:nvSpPr>
        <p:spPr>
          <a:xfrm>
            <a:off x="3468013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0" name="Google Shape;470;p17"/>
          <p:cNvSpPr txBox="1">
            <a:spLocks noGrp="1"/>
          </p:cNvSpPr>
          <p:nvPr>
            <p:ph type="subTitle" idx="3"/>
          </p:nvPr>
        </p:nvSpPr>
        <p:spPr>
          <a:xfrm>
            <a:off x="3468049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17"/>
          <p:cNvSpPr txBox="1">
            <a:spLocks noGrp="1"/>
          </p:cNvSpPr>
          <p:nvPr>
            <p:ph type="title" idx="4" hasCustomPrompt="1"/>
          </p:nvPr>
        </p:nvSpPr>
        <p:spPr>
          <a:xfrm>
            <a:off x="6216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2" name="Google Shape;472;p17"/>
          <p:cNvSpPr txBox="1">
            <a:spLocks noGrp="1"/>
          </p:cNvSpPr>
          <p:nvPr>
            <p:ph type="subTitle" idx="5"/>
          </p:nvPr>
        </p:nvSpPr>
        <p:spPr>
          <a:xfrm>
            <a:off x="6216036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5" name="Google Shape;475;p18"/>
          <p:cNvGrpSpPr/>
          <p:nvPr/>
        </p:nvGrpSpPr>
        <p:grpSpPr>
          <a:xfrm>
            <a:off x="7581162" y="-276971"/>
            <a:ext cx="855128" cy="659520"/>
            <a:chOff x="3206237" y="4273754"/>
            <a:chExt cx="855128" cy="659520"/>
          </a:xfrm>
        </p:grpSpPr>
        <p:sp>
          <p:nvSpPr>
            <p:cNvPr id="476" name="Google Shape;476;p1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" name="Google Shape;480;p18"/>
          <p:cNvSpPr/>
          <p:nvPr/>
        </p:nvSpPr>
        <p:spPr>
          <a:xfrm rot="-3144039">
            <a:off x="-154643" y="793216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18"/>
          <p:cNvGrpSpPr/>
          <p:nvPr/>
        </p:nvGrpSpPr>
        <p:grpSpPr>
          <a:xfrm rot="1662630">
            <a:off x="-681347" y="4033368"/>
            <a:ext cx="1371842" cy="958892"/>
            <a:chOff x="7300319" y="-408113"/>
            <a:chExt cx="1371855" cy="958901"/>
          </a:xfrm>
        </p:grpSpPr>
        <p:sp>
          <p:nvSpPr>
            <p:cNvPr id="482" name="Google Shape;482;p18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1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87" name="Google Shape;487;p18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8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8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8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8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8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6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4" name="Google Shape;49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19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19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497" name="Google Shape;497;p19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9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9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19"/>
          <p:cNvGrpSpPr/>
          <p:nvPr/>
        </p:nvGrpSpPr>
        <p:grpSpPr>
          <a:xfrm rot="-2842395">
            <a:off x="8739769" y="304084"/>
            <a:ext cx="643560" cy="660709"/>
            <a:chOff x="-509825" y="2500600"/>
            <a:chExt cx="949316" cy="974613"/>
          </a:xfrm>
        </p:grpSpPr>
        <p:sp>
          <p:nvSpPr>
            <p:cNvPr id="515" name="Google Shape;515;p19"/>
            <p:cNvSpPr/>
            <p:nvPr/>
          </p:nvSpPr>
          <p:spPr>
            <a:xfrm>
              <a:off x="-509825" y="2500600"/>
              <a:ext cx="949316" cy="974613"/>
            </a:xfrm>
            <a:custGeom>
              <a:avLst/>
              <a:gdLst/>
              <a:ahLst/>
              <a:cxnLst/>
              <a:rect l="l" t="t" r="r" b="b"/>
              <a:pathLst>
                <a:path w="29459" h="30244" extrusionOk="0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9"/>
            <p:cNvSpPr/>
            <p:nvPr/>
          </p:nvSpPr>
          <p:spPr>
            <a:xfrm>
              <a:off x="-462679" y="2845604"/>
              <a:ext cx="855026" cy="582467"/>
            </a:xfrm>
            <a:custGeom>
              <a:avLst/>
              <a:gdLst/>
              <a:ahLst/>
              <a:cxnLst/>
              <a:rect l="l" t="t" r="r" b="b"/>
              <a:pathLst>
                <a:path w="26533" h="18075" extrusionOk="0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9"/>
            <p:cNvSpPr/>
            <p:nvPr/>
          </p:nvSpPr>
          <p:spPr>
            <a:xfrm>
              <a:off x="-278673" y="2548326"/>
              <a:ext cx="487016" cy="374358"/>
            </a:xfrm>
            <a:custGeom>
              <a:avLst/>
              <a:gdLst/>
              <a:ahLst/>
              <a:cxnLst/>
              <a:rect l="l" t="t" r="r" b="b"/>
              <a:pathLst>
                <a:path w="15113" h="11617" extrusionOk="0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" name="Google Shape;518;p19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519" name="Google Shape;519;p19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9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1" name="Google Shape;521;p19"/>
          <p:cNvGrpSpPr/>
          <p:nvPr/>
        </p:nvGrpSpPr>
        <p:grpSpPr>
          <a:xfrm rot="-2079588">
            <a:off x="8621357" y="4716147"/>
            <a:ext cx="669672" cy="533419"/>
            <a:chOff x="-602987" y="2563895"/>
            <a:chExt cx="640505" cy="510186"/>
          </a:xfrm>
        </p:grpSpPr>
        <p:sp>
          <p:nvSpPr>
            <p:cNvPr id="522" name="Google Shape;522;p1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19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8" name="Google Shape;528;p20"/>
          <p:cNvGrpSpPr/>
          <p:nvPr/>
        </p:nvGrpSpPr>
        <p:grpSpPr>
          <a:xfrm flipH="1">
            <a:off x="-7983" y="486521"/>
            <a:ext cx="2457934" cy="4048498"/>
            <a:chOff x="6689905" y="486521"/>
            <a:chExt cx="2457934" cy="4048498"/>
          </a:xfrm>
        </p:grpSpPr>
        <p:sp>
          <p:nvSpPr>
            <p:cNvPr id="529" name="Google Shape;529;p20"/>
            <p:cNvSpPr/>
            <p:nvPr/>
          </p:nvSpPr>
          <p:spPr>
            <a:xfrm>
              <a:off x="7735938" y="646662"/>
              <a:ext cx="1370919" cy="732678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693633" y="608480"/>
              <a:ext cx="1451406" cy="808963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894112" y="870695"/>
              <a:ext cx="1212745" cy="1720573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851807" y="832592"/>
              <a:ext cx="1293232" cy="1796780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7181629" y="1220393"/>
              <a:ext cx="712561" cy="13708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7143524" y="1182212"/>
              <a:ext cx="792348" cy="144716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405047" y="1379262"/>
              <a:ext cx="1701809" cy="1212006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366865" y="1341003"/>
              <a:ext cx="1780974" cy="1288369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7755379" y="3784378"/>
              <a:ext cx="1351478" cy="712538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7717196" y="3746353"/>
              <a:ext cx="1427843" cy="788667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913553" y="2591191"/>
              <a:ext cx="1193304" cy="1681614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875370" y="2553398"/>
              <a:ext cx="1269669" cy="1757588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181629" y="2591191"/>
              <a:ext cx="732002" cy="1351434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7143524" y="2553009"/>
              <a:ext cx="808289" cy="1427720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7405747" y="2591191"/>
              <a:ext cx="1701109" cy="1193266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367565" y="2553009"/>
              <a:ext cx="1780274" cy="1269551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8815394" y="1966136"/>
              <a:ext cx="183292" cy="183208"/>
            </a:xfrm>
            <a:custGeom>
              <a:avLst/>
              <a:gdLst/>
              <a:ahLst/>
              <a:cxnLst/>
              <a:rect l="l" t="t" r="r" b="b"/>
              <a:pathLst>
                <a:path w="2357" h="2356" extrusionOk="0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7753979" y="3389345"/>
              <a:ext cx="210976" cy="167578"/>
            </a:xfrm>
            <a:custGeom>
              <a:avLst/>
              <a:gdLst/>
              <a:ahLst/>
              <a:cxnLst/>
              <a:rect l="l" t="t" r="r" b="b"/>
              <a:pathLst>
                <a:path w="2713" h="2155" extrusionOk="0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8798052" y="3019195"/>
              <a:ext cx="209654" cy="147127"/>
            </a:xfrm>
            <a:custGeom>
              <a:avLst/>
              <a:gdLst/>
              <a:ahLst/>
              <a:cxnLst/>
              <a:rect l="l" t="t" r="r" b="b"/>
              <a:pathLst>
                <a:path w="2696" h="1892" extrusionOk="0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435278" y="2195768"/>
              <a:ext cx="149231" cy="207470"/>
            </a:xfrm>
            <a:custGeom>
              <a:avLst/>
              <a:gdLst/>
              <a:ahLst/>
              <a:cxnLst/>
              <a:rect l="l" t="t" r="r" b="b"/>
              <a:pathLst>
                <a:path w="1919" h="2668" extrusionOk="0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163334" y="2170107"/>
              <a:ext cx="171394" cy="195650"/>
            </a:xfrm>
            <a:custGeom>
              <a:avLst/>
              <a:gdLst/>
              <a:ahLst/>
              <a:cxnLst/>
              <a:rect l="l" t="t" r="r" b="b"/>
              <a:pathLst>
                <a:path w="2204" h="2516" extrusionOk="0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566021" y="26938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982249" y="2381850"/>
              <a:ext cx="134689" cy="123876"/>
            </a:xfrm>
            <a:custGeom>
              <a:avLst/>
              <a:gdLst/>
              <a:ahLst/>
              <a:cxnLst/>
              <a:rect l="l" t="t" r="r" b="b"/>
              <a:pathLst>
                <a:path w="1732" h="1593" extrusionOk="0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057885" y="2725798"/>
              <a:ext cx="134611" cy="99769"/>
            </a:xfrm>
            <a:custGeom>
              <a:avLst/>
              <a:gdLst/>
              <a:ahLst/>
              <a:cxnLst/>
              <a:rect l="l" t="t" r="r" b="b"/>
              <a:pathLst>
                <a:path w="1731" h="1283" extrusionOk="0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830966" y="1595364"/>
              <a:ext cx="136089" cy="121465"/>
            </a:xfrm>
            <a:custGeom>
              <a:avLst/>
              <a:gdLst/>
              <a:ahLst/>
              <a:cxnLst/>
              <a:rect l="l" t="t" r="r" b="b"/>
              <a:pathLst>
                <a:path w="1750" h="1562" extrusionOk="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308988" y="2053930"/>
              <a:ext cx="93085" cy="128930"/>
            </a:xfrm>
            <a:custGeom>
              <a:avLst/>
              <a:gdLst/>
              <a:ahLst/>
              <a:cxnLst/>
              <a:rect l="l" t="t" r="r" b="b"/>
              <a:pathLst>
                <a:path w="1197" h="1658" extrusionOk="0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8916721" y="3659414"/>
              <a:ext cx="93007" cy="129397"/>
            </a:xfrm>
            <a:custGeom>
              <a:avLst/>
              <a:gdLst/>
              <a:ahLst/>
              <a:cxnLst/>
              <a:rect l="l" t="t" r="r" b="b"/>
              <a:pathLst>
                <a:path w="1196" h="1664" extrusionOk="0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8778688" y="1354922"/>
              <a:ext cx="199156" cy="69520"/>
            </a:xfrm>
            <a:custGeom>
              <a:avLst/>
              <a:gdLst/>
              <a:ahLst/>
              <a:cxnLst/>
              <a:rect l="l" t="t" r="r" b="b"/>
              <a:pathLst>
                <a:path w="2561" h="894" extrusionOk="0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" name="Google Shape;557;p20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558" name="Google Shape;55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20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" name="Google Shape;567;p20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568" name="Google Shape;56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20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573" name="Google Shape;57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7" name="Google Shape;577;p20"/>
            <p:cNvSpPr/>
            <p:nvPr/>
          </p:nvSpPr>
          <p:spPr>
            <a:xfrm>
              <a:off x="8713471" y="1000962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8713471" y="39426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579;p20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580" name="Google Shape;580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1" name="Google Shape;581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82" name="Google Shape;582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0" name="Google Shape;590;p20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591" name="Google Shape;591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2" name="Google Shape;592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93" name="Google Shape;593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1" name="Google Shape;601;p20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602" name="Google Shape;602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3" name="Google Shape;603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04" name="Google Shape;604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2" name="Google Shape;612;p20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613" name="Google Shape;613;p20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0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0"/>
            <p:cNvSpPr/>
            <p:nvPr/>
          </p:nvSpPr>
          <p:spPr>
            <a:xfrm>
              <a:off x="8014696" y="1800650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0"/>
          <p:cNvGrpSpPr/>
          <p:nvPr/>
        </p:nvGrpSpPr>
        <p:grpSpPr>
          <a:xfrm>
            <a:off x="7948239" y="-528219"/>
            <a:ext cx="1177294" cy="1674755"/>
            <a:chOff x="6501775" y="678225"/>
            <a:chExt cx="872975" cy="1232525"/>
          </a:xfrm>
        </p:grpSpPr>
        <p:sp>
          <p:nvSpPr>
            <p:cNvPr id="617" name="Google Shape;617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20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20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0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0"/>
          <p:cNvSpPr txBox="1"/>
          <p:nvPr/>
        </p:nvSpPr>
        <p:spPr>
          <a:xfrm>
            <a:off x="5148950" y="3695425"/>
            <a:ext cx="32748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3"/>
          <p:cNvGrpSpPr/>
          <p:nvPr/>
        </p:nvGrpSpPr>
        <p:grpSpPr>
          <a:xfrm rot="-2147213">
            <a:off x="-153758" y="4260841"/>
            <a:ext cx="588398" cy="685333"/>
            <a:chOff x="-512903" y="130262"/>
            <a:chExt cx="1033579" cy="1203856"/>
          </a:xfrm>
        </p:grpSpPr>
        <p:sp>
          <p:nvSpPr>
            <p:cNvPr id="18" name="Google Shape;18;p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3"/>
          <p:cNvGrpSpPr/>
          <p:nvPr/>
        </p:nvGrpSpPr>
        <p:grpSpPr>
          <a:xfrm rot="1663095">
            <a:off x="8177493" y="2265062"/>
            <a:ext cx="1371785" cy="958852"/>
            <a:chOff x="7300319" y="-408113"/>
            <a:chExt cx="1371855" cy="958901"/>
          </a:xfrm>
        </p:grpSpPr>
        <p:sp>
          <p:nvSpPr>
            <p:cNvPr id="36" name="Google Shape;36;p3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-3144195">
            <a:off x="511488" y="2198861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-3144155">
            <a:off x="6775292" y="4737402"/>
            <a:ext cx="610545" cy="58010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2185416">
            <a:off x="1316850" y="3880487"/>
            <a:ext cx="236399" cy="82526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-3144175">
            <a:off x="6998832" y="106487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38096" y="-207260"/>
            <a:ext cx="9182888" cy="1941029"/>
            <a:chOff x="209575" y="678225"/>
            <a:chExt cx="7165175" cy="1503275"/>
          </a:xfrm>
        </p:grpSpPr>
        <p:sp>
          <p:nvSpPr>
            <p:cNvPr id="45" name="Google Shape;45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fill="none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fill="none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fill="none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2235150" y="2349338"/>
            <a:ext cx="46737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2_1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24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1" name="Google Shape;631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2_1_1"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25"/>
          <p:cNvSpPr/>
          <p:nvPr/>
        </p:nvSpPr>
        <p:spPr>
          <a:xfrm>
            <a:off x="-75" y="-10275"/>
            <a:ext cx="9144000" cy="118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34" name="Google Shape;634;p25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35" name="Google Shape;635;p25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200" b="1"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Inter"/>
              <a:buNone/>
              <a:defRPr sz="2400" b="1"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" name="Google Shape;58;p4"/>
          <p:cNvGrpSpPr/>
          <p:nvPr/>
        </p:nvGrpSpPr>
        <p:grpSpPr>
          <a:xfrm rot="-2079588">
            <a:off x="6799407" y="-175628"/>
            <a:ext cx="669672" cy="533419"/>
            <a:chOff x="-602987" y="2563895"/>
            <a:chExt cx="640505" cy="510186"/>
          </a:xfrm>
        </p:grpSpPr>
        <p:sp>
          <p:nvSpPr>
            <p:cNvPr id="59" name="Google Shape;59;p4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4"/>
          <p:cNvSpPr/>
          <p:nvPr/>
        </p:nvSpPr>
        <p:spPr>
          <a:xfrm rot="-3144039">
            <a:off x="427944" y="-369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4"/>
          <p:cNvGrpSpPr/>
          <p:nvPr/>
        </p:nvGrpSpPr>
        <p:grpSpPr>
          <a:xfrm rot="-3144447">
            <a:off x="-288243" y="2694841"/>
            <a:ext cx="564947" cy="516674"/>
            <a:chOff x="7951491" y="3948941"/>
            <a:chExt cx="472500" cy="432126"/>
          </a:xfrm>
        </p:grpSpPr>
        <p:sp>
          <p:nvSpPr>
            <p:cNvPr id="64" name="Google Shape;64;p4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" name="Google Shape;65;p4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66" name="Google Shape;66;p4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4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4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4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4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4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4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4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" name="Google Shape;74;p4"/>
          <p:cNvGrpSpPr/>
          <p:nvPr/>
        </p:nvGrpSpPr>
        <p:grpSpPr>
          <a:xfrm>
            <a:off x="8542126" y="4415107"/>
            <a:ext cx="798518" cy="615925"/>
            <a:chOff x="3206237" y="4273754"/>
            <a:chExt cx="855128" cy="659520"/>
          </a:xfrm>
        </p:grpSpPr>
        <p:sp>
          <p:nvSpPr>
            <p:cNvPr id="75" name="Google Shape;75;p4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5"/>
          <p:cNvGrpSpPr/>
          <p:nvPr/>
        </p:nvGrpSpPr>
        <p:grpSpPr>
          <a:xfrm rot="2251562">
            <a:off x="8726926" y="4389468"/>
            <a:ext cx="462358" cy="567079"/>
            <a:chOff x="1246225" y="929475"/>
            <a:chExt cx="625850" cy="767600"/>
          </a:xfrm>
        </p:grpSpPr>
        <p:sp>
          <p:nvSpPr>
            <p:cNvPr id="84" name="Google Shape;84;p5"/>
            <p:cNvSpPr/>
            <p:nvPr/>
          </p:nvSpPr>
          <p:spPr>
            <a:xfrm>
              <a:off x="1280575" y="981125"/>
              <a:ext cx="557150" cy="681600"/>
            </a:xfrm>
            <a:custGeom>
              <a:avLst/>
              <a:gdLst/>
              <a:ahLst/>
              <a:cxnLst/>
              <a:rect l="l" t="t" r="r" b="b"/>
              <a:pathLst>
                <a:path w="22286" h="27264" extrusionOk="0">
                  <a:moveTo>
                    <a:pt x="11134" y="0"/>
                  </a:moveTo>
                  <a:lnTo>
                    <a:pt x="10099" y="1873"/>
                  </a:lnTo>
                  <a:cubicBezTo>
                    <a:pt x="10010" y="2034"/>
                    <a:pt x="9849" y="2159"/>
                    <a:pt x="9671" y="2195"/>
                  </a:cubicBezTo>
                  <a:cubicBezTo>
                    <a:pt x="9610" y="2211"/>
                    <a:pt x="9549" y="2219"/>
                    <a:pt x="9490" y="2219"/>
                  </a:cubicBezTo>
                  <a:cubicBezTo>
                    <a:pt x="9357" y="2219"/>
                    <a:pt x="9229" y="2179"/>
                    <a:pt x="9118" y="2105"/>
                  </a:cubicBezTo>
                  <a:cubicBezTo>
                    <a:pt x="8665" y="1808"/>
                    <a:pt x="8179" y="1713"/>
                    <a:pt x="7739" y="1713"/>
                  </a:cubicBezTo>
                  <a:cubicBezTo>
                    <a:pt x="7624" y="1713"/>
                    <a:pt x="7512" y="1720"/>
                    <a:pt x="7405" y="1731"/>
                  </a:cubicBezTo>
                  <a:cubicBezTo>
                    <a:pt x="9154" y="3033"/>
                    <a:pt x="8922" y="4336"/>
                    <a:pt x="8832" y="4657"/>
                  </a:cubicBezTo>
                  <a:cubicBezTo>
                    <a:pt x="8761" y="4907"/>
                    <a:pt x="8279" y="6530"/>
                    <a:pt x="6245" y="7333"/>
                  </a:cubicBezTo>
                  <a:cubicBezTo>
                    <a:pt x="6245" y="7333"/>
                    <a:pt x="6245" y="7351"/>
                    <a:pt x="6245" y="7351"/>
                  </a:cubicBezTo>
                  <a:cubicBezTo>
                    <a:pt x="5424" y="7654"/>
                    <a:pt x="4693" y="8083"/>
                    <a:pt x="3908" y="8707"/>
                  </a:cubicBezTo>
                  <a:cubicBezTo>
                    <a:pt x="2141" y="10117"/>
                    <a:pt x="0" y="14221"/>
                    <a:pt x="0" y="17165"/>
                  </a:cubicBezTo>
                  <a:cubicBezTo>
                    <a:pt x="0" y="20358"/>
                    <a:pt x="1035" y="24551"/>
                    <a:pt x="5960" y="26514"/>
                  </a:cubicBezTo>
                  <a:cubicBezTo>
                    <a:pt x="7601" y="27174"/>
                    <a:pt x="9600" y="27264"/>
                    <a:pt x="11134" y="27264"/>
                  </a:cubicBezTo>
                  <a:cubicBezTo>
                    <a:pt x="12686" y="27264"/>
                    <a:pt x="14685" y="27174"/>
                    <a:pt x="16326" y="26514"/>
                  </a:cubicBezTo>
                  <a:cubicBezTo>
                    <a:pt x="21251" y="24551"/>
                    <a:pt x="22286" y="20358"/>
                    <a:pt x="22286" y="17165"/>
                  </a:cubicBezTo>
                  <a:cubicBezTo>
                    <a:pt x="22286" y="14221"/>
                    <a:pt x="20145" y="10117"/>
                    <a:pt x="18360" y="8707"/>
                  </a:cubicBezTo>
                  <a:cubicBezTo>
                    <a:pt x="17593" y="8083"/>
                    <a:pt x="16862" y="7654"/>
                    <a:pt x="16041" y="7351"/>
                  </a:cubicBezTo>
                  <a:cubicBezTo>
                    <a:pt x="16041" y="7351"/>
                    <a:pt x="16041" y="7333"/>
                    <a:pt x="16041" y="7333"/>
                  </a:cubicBezTo>
                  <a:cubicBezTo>
                    <a:pt x="14007" y="6530"/>
                    <a:pt x="13525" y="4907"/>
                    <a:pt x="13454" y="4657"/>
                  </a:cubicBezTo>
                  <a:cubicBezTo>
                    <a:pt x="13364" y="4336"/>
                    <a:pt x="13132" y="3033"/>
                    <a:pt x="14881" y="1731"/>
                  </a:cubicBezTo>
                  <a:cubicBezTo>
                    <a:pt x="14774" y="1720"/>
                    <a:pt x="14662" y="1713"/>
                    <a:pt x="14547" y="1713"/>
                  </a:cubicBezTo>
                  <a:cubicBezTo>
                    <a:pt x="14106" y="1713"/>
                    <a:pt x="13617" y="1808"/>
                    <a:pt x="13150" y="2105"/>
                  </a:cubicBezTo>
                  <a:cubicBezTo>
                    <a:pt x="13052" y="2179"/>
                    <a:pt x="12928" y="2219"/>
                    <a:pt x="12796" y="2219"/>
                  </a:cubicBezTo>
                  <a:cubicBezTo>
                    <a:pt x="12737" y="2219"/>
                    <a:pt x="12676" y="2211"/>
                    <a:pt x="12615" y="2195"/>
                  </a:cubicBezTo>
                  <a:cubicBezTo>
                    <a:pt x="12437" y="2159"/>
                    <a:pt x="12276" y="2034"/>
                    <a:pt x="12187" y="1873"/>
                  </a:cubicBezTo>
                  <a:lnTo>
                    <a:pt x="111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1322950" y="1206150"/>
              <a:ext cx="146775" cy="171550"/>
            </a:xfrm>
            <a:custGeom>
              <a:avLst/>
              <a:gdLst/>
              <a:ahLst/>
              <a:cxnLst/>
              <a:rect l="l" t="t" r="r" b="b"/>
              <a:pathLst>
                <a:path w="5871" h="6862" extrusionOk="0">
                  <a:moveTo>
                    <a:pt x="5079" y="0"/>
                  </a:moveTo>
                  <a:cubicBezTo>
                    <a:pt x="4985" y="0"/>
                    <a:pt x="4890" y="20"/>
                    <a:pt x="4800" y="63"/>
                  </a:cubicBezTo>
                  <a:cubicBezTo>
                    <a:pt x="1107" y="1776"/>
                    <a:pt x="125" y="5862"/>
                    <a:pt x="90" y="6022"/>
                  </a:cubicBezTo>
                  <a:cubicBezTo>
                    <a:pt x="0" y="6397"/>
                    <a:pt x="232" y="6772"/>
                    <a:pt x="607" y="6843"/>
                  </a:cubicBezTo>
                  <a:cubicBezTo>
                    <a:pt x="660" y="6861"/>
                    <a:pt x="714" y="6861"/>
                    <a:pt x="750" y="6861"/>
                  </a:cubicBezTo>
                  <a:cubicBezTo>
                    <a:pt x="1071" y="6861"/>
                    <a:pt x="1356" y="6647"/>
                    <a:pt x="1428" y="6344"/>
                  </a:cubicBezTo>
                  <a:cubicBezTo>
                    <a:pt x="1428" y="6308"/>
                    <a:pt x="2284" y="2739"/>
                    <a:pt x="5371" y="1312"/>
                  </a:cubicBezTo>
                  <a:cubicBezTo>
                    <a:pt x="5710" y="1151"/>
                    <a:pt x="5871" y="741"/>
                    <a:pt x="5710" y="402"/>
                  </a:cubicBezTo>
                  <a:cubicBezTo>
                    <a:pt x="5592" y="153"/>
                    <a:pt x="5339" y="0"/>
                    <a:pt x="50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1246225" y="929475"/>
              <a:ext cx="625850" cy="767600"/>
            </a:xfrm>
            <a:custGeom>
              <a:avLst/>
              <a:gdLst/>
              <a:ahLst/>
              <a:cxnLst/>
              <a:rect l="l" t="t" r="r" b="b"/>
              <a:pathLst>
                <a:path w="25034" h="30704" extrusionOk="0">
                  <a:moveTo>
                    <a:pt x="12508" y="2066"/>
                  </a:moveTo>
                  <a:lnTo>
                    <a:pt x="13561" y="3939"/>
                  </a:lnTo>
                  <a:cubicBezTo>
                    <a:pt x="13650" y="4100"/>
                    <a:pt x="13811" y="4225"/>
                    <a:pt x="13989" y="4261"/>
                  </a:cubicBezTo>
                  <a:cubicBezTo>
                    <a:pt x="14050" y="4277"/>
                    <a:pt x="14111" y="4285"/>
                    <a:pt x="14170" y="4285"/>
                  </a:cubicBezTo>
                  <a:cubicBezTo>
                    <a:pt x="14302" y="4285"/>
                    <a:pt x="14426" y="4245"/>
                    <a:pt x="14524" y="4171"/>
                  </a:cubicBezTo>
                  <a:cubicBezTo>
                    <a:pt x="14991" y="3874"/>
                    <a:pt x="15480" y="3779"/>
                    <a:pt x="15921" y="3779"/>
                  </a:cubicBezTo>
                  <a:cubicBezTo>
                    <a:pt x="16036" y="3779"/>
                    <a:pt x="16148" y="3786"/>
                    <a:pt x="16255" y="3797"/>
                  </a:cubicBezTo>
                  <a:cubicBezTo>
                    <a:pt x="14506" y="5099"/>
                    <a:pt x="14738" y="6402"/>
                    <a:pt x="14828" y="6723"/>
                  </a:cubicBezTo>
                  <a:cubicBezTo>
                    <a:pt x="14899" y="6973"/>
                    <a:pt x="15381" y="8596"/>
                    <a:pt x="17415" y="9399"/>
                  </a:cubicBezTo>
                  <a:cubicBezTo>
                    <a:pt x="17415" y="9399"/>
                    <a:pt x="17415" y="9417"/>
                    <a:pt x="17415" y="9417"/>
                  </a:cubicBezTo>
                  <a:cubicBezTo>
                    <a:pt x="18236" y="9720"/>
                    <a:pt x="18967" y="10149"/>
                    <a:pt x="19734" y="10773"/>
                  </a:cubicBezTo>
                  <a:cubicBezTo>
                    <a:pt x="21519" y="12183"/>
                    <a:pt x="23660" y="16287"/>
                    <a:pt x="23660" y="19231"/>
                  </a:cubicBezTo>
                  <a:cubicBezTo>
                    <a:pt x="23660" y="22424"/>
                    <a:pt x="22625" y="26617"/>
                    <a:pt x="17700" y="28580"/>
                  </a:cubicBezTo>
                  <a:cubicBezTo>
                    <a:pt x="16059" y="29240"/>
                    <a:pt x="14060" y="29330"/>
                    <a:pt x="12508" y="29330"/>
                  </a:cubicBezTo>
                  <a:cubicBezTo>
                    <a:pt x="10974" y="29330"/>
                    <a:pt x="8975" y="29240"/>
                    <a:pt x="7334" y="28580"/>
                  </a:cubicBezTo>
                  <a:cubicBezTo>
                    <a:pt x="2409" y="26617"/>
                    <a:pt x="1374" y="22424"/>
                    <a:pt x="1374" y="19231"/>
                  </a:cubicBezTo>
                  <a:cubicBezTo>
                    <a:pt x="1374" y="16287"/>
                    <a:pt x="3515" y="12183"/>
                    <a:pt x="5282" y="10773"/>
                  </a:cubicBezTo>
                  <a:cubicBezTo>
                    <a:pt x="6067" y="10149"/>
                    <a:pt x="6798" y="9720"/>
                    <a:pt x="7619" y="9417"/>
                  </a:cubicBezTo>
                  <a:cubicBezTo>
                    <a:pt x="7619" y="9417"/>
                    <a:pt x="7619" y="9399"/>
                    <a:pt x="7619" y="9399"/>
                  </a:cubicBezTo>
                  <a:cubicBezTo>
                    <a:pt x="9653" y="8596"/>
                    <a:pt x="10135" y="6973"/>
                    <a:pt x="10206" y="6723"/>
                  </a:cubicBezTo>
                  <a:cubicBezTo>
                    <a:pt x="10296" y="6402"/>
                    <a:pt x="10528" y="5099"/>
                    <a:pt x="8779" y="3797"/>
                  </a:cubicBezTo>
                  <a:cubicBezTo>
                    <a:pt x="8886" y="3786"/>
                    <a:pt x="8998" y="3779"/>
                    <a:pt x="9113" y="3779"/>
                  </a:cubicBezTo>
                  <a:cubicBezTo>
                    <a:pt x="9553" y="3779"/>
                    <a:pt x="10039" y="3874"/>
                    <a:pt x="10492" y="4171"/>
                  </a:cubicBezTo>
                  <a:cubicBezTo>
                    <a:pt x="10603" y="4245"/>
                    <a:pt x="10731" y="4285"/>
                    <a:pt x="10864" y="4285"/>
                  </a:cubicBezTo>
                  <a:cubicBezTo>
                    <a:pt x="10923" y="4285"/>
                    <a:pt x="10984" y="4277"/>
                    <a:pt x="11045" y="4261"/>
                  </a:cubicBezTo>
                  <a:cubicBezTo>
                    <a:pt x="11223" y="4225"/>
                    <a:pt x="11384" y="4100"/>
                    <a:pt x="11473" y="3939"/>
                  </a:cubicBezTo>
                  <a:lnTo>
                    <a:pt x="12508" y="2066"/>
                  </a:lnTo>
                  <a:close/>
                  <a:moveTo>
                    <a:pt x="12524" y="1"/>
                  </a:moveTo>
                  <a:cubicBezTo>
                    <a:pt x="12307" y="1"/>
                    <a:pt x="12089" y="112"/>
                    <a:pt x="11919" y="335"/>
                  </a:cubicBezTo>
                  <a:lnTo>
                    <a:pt x="10599" y="2690"/>
                  </a:lnTo>
                  <a:cubicBezTo>
                    <a:pt x="10108" y="2489"/>
                    <a:pt x="9618" y="2415"/>
                    <a:pt x="9161" y="2415"/>
                  </a:cubicBezTo>
                  <a:cubicBezTo>
                    <a:pt x="7874" y="2415"/>
                    <a:pt x="6846" y="3008"/>
                    <a:pt x="6781" y="3047"/>
                  </a:cubicBezTo>
                  <a:cubicBezTo>
                    <a:pt x="6566" y="3172"/>
                    <a:pt x="6442" y="3404"/>
                    <a:pt x="6442" y="3672"/>
                  </a:cubicBezTo>
                  <a:cubicBezTo>
                    <a:pt x="6459" y="3922"/>
                    <a:pt x="6602" y="4136"/>
                    <a:pt x="6834" y="4243"/>
                  </a:cubicBezTo>
                  <a:cubicBezTo>
                    <a:pt x="8654" y="5099"/>
                    <a:pt x="8975" y="5974"/>
                    <a:pt x="8886" y="6330"/>
                  </a:cubicBezTo>
                  <a:cubicBezTo>
                    <a:pt x="8868" y="6366"/>
                    <a:pt x="8886" y="6348"/>
                    <a:pt x="8868" y="6402"/>
                  </a:cubicBezTo>
                  <a:cubicBezTo>
                    <a:pt x="8850" y="6455"/>
                    <a:pt x="8583" y="7562"/>
                    <a:pt x="7120" y="8132"/>
                  </a:cubicBezTo>
                  <a:cubicBezTo>
                    <a:pt x="6192" y="8489"/>
                    <a:pt x="5317" y="9007"/>
                    <a:pt x="4443" y="9703"/>
                  </a:cubicBezTo>
                  <a:cubicBezTo>
                    <a:pt x="2338" y="11380"/>
                    <a:pt x="0" y="15805"/>
                    <a:pt x="0" y="19231"/>
                  </a:cubicBezTo>
                  <a:cubicBezTo>
                    <a:pt x="0" y="22192"/>
                    <a:pt x="893" y="27492"/>
                    <a:pt x="6816" y="29865"/>
                  </a:cubicBezTo>
                  <a:cubicBezTo>
                    <a:pt x="8690" y="30596"/>
                    <a:pt x="10849" y="30703"/>
                    <a:pt x="12508" y="30703"/>
                  </a:cubicBezTo>
                  <a:cubicBezTo>
                    <a:pt x="14185" y="30703"/>
                    <a:pt x="16344" y="30596"/>
                    <a:pt x="18218" y="29865"/>
                  </a:cubicBezTo>
                  <a:cubicBezTo>
                    <a:pt x="24141" y="27492"/>
                    <a:pt x="25034" y="22192"/>
                    <a:pt x="25034" y="19231"/>
                  </a:cubicBezTo>
                  <a:cubicBezTo>
                    <a:pt x="25034" y="15805"/>
                    <a:pt x="22696" y="11380"/>
                    <a:pt x="20591" y="9703"/>
                  </a:cubicBezTo>
                  <a:cubicBezTo>
                    <a:pt x="19717" y="9007"/>
                    <a:pt x="18842" y="8489"/>
                    <a:pt x="17914" y="8132"/>
                  </a:cubicBezTo>
                  <a:cubicBezTo>
                    <a:pt x="16451" y="7544"/>
                    <a:pt x="16166" y="6455"/>
                    <a:pt x="16166" y="6420"/>
                  </a:cubicBezTo>
                  <a:cubicBezTo>
                    <a:pt x="16148" y="6366"/>
                    <a:pt x="16166" y="6366"/>
                    <a:pt x="16148" y="6330"/>
                  </a:cubicBezTo>
                  <a:cubicBezTo>
                    <a:pt x="16059" y="5974"/>
                    <a:pt x="16380" y="5099"/>
                    <a:pt x="18200" y="4243"/>
                  </a:cubicBezTo>
                  <a:cubicBezTo>
                    <a:pt x="18432" y="4136"/>
                    <a:pt x="18575" y="3922"/>
                    <a:pt x="18592" y="3672"/>
                  </a:cubicBezTo>
                  <a:cubicBezTo>
                    <a:pt x="18592" y="3404"/>
                    <a:pt x="18468" y="3172"/>
                    <a:pt x="18253" y="3047"/>
                  </a:cubicBezTo>
                  <a:cubicBezTo>
                    <a:pt x="18188" y="3008"/>
                    <a:pt x="17160" y="2415"/>
                    <a:pt x="15873" y="2415"/>
                  </a:cubicBezTo>
                  <a:cubicBezTo>
                    <a:pt x="15416" y="2415"/>
                    <a:pt x="14926" y="2489"/>
                    <a:pt x="14435" y="2690"/>
                  </a:cubicBezTo>
                  <a:lnTo>
                    <a:pt x="13115" y="335"/>
                  </a:lnTo>
                  <a:cubicBezTo>
                    <a:pt x="12954" y="112"/>
                    <a:pt x="12740" y="1"/>
                    <a:pt x="1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5"/>
          <p:cNvGrpSpPr/>
          <p:nvPr/>
        </p:nvGrpSpPr>
        <p:grpSpPr>
          <a:xfrm>
            <a:off x="-268291" y="32685"/>
            <a:ext cx="988295" cy="1014625"/>
            <a:chOff x="8095121" y="-207949"/>
            <a:chExt cx="1595825" cy="1638342"/>
          </a:xfrm>
        </p:grpSpPr>
        <p:grpSp>
          <p:nvGrpSpPr>
            <p:cNvPr id="88" name="Google Shape;88;p5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89" name="Google Shape;89;p5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" name="Google Shape;94;p5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95" name="Google Shape;95;p5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" name="Google Shape;97;p5"/>
          <p:cNvGrpSpPr/>
          <p:nvPr/>
        </p:nvGrpSpPr>
        <p:grpSpPr>
          <a:xfrm>
            <a:off x="512712" y="-346471"/>
            <a:ext cx="855128" cy="659520"/>
            <a:chOff x="3206237" y="4273754"/>
            <a:chExt cx="855128" cy="659520"/>
          </a:xfrm>
        </p:grpSpPr>
        <p:sp>
          <p:nvSpPr>
            <p:cNvPr id="98" name="Google Shape;98;p5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5"/>
          <p:cNvSpPr/>
          <p:nvPr/>
        </p:nvSpPr>
        <p:spPr>
          <a:xfrm rot="-3144195">
            <a:off x="8849988" y="344674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 rot="-9015433">
            <a:off x="8429049" y="1387231"/>
            <a:ext cx="370090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"/>
          <p:cNvSpPr/>
          <p:nvPr/>
        </p:nvSpPr>
        <p:spPr>
          <a:xfrm rot="-3144175">
            <a:off x="373657" y="362622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subTitle" idx="1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2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"/>
          <p:cNvSpPr txBox="1">
            <a:spLocks noGrp="1"/>
          </p:cNvSpPr>
          <p:nvPr>
            <p:ph type="subTitle" idx="3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Passion One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assion One"/>
              <a:buNone/>
              <a:defRPr sz="22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subTitle" idx="4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"/>
          <p:cNvSpPr/>
          <p:nvPr/>
        </p:nvSpPr>
        <p:spPr>
          <a:xfrm rot="3144175" flipH="1">
            <a:off x="180370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 rot="3144039" flipH="1">
            <a:off x="8499120" y="4726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6"/>
          <p:cNvGrpSpPr/>
          <p:nvPr/>
        </p:nvGrpSpPr>
        <p:grpSpPr>
          <a:xfrm rot="3564732" flipH="1">
            <a:off x="8721174" y="458879"/>
            <a:ext cx="669633" cy="533388"/>
            <a:chOff x="-602987" y="2563895"/>
            <a:chExt cx="640505" cy="510186"/>
          </a:xfrm>
        </p:grpSpPr>
        <p:sp>
          <p:nvSpPr>
            <p:cNvPr id="115" name="Google Shape;115;p6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6"/>
          <p:cNvGrpSpPr/>
          <p:nvPr/>
        </p:nvGrpSpPr>
        <p:grpSpPr>
          <a:xfrm rot="1662630">
            <a:off x="-598322" y="4060581"/>
            <a:ext cx="1371842" cy="958892"/>
            <a:chOff x="7300319" y="-408113"/>
            <a:chExt cx="1371855" cy="958901"/>
          </a:xfrm>
        </p:grpSpPr>
        <p:sp>
          <p:nvSpPr>
            <p:cNvPr id="119" name="Google Shape;119;p6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 rot="-3144447">
            <a:off x="-335076" y="752941"/>
            <a:ext cx="564947" cy="516674"/>
            <a:chOff x="7951491" y="3948941"/>
            <a:chExt cx="472500" cy="432126"/>
          </a:xfrm>
        </p:grpSpPr>
        <p:sp>
          <p:nvSpPr>
            <p:cNvPr id="125" name="Google Shape;125;p6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26;p6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7"/>
          <p:cNvGrpSpPr/>
          <p:nvPr/>
        </p:nvGrpSpPr>
        <p:grpSpPr>
          <a:xfrm>
            <a:off x="8458486" y="3835007"/>
            <a:ext cx="993313" cy="1029123"/>
            <a:chOff x="8200735" y="3826351"/>
            <a:chExt cx="1271359" cy="1317024"/>
          </a:xfrm>
        </p:grpSpPr>
        <p:sp>
          <p:nvSpPr>
            <p:cNvPr id="138" name="Google Shape;138;p7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7300319" y="-408113"/>
            <a:ext cx="1371855" cy="958901"/>
            <a:chOff x="7300319" y="-408113"/>
            <a:chExt cx="1371855" cy="958901"/>
          </a:xfrm>
        </p:grpSpPr>
        <p:sp>
          <p:nvSpPr>
            <p:cNvPr id="147" name="Google Shape;147;p7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7"/>
          <p:cNvSpPr/>
          <p:nvPr/>
        </p:nvSpPr>
        <p:spPr>
          <a:xfrm rot="-3144039">
            <a:off x="2992619" y="-127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" name="Google Shape;152;p7"/>
          <p:cNvGrpSpPr/>
          <p:nvPr/>
        </p:nvGrpSpPr>
        <p:grpSpPr>
          <a:xfrm rot="-2079588">
            <a:off x="-41943" y="1221647"/>
            <a:ext cx="669672" cy="533419"/>
            <a:chOff x="-602987" y="2563895"/>
            <a:chExt cx="640505" cy="510186"/>
          </a:xfrm>
        </p:grpSpPr>
        <p:sp>
          <p:nvSpPr>
            <p:cNvPr id="153" name="Google Shape;153;p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7"/>
          <p:cNvSpPr txBox="1">
            <a:spLocks noGrp="1"/>
          </p:cNvSpPr>
          <p:nvPr>
            <p:ph type="title"/>
          </p:nvPr>
        </p:nvSpPr>
        <p:spPr>
          <a:xfrm>
            <a:off x="921625" y="1078538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7" name="Google Shape;157;p7"/>
          <p:cNvSpPr txBox="1">
            <a:spLocks noGrp="1"/>
          </p:cNvSpPr>
          <p:nvPr>
            <p:ph type="subTitle" idx="1"/>
          </p:nvPr>
        </p:nvSpPr>
        <p:spPr>
          <a:xfrm>
            <a:off x="720000" y="2351375"/>
            <a:ext cx="3756300" cy="171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58" name="Google Shape;158;p7"/>
          <p:cNvGrpSpPr/>
          <p:nvPr/>
        </p:nvGrpSpPr>
        <p:grpSpPr>
          <a:xfrm rot="-3144447">
            <a:off x="1117874" y="4765641"/>
            <a:ext cx="564947" cy="516674"/>
            <a:chOff x="7951491" y="3948941"/>
            <a:chExt cx="472500" cy="432126"/>
          </a:xfrm>
        </p:grpSpPr>
        <p:sp>
          <p:nvSpPr>
            <p:cNvPr id="159" name="Google Shape;159;p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" name="Google Shape;160;p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" name="Google Shape;161;p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8"/>
          <p:cNvSpPr/>
          <p:nvPr/>
        </p:nvSpPr>
        <p:spPr>
          <a:xfrm rot="10800000">
            <a:off x="4644367" y="3805830"/>
            <a:ext cx="4499627" cy="5473155"/>
          </a:xfrm>
          <a:custGeom>
            <a:avLst/>
            <a:gdLst/>
            <a:ahLst/>
            <a:cxnLst/>
            <a:rect l="l" t="t" r="r" b="b"/>
            <a:pathLst>
              <a:path w="13526" h="16349" extrusionOk="0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"/>
          <p:cNvSpPr/>
          <p:nvPr/>
        </p:nvSpPr>
        <p:spPr>
          <a:xfrm flipH="1">
            <a:off x="-3352808" y="-4178470"/>
            <a:ext cx="4499627" cy="5473155"/>
          </a:xfrm>
          <a:custGeom>
            <a:avLst/>
            <a:gdLst/>
            <a:ahLst/>
            <a:cxnLst/>
            <a:rect l="l" t="t" r="r" b="b"/>
            <a:pathLst>
              <a:path w="13526" h="16349" extrusionOk="0">
                <a:moveTo>
                  <a:pt x="13420" y="0"/>
                </a:moveTo>
                <a:cubicBezTo>
                  <a:pt x="13341" y="0"/>
                  <a:pt x="13231" y="162"/>
                  <a:pt x="13151" y="237"/>
                </a:cubicBezTo>
                <a:lnTo>
                  <a:pt x="1" y="12289"/>
                </a:lnTo>
                <a:lnTo>
                  <a:pt x="1" y="15858"/>
                </a:lnTo>
                <a:cubicBezTo>
                  <a:pt x="1" y="16134"/>
                  <a:pt x="215" y="16349"/>
                  <a:pt x="492" y="16349"/>
                </a:cubicBezTo>
                <a:lnTo>
                  <a:pt x="590" y="16349"/>
                </a:lnTo>
                <a:cubicBezTo>
                  <a:pt x="866" y="16349"/>
                  <a:pt x="1089" y="16134"/>
                  <a:pt x="1089" y="15858"/>
                </a:cubicBezTo>
                <a:lnTo>
                  <a:pt x="1089" y="13583"/>
                </a:lnTo>
                <a:cubicBezTo>
                  <a:pt x="1089" y="13449"/>
                  <a:pt x="1143" y="13324"/>
                  <a:pt x="1232" y="13235"/>
                </a:cubicBezTo>
                <a:lnTo>
                  <a:pt x="1286" y="13182"/>
                </a:lnTo>
                <a:cubicBezTo>
                  <a:pt x="1386" y="13081"/>
                  <a:pt x="1510" y="13036"/>
                  <a:pt x="1630" y="13036"/>
                </a:cubicBezTo>
                <a:cubicBezTo>
                  <a:pt x="1883" y="13036"/>
                  <a:pt x="2124" y="13234"/>
                  <a:pt x="2124" y="13529"/>
                </a:cubicBezTo>
                <a:lnTo>
                  <a:pt x="2124" y="14074"/>
                </a:lnTo>
                <a:cubicBezTo>
                  <a:pt x="2124" y="14350"/>
                  <a:pt x="2347" y="14564"/>
                  <a:pt x="2624" y="14564"/>
                </a:cubicBezTo>
                <a:lnTo>
                  <a:pt x="2873" y="14564"/>
                </a:lnTo>
                <a:cubicBezTo>
                  <a:pt x="3150" y="14564"/>
                  <a:pt x="3364" y="14350"/>
                  <a:pt x="3364" y="14074"/>
                </a:cubicBezTo>
                <a:lnTo>
                  <a:pt x="3364" y="11201"/>
                </a:lnTo>
                <a:cubicBezTo>
                  <a:pt x="3364" y="11076"/>
                  <a:pt x="3418" y="10951"/>
                  <a:pt x="3516" y="10853"/>
                </a:cubicBezTo>
                <a:lnTo>
                  <a:pt x="5594" y="8766"/>
                </a:lnTo>
                <a:cubicBezTo>
                  <a:pt x="5695" y="8665"/>
                  <a:pt x="5819" y="8620"/>
                  <a:pt x="5941" y="8620"/>
                </a:cubicBezTo>
                <a:cubicBezTo>
                  <a:pt x="6197" y="8620"/>
                  <a:pt x="6442" y="8818"/>
                  <a:pt x="6442" y="9114"/>
                </a:cubicBezTo>
                <a:cubicBezTo>
                  <a:pt x="6442" y="9390"/>
                  <a:pt x="6665" y="9613"/>
                  <a:pt x="6933" y="9613"/>
                </a:cubicBezTo>
                <a:lnTo>
                  <a:pt x="7040" y="9613"/>
                </a:lnTo>
                <a:cubicBezTo>
                  <a:pt x="7307" y="9613"/>
                  <a:pt x="7530" y="9390"/>
                  <a:pt x="7530" y="9114"/>
                </a:cubicBezTo>
                <a:lnTo>
                  <a:pt x="7530" y="6946"/>
                </a:lnTo>
                <a:cubicBezTo>
                  <a:pt x="7530" y="6812"/>
                  <a:pt x="7584" y="6687"/>
                  <a:pt x="7682" y="6589"/>
                </a:cubicBezTo>
                <a:lnTo>
                  <a:pt x="11500" y="2887"/>
                </a:lnTo>
                <a:cubicBezTo>
                  <a:pt x="11599" y="2790"/>
                  <a:pt x="11720" y="2747"/>
                  <a:pt x="11839" y="2747"/>
                </a:cubicBezTo>
                <a:cubicBezTo>
                  <a:pt x="12094" y="2747"/>
                  <a:pt x="12339" y="2946"/>
                  <a:pt x="12339" y="3244"/>
                </a:cubicBezTo>
                <a:lnTo>
                  <a:pt x="12339" y="8123"/>
                </a:lnTo>
                <a:cubicBezTo>
                  <a:pt x="12339" y="8400"/>
                  <a:pt x="12562" y="8623"/>
                  <a:pt x="12829" y="8623"/>
                </a:cubicBezTo>
                <a:lnTo>
                  <a:pt x="13035" y="8623"/>
                </a:lnTo>
                <a:cubicBezTo>
                  <a:pt x="13302" y="8623"/>
                  <a:pt x="13525" y="8400"/>
                  <a:pt x="13525" y="8123"/>
                </a:cubicBezTo>
                <a:lnTo>
                  <a:pt x="13525" y="398"/>
                </a:lnTo>
                <a:cubicBezTo>
                  <a:pt x="13525" y="95"/>
                  <a:pt x="13481" y="0"/>
                  <a:pt x="13420" y="0"/>
                </a:cubicBezTo>
                <a:close/>
              </a:path>
            </a:pathLst>
          </a:custGeom>
          <a:solidFill>
            <a:schemeClr val="lt2"/>
          </a:solidFill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8"/>
          <p:cNvSpPr/>
          <p:nvPr/>
        </p:nvSpPr>
        <p:spPr>
          <a:xfrm rot="-3144195">
            <a:off x="8858413" y="1441298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8"/>
          <p:cNvSpPr/>
          <p:nvPr/>
        </p:nvSpPr>
        <p:spPr>
          <a:xfrm rot="-6391753">
            <a:off x="7730430" y="3252097"/>
            <a:ext cx="309320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" name="Google Shape;175;p8"/>
          <p:cNvGrpSpPr/>
          <p:nvPr/>
        </p:nvGrpSpPr>
        <p:grpSpPr>
          <a:xfrm>
            <a:off x="6255729" y="212713"/>
            <a:ext cx="848629" cy="654573"/>
            <a:chOff x="3206237" y="4273754"/>
            <a:chExt cx="855128" cy="659520"/>
          </a:xfrm>
        </p:grpSpPr>
        <p:sp>
          <p:nvSpPr>
            <p:cNvPr id="176" name="Google Shape;176;p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8"/>
          <p:cNvGrpSpPr/>
          <p:nvPr/>
        </p:nvGrpSpPr>
        <p:grpSpPr>
          <a:xfrm>
            <a:off x="-243979" y="2674868"/>
            <a:ext cx="643542" cy="660690"/>
            <a:chOff x="-509825" y="2500600"/>
            <a:chExt cx="949316" cy="974613"/>
          </a:xfrm>
        </p:grpSpPr>
        <p:sp>
          <p:nvSpPr>
            <p:cNvPr id="181" name="Google Shape;181;p8"/>
            <p:cNvSpPr/>
            <p:nvPr/>
          </p:nvSpPr>
          <p:spPr>
            <a:xfrm>
              <a:off x="-509825" y="2500600"/>
              <a:ext cx="949316" cy="974613"/>
            </a:xfrm>
            <a:custGeom>
              <a:avLst/>
              <a:gdLst/>
              <a:ahLst/>
              <a:cxnLst/>
              <a:rect l="l" t="t" r="r" b="b"/>
              <a:pathLst>
                <a:path w="29459" h="30244" extrusionOk="0">
                  <a:moveTo>
                    <a:pt x="15684" y="1482"/>
                  </a:moveTo>
                  <a:lnTo>
                    <a:pt x="16487" y="2641"/>
                  </a:lnTo>
                  <a:cubicBezTo>
                    <a:pt x="16148" y="2713"/>
                    <a:pt x="15880" y="2820"/>
                    <a:pt x="15684" y="3034"/>
                  </a:cubicBezTo>
                  <a:cubicBezTo>
                    <a:pt x="15291" y="3426"/>
                    <a:pt x="15309" y="3926"/>
                    <a:pt x="15327" y="4551"/>
                  </a:cubicBezTo>
                  <a:cubicBezTo>
                    <a:pt x="15327" y="4783"/>
                    <a:pt x="15345" y="6977"/>
                    <a:pt x="15345" y="6977"/>
                  </a:cubicBezTo>
                  <a:cubicBezTo>
                    <a:pt x="15345" y="7173"/>
                    <a:pt x="15416" y="7370"/>
                    <a:pt x="15559" y="7495"/>
                  </a:cubicBezTo>
                  <a:cubicBezTo>
                    <a:pt x="15702" y="7637"/>
                    <a:pt x="15880" y="7709"/>
                    <a:pt x="16077" y="7709"/>
                  </a:cubicBezTo>
                  <a:cubicBezTo>
                    <a:pt x="16077" y="7709"/>
                    <a:pt x="16079" y="7709"/>
                    <a:pt x="16083" y="7709"/>
                  </a:cubicBezTo>
                  <a:cubicBezTo>
                    <a:pt x="16238" y="7709"/>
                    <a:pt x="19040" y="7726"/>
                    <a:pt x="22286" y="9279"/>
                  </a:cubicBezTo>
                  <a:cubicBezTo>
                    <a:pt x="21608" y="9546"/>
                    <a:pt x="20644" y="9814"/>
                    <a:pt x="19449" y="9886"/>
                  </a:cubicBezTo>
                  <a:cubicBezTo>
                    <a:pt x="19199" y="9886"/>
                    <a:pt x="18985" y="10028"/>
                    <a:pt x="18860" y="10225"/>
                  </a:cubicBezTo>
                  <a:cubicBezTo>
                    <a:pt x="18735" y="10439"/>
                    <a:pt x="18717" y="10706"/>
                    <a:pt x="18824" y="10920"/>
                  </a:cubicBezTo>
                  <a:cubicBezTo>
                    <a:pt x="18824" y="10938"/>
                    <a:pt x="19306" y="11955"/>
                    <a:pt x="18789" y="13097"/>
                  </a:cubicBezTo>
                  <a:cubicBezTo>
                    <a:pt x="17861" y="12187"/>
                    <a:pt x="16166" y="10653"/>
                    <a:pt x="14952" y="10278"/>
                  </a:cubicBezTo>
                  <a:cubicBezTo>
                    <a:pt x="14874" y="10258"/>
                    <a:pt x="14796" y="10244"/>
                    <a:pt x="14715" y="10244"/>
                  </a:cubicBezTo>
                  <a:cubicBezTo>
                    <a:pt x="14648" y="10244"/>
                    <a:pt x="14579" y="10254"/>
                    <a:pt x="14506" y="10278"/>
                  </a:cubicBezTo>
                  <a:cubicBezTo>
                    <a:pt x="13293" y="10653"/>
                    <a:pt x="11598" y="12187"/>
                    <a:pt x="10670" y="13097"/>
                  </a:cubicBezTo>
                  <a:cubicBezTo>
                    <a:pt x="10171" y="11973"/>
                    <a:pt x="10617" y="10956"/>
                    <a:pt x="10635" y="10920"/>
                  </a:cubicBezTo>
                  <a:cubicBezTo>
                    <a:pt x="10742" y="10688"/>
                    <a:pt x="10724" y="10439"/>
                    <a:pt x="10599" y="10225"/>
                  </a:cubicBezTo>
                  <a:cubicBezTo>
                    <a:pt x="10474" y="10028"/>
                    <a:pt x="10260" y="9886"/>
                    <a:pt x="10010" y="9868"/>
                  </a:cubicBezTo>
                  <a:cubicBezTo>
                    <a:pt x="8832" y="9814"/>
                    <a:pt x="7851" y="9546"/>
                    <a:pt x="7173" y="9279"/>
                  </a:cubicBezTo>
                  <a:cubicBezTo>
                    <a:pt x="10419" y="7726"/>
                    <a:pt x="13221" y="7709"/>
                    <a:pt x="13376" y="7709"/>
                  </a:cubicBezTo>
                  <a:cubicBezTo>
                    <a:pt x="13379" y="7709"/>
                    <a:pt x="13382" y="7709"/>
                    <a:pt x="13382" y="7709"/>
                  </a:cubicBezTo>
                  <a:cubicBezTo>
                    <a:pt x="13579" y="7709"/>
                    <a:pt x="13757" y="7637"/>
                    <a:pt x="13900" y="7495"/>
                  </a:cubicBezTo>
                  <a:cubicBezTo>
                    <a:pt x="14043" y="7370"/>
                    <a:pt x="14114" y="7173"/>
                    <a:pt x="14114" y="6977"/>
                  </a:cubicBezTo>
                  <a:lnTo>
                    <a:pt x="14114" y="2624"/>
                  </a:lnTo>
                  <a:cubicBezTo>
                    <a:pt x="14132" y="2588"/>
                    <a:pt x="14096" y="1482"/>
                    <a:pt x="15167" y="1482"/>
                  </a:cubicBezTo>
                  <a:close/>
                  <a:moveTo>
                    <a:pt x="22643" y="10706"/>
                  </a:moveTo>
                  <a:cubicBezTo>
                    <a:pt x="24445" y="11366"/>
                    <a:pt x="27995" y="13401"/>
                    <a:pt x="27978" y="19074"/>
                  </a:cubicBezTo>
                  <a:cubicBezTo>
                    <a:pt x="27960" y="21894"/>
                    <a:pt x="26657" y="24320"/>
                    <a:pt x="24177" y="26087"/>
                  </a:cubicBezTo>
                  <a:cubicBezTo>
                    <a:pt x="21768" y="27817"/>
                    <a:pt x="18414" y="28781"/>
                    <a:pt x="14738" y="28781"/>
                  </a:cubicBezTo>
                  <a:cubicBezTo>
                    <a:pt x="11045" y="28781"/>
                    <a:pt x="7691" y="27817"/>
                    <a:pt x="5282" y="26087"/>
                  </a:cubicBezTo>
                  <a:cubicBezTo>
                    <a:pt x="2802" y="24320"/>
                    <a:pt x="1499" y="21894"/>
                    <a:pt x="1481" y="19074"/>
                  </a:cubicBezTo>
                  <a:cubicBezTo>
                    <a:pt x="1463" y="13401"/>
                    <a:pt x="5032" y="11366"/>
                    <a:pt x="6816" y="10706"/>
                  </a:cubicBezTo>
                  <a:cubicBezTo>
                    <a:pt x="7405" y="10920"/>
                    <a:pt x="8154" y="11134"/>
                    <a:pt x="9029" y="11259"/>
                  </a:cubicBezTo>
                  <a:cubicBezTo>
                    <a:pt x="8886" y="12116"/>
                    <a:pt x="8922" y="13454"/>
                    <a:pt x="9992" y="14739"/>
                  </a:cubicBezTo>
                  <a:cubicBezTo>
                    <a:pt x="10117" y="14881"/>
                    <a:pt x="10313" y="14988"/>
                    <a:pt x="10528" y="14988"/>
                  </a:cubicBezTo>
                  <a:lnTo>
                    <a:pt x="10545" y="14988"/>
                  </a:lnTo>
                  <a:cubicBezTo>
                    <a:pt x="10742" y="14988"/>
                    <a:pt x="10938" y="14917"/>
                    <a:pt x="11081" y="14757"/>
                  </a:cubicBezTo>
                  <a:cubicBezTo>
                    <a:pt x="11991" y="13793"/>
                    <a:pt x="13703" y="12223"/>
                    <a:pt x="14738" y="11759"/>
                  </a:cubicBezTo>
                  <a:cubicBezTo>
                    <a:pt x="15755" y="12223"/>
                    <a:pt x="17486" y="13811"/>
                    <a:pt x="18396" y="14757"/>
                  </a:cubicBezTo>
                  <a:cubicBezTo>
                    <a:pt x="18521" y="14917"/>
                    <a:pt x="18717" y="14988"/>
                    <a:pt x="18914" y="14988"/>
                  </a:cubicBezTo>
                  <a:lnTo>
                    <a:pt x="18949" y="14988"/>
                  </a:lnTo>
                  <a:cubicBezTo>
                    <a:pt x="19145" y="14988"/>
                    <a:pt x="19342" y="14899"/>
                    <a:pt x="19485" y="14739"/>
                  </a:cubicBezTo>
                  <a:cubicBezTo>
                    <a:pt x="20537" y="13472"/>
                    <a:pt x="20573" y="12134"/>
                    <a:pt x="20430" y="11259"/>
                  </a:cubicBezTo>
                  <a:cubicBezTo>
                    <a:pt x="21304" y="11134"/>
                    <a:pt x="22054" y="10938"/>
                    <a:pt x="22643" y="10706"/>
                  </a:cubicBezTo>
                  <a:close/>
                  <a:moveTo>
                    <a:pt x="15167" y="1"/>
                  </a:moveTo>
                  <a:cubicBezTo>
                    <a:pt x="13828" y="1"/>
                    <a:pt x="12740" y="1053"/>
                    <a:pt x="12669" y="2374"/>
                  </a:cubicBezTo>
                  <a:cubicBezTo>
                    <a:pt x="12669" y="2374"/>
                    <a:pt x="12651" y="2463"/>
                    <a:pt x="12651" y="2517"/>
                  </a:cubicBezTo>
                  <a:lnTo>
                    <a:pt x="12651" y="6281"/>
                  </a:lnTo>
                  <a:cubicBezTo>
                    <a:pt x="11313" y="6371"/>
                    <a:pt x="8369" y="6799"/>
                    <a:pt x="5228" y="8654"/>
                  </a:cubicBezTo>
                  <a:cubicBezTo>
                    <a:pt x="5014" y="8779"/>
                    <a:pt x="4871" y="9011"/>
                    <a:pt x="4871" y="9261"/>
                  </a:cubicBezTo>
                  <a:cubicBezTo>
                    <a:pt x="4854" y="9493"/>
                    <a:pt x="4961" y="9707"/>
                    <a:pt x="5139" y="9850"/>
                  </a:cubicBezTo>
                  <a:cubicBezTo>
                    <a:pt x="2944" y="11010"/>
                    <a:pt x="0" y="13561"/>
                    <a:pt x="18" y="19074"/>
                  </a:cubicBezTo>
                  <a:cubicBezTo>
                    <a:pt x="36" y="22340"/>
                    <a:pt x="1606" y="25248"/>
                    <a:pt x="4425" y="27282"/>
                  </a:cubicBezTo>
                  <a:cubicBezTo>
                    <a:pt x="7084" y="29191"/>
                    <a:pt x="10742" y="30244"/>
                    <a:pt x="14738" y="30244"/>
                  </a:cubicBezTo>
                  <a:cubicBezTo>
                    <a:pt x="18717" y="30244"/>
                    <a:pt x="22375" y="29191"/>
                    <a:pt x="25034" y="27282"/>
                  </a:cubicBezTo>
                  <a:cubicBezTo>
                    <a:pt x="27853" y="25248"/>
                    <a:pt x="29423" y="22340"/>
                    <a:pt x="29441" y="19074"/>
                  </a:cubicBezTo>
                  <a:cubicBezTo>
                    <a:pt x="29459" y="13579"/>
                    <a:pt x="26532" y="11010"/>
                    <a:pt x="24338" y="9868"/>
                  </a:cubicBezTo>
                  <a:cubicBezTo>
                    <a:pt x="24516" y="9707"/>
                    <a:pt x="24605" y="9493"/>
                    <a:pt x="24605" y="9261"/>
                  </a:cubicBezTo>
                  <a:cubicBezTo>
                    <a:pt x="24588" y="9011"/>
                    <a:pt x="24445" y="8797"/>
                    <a:pt x="24231" y="8672"/>
                  </a:cubicBezTo>
                  <a:cubicBezTo>
                    <a:pt x="21090" y="6817"/>
                    <a:pt x="18146" y="6371"/>
                    <a:pt x="16808" y="6281"/>
                  </a:cubicBezTo>
                  <a:cubicBezTo>
                    <a:pt x="16808" y="6281"/>
                    <a:pt x="16790" y="4194"/>
                    <a:pt x="16808" y="4087"/>
                  </a:cubicBezTo>
                  <a:cubicBezTo>
                    <a:pt x="17076" y="4033"/>
                    <a:pt x="17575" y="4033"/>
                    <a:pt x="17843" y="4033"/>
                  </a:cubicBezTo>
                  <a:cubicBezTo>
                    <a:pt x="18111" y="4033"/>
                    <a:pt x="18360" y="3890"/>
                    <a:pt x="18485" y="3641"/>
                  </a:cubicBezTo>
                  <a:cubicBezTo>
                    <a:pt x="18610" y="3409"/>
                    <a:pt x="18592" y="3123"/>
                    <a:pt x="18432" y="2891"/>
                  </a:cubicBezTo>
                  <a:lnTo>
                    <a:pt x="16665" y="322"/>
                  </a:lnTo>
                  <a:cubicBezTo>
                    <a:pt x="16523" y="126"/>
                    <a:pt x="16309" y="1"/>
                    <a:pt x="160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-462679" y="2845604"/>
              <a:ext cx="855026" cy="582467"/>
            </a:xfrm>
            <a:custGeom>
              <a:avLst/>
              <a:gdLst/>
              <a:ahLst/>
              <a:cxnLst/>
              <a:rect l="l" t="t" r="r" b="b"/>
              <a:pathLst>
                <a:path w="26533" h="18075" extrusionOk="0">
                  <a:moveTo>
                    <a:pt x="5353" y="0"/>
                  </a:moveTo>
                  <a:cubicBezTo>
                    <a:pt x="3569" y="660"/>
                    <a:pt x="0" y="2695"/>
                    <a:pt x="18" y="8368"/>
                  </a:cubicBezTo>
                  <a:cubicBezTo>
                    <a:pt x="36" y="11188"/>
                    <a:pt x="1339" y="13614"/>
                    <a:pt x="3819" y="15381"/>
                  </a:cubicBezTo>
                  <a:cubicBezTo>
                    <a:pt x="6228" y="17111"/>
                    <a:pt x="9582" y="18075"/>
                    <a:pt x="13275" y="18075"/>
                  </a:cubicBezTo>
                  <a:cubicBezTo>
                    <a:pt x="16951" y="18075"/>
                    <a:pt x="20305" y="17111"/>
                    <a:pt x="22714" y="15381"/>
                  </a:cubicBezTo>
                  <a:cubicBezTo>
                    <a:pt x="25194" y="13614"/>
                    <a:pt x="26497" y="11188"/>
                    <a:pt x="26515" y="8368"/>
                  </a:cubicBezTo>
                  <a:cubicBezTo>
                    <a:pt x="26532" y="2695"/>
                    <a:pt x="22982" y="660"/>
                    <a:pt x="21180" y="0"/>
                  </a:cubicBezTo>
                  <a:cubicBezTo>
                    <a:pt x="20591" y="232"/>
                    <a:pt x="19841" y="428"/>
                    <a:pt x="18967" y="553"/>
                  </a:cubicBezTo>
                  <a:cubicBezTo>
                    <a:pt x="19110" y="1428"/>
                    <a:pt x="19074" y="2766"/>
                    <a:pt x="18022" y="4033"/>
                  </a:cubicBezTo>
                  <a:cubicBezTo>
                    <a:pt x="17879" y="4193"/>
                    <a:pt x="17682" y="4282"/>
                    <a:pt x="17486" y="4282"/>
                  </a:cubicBezTo>
                  <a:lnTo>
                    <a:pt x="17451" y="4282"/>
                  </a:lnTo>
                  <a:cubicBezTo>
                    <a:pt x="17254" y="4282"/>
                    <a:pt x="17058" y="4211"/>
                    <a:pt x="16933" y="4051"/>
                  </a:cubicBezTo>
                  <a:cubicBezTo>
                    <a:pt x="16023" y="3105"/>
                    <a:pt x="14292" y="1517"/>
                    <a:pt x="13275" y="1053"/>
                  </a:cubicBezTo>
                  <a:cubicBezTo>
                    <a:pt x="12240" y="1517"/>
                    <a:pt x="10528" y="3087"/>
                    <a:pt x="9618" y="4051"/>
                  </a:cubicBezTo>
                  <a:cubicBezTo>
                    <a:pt x="9475" y="4211"/>
                    <a:pt x="9279" y="4282"/>
                    <a:pt x="9082" y="4282"/>
                  </a:cubicBezTo>
                  <a:lnTo>
                    <a:pt x="9065" y="4282"/>
                  </a:lnTo>
                  <a:cubicBezTo>
                    <a:pt x="8850" y="4282"/>
                    <a:pt x="8654" y="4175"/>
                    <a:pt x="8529" y="4033"/>
                  </a:cubicBezTo>
                  <a:cubicBezTo>
                    <a:pt x="7459" y="2748"/>
                    <a:pt x="7423" y="1410"/>
                    <a:pt x="7566" y="553"/>
                  </a:cubicBezTo>
                  <a:cubicBezTo>
                    <a:pt x="6691" y="428"/>
                    <a:pt x="5942" y="214"/>
                    <a:pt x="5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-278673" y="2548326"/>
              <a:ext cx="487016" cy="374358"/>
            </a:xfrm>
            <a:custGeom>
              <a:avLst/>
              <a:gdLst/>
              <a:ahLst/>
              <a:cxnLst/>
              <a:rect l="l" t="t" r="r" b="b"/>
              <a:pathLst>
                <a:path w="15113" h="11617" extrusionOk="0">
                  <a:moveTo>
                    <a:pt x="7994" y="1"/>
                  </a:moveTo>
                  <a:cubicBezTo>
                    <a:pt x="6923" y="1"/>
                    <a:pt x="6959" y="1107"/>
                    <a:pt x="6941" y="1143"/>
                  </a:cubicBezTo>
                  <a:lnTo>
                    <a:pt x="6941" y="5496"/>
                  </a:lnTo>
                  <a:cubicBezTo>
                    <a:pt x="6941" y="5692"/>
                    <a:pt x="6870" y="5889"/>
                    <a:pt x="6727" y="6014"/>
                  </a:cubicBezTo>
                  <a:cubicBezTo>
                    <a:pt x="6584" y="6156"/>
                    <a:pt x="6406" y="6228"/>
                    <a:pt x="6209" y="6228"/>
                  </a:cubicBezTo>
                  <a:cubicBezTo>
                    <a:pt x="6209" y="6228"/>
                    <a:pt x="6206" y="6228"/>
                    <a:pt x="6203" y="6228"/>
                  </a:cubicBezTo>
                  <a:cubicBezTo>
                    <a:pt x="6048" y="6228"/>
                    <a:pt x="3246" y="6245"/>
                    <a:pt x="0" y="7798"/>
                  </a:cubicBezTo>
                  <a:cubicBezTo>
                    <a:pt x="678" y="8065"/>
                    <a:pt x="1659" y="8333"/>
                    <a:pt x="2837" y="8387"/>
                  </a:cubicBezTo>
                  <a:cubicBezTo>
                    <a:pt x="3087" y="8405"/>
                    <a:pt x="3301" y="8547"/>
                    <a:pt x="3426" y="8744"/>
                  </a:cubicBezTo>
                  <a:cubicBezTo>
                    <a:pt x="3551" y="8958"/>
                    <a:pt x="3569" y="9207"/>
                    <a:pt x="3462" y="9439"/>
                  </a:cubicBezTo>
                  <a:cubicBezTo>
                    <a:pt x="3444" y="9475"/>
                    <a:pt x="2998" y="10492"/>
                    <a:pt x="3497" y="11616"/>
                  </a:cubicBezTo>
                  <a:cubicBezTo>
                    <a:pt x="4425" y="10706"/>
                    <a:pt x="6120" y="9172"/>
                    <a:pt x="7333" y="8797"/>
                  </a:cubicBezTo>
                  <a:cubicBezTo>
                    <a:pt x="7406" y="8773"/>
                    <a:pt x="7475" y="8763"/>
                    <a:pt x="7542" y="8763"/>
                  </a:cubicBezTo>
                  <a:cubicBezTo>
                    <a:pt x="7623" y="8763"/>
                    <a:pt x="7701" y="8777"/>
                    <a:pt x="7779" y="8797"/>
                  </a:cubicBezTo>
                  <a:cubicBezTo>
                    <a:pt x="8993" y="9172"/>
                    <a:pt x="10688" y="10706"/>
                    <a:pt x="11616" y="11616"/>
                  </a:cubicBezTo>
                  <a:cubicBezTo>
                    <a:pt x="12133" y="10474"/>
                    <a:pt x="11651" y="9457"/>
                    <a:pt x="11651" y="9439"/>
                  </a:cubicBezTo>
                  <a:cubicBezTo>
                    <a:pt x="11544" y="9225"/>
                    <a:pt x="11562" y="8958"/>
                    <a:pt x="11687" y="8744"/>
                  </a:cubicBezTo>
                  <a:cubicBezTo>
                    <a:pt x="11812" y="8547"/>
                    <a:pt x="12026" y="8405"/>
                    <a:pt x="12276" y="8405"/>
                  </a:cubicBezTo>
                  <a:cubicBezTo>
                    <a:pt x="13471" y="8333"/>
                    <a:pt x="14435" y="8065"/>
                    <a:pt x="15113" y="7798"/>
                  </a:cubicBezTo>
                  <a:cubicBezTo>
                    <a:pt x="11867" y="6245"/>
                    <a:pt x="9065" y="6228"/>
                    <a:pt x="8910" y="6228"/>
                  </a:cubicBezTo>
                  <a:cubicBezTo>
                    <a:pt x="8906" y="6228"/>
                    <a:pt x="8904" y="6228"/>
                    <a:pt x="8904" y="6228"/>
                  </a:cubicBezTo>
                  <a:cubicBezTo>
                    <a:pt x="8707" y="6228"/>
                    <a:pt x="8529" y="6156"/>
                    <a:pt x="8386" y="6014"/>
                  </a:cubicBezTo>
                  <a:cubicBezTo>
                    <a:pt x="8243" y="5889"/>
                    <a:pt x="8172" y="5692"/>
                    <a:pt x="8172" y="5496"/>
                  </a:cubicBezTo>
                  <a:cubicBezTo>
                    <a:pt x="8172" y="5496"/>
                    <a:pt x="8154" y="3302"/>
                    <a:pt x="8154" y="3070"/>
                  </a:cubicBezTo>
                  <a:cubicBezTo>
                    <a:pt x="8136" y="2445"/>
                    <a:pt x="8118" y="1945"/>
                    <a:pt x="8511" y="1553"/>
                  </a:cubicBezTo>
                  <a:cubicBezTo>
                    <a:pt x="8707" y="1339"/>
                    <a:pt x="8975" y="1232"/>
                    <a:pt x="9314" y="1160"/>
                  </a:cubicBezTo>
                  <a:lnTo>
                    <a:pt x="851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" name="Google Shape;184;p8"/>
            <p:cNvGrpSpPr/>
            <p:nvPr/>
          </p:nvGrpSpPr>
          <p:grpSpPr>
            <a:xfrm>
              <a:off x="198250" y="2922675"/>
              <a:ext cx="128925" cy="236625"/>
              <a:chOff x="899550" y="2182300"/>
              <a:chExt cx="128925" cy="236625"/>
            </a:xfrm>
          </p:grpSpPr>
          <p:sp>
            <p:nvSpPr>
              <p:cNvPr id="185" name="Google Shape;185;p8"/>
              <p:cNvSpPr/>
              <p:nvPr/>
            </p:nvSpPr>
            <p:spPr>
              <a:xfrm>
                <a:off x="951525" y="2229375"/>
                <a:ext cx="76950" cy="189550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8"/>
              <p:cNvSpPr/>
              <p:nvPr/>
            </p:nvSpPr>
            <p:spPr>
              <a:xfrm>
                <a:off x="899550" y="2182300"/>
                <a:ext cx="39500" cy="32550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7" name="Google Shape;187;p8"/>
          <p:cNvSpPr/>
          <p:nvPr/>
        </p:nvSpPr>
        <p:spPr>
          <a:xfrm rot="-3144039">
            <a:off x="3427019" y="-1381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8"/>
          <p:cNvGrpSpPr/>
          <p:nvPr/>
        </p:nvGrpSpPr>
        <p:grpSpPr>
          <a:xfrm rot="-2079588">
            <a:off x="1952557" y="4138397"/>
            <a:ext cx="669672" cy="533419"/>
            <a:chOff x="-602987" y="2563895"/>
            <a:chExt cx="640505" cy="510186"/>
          </a:xfrm>
        </p:grpSpPr>
        <p:sp>
          <p:nvSpPr>
            <p:cNvPr id="189" name="Google Shape;189;p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2" name="Google Shape;192;p8"/>
          <p:cNvSpPr/>
          <p:nvPr/>
        </p:nvSpPr>
        <p:spPr>
          <a:xfrm rot="2185442">
            <a:off x="1328029" y="2004518"/>
            <a:ext cx="370085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title"/>
          </p:nvPr>
        </p:nvSpPr>
        <p:spPr>
          <a:xfrm>
            <a:off x="1836450" y="1283700"/>
            <a:ext cx="5471100" cy="257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94" name="Google Shape;194;p8"/>
          <p:cNvGrpSpPr/>
          <p:nvPr/>
        </p:nvGrpSpPr>
        <p:grpSpPr>
          <a:xfrm rot="-3144447">
            <a:off x="6091311" y="4728849"/>
            <a:ext cx="564947" cy="516674"/>
            <a:chOff x="7951491" y="3948941"/>
            <a:chExt cx="472500" cy="432126"/>
          </a:xfrm>
        </p:grpSpPr>
        <p:sp>
          <p:nvSpPr>
            <p:cNvPr id="195" name="Google Shape;195;p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6" name="Google Shape;196;p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97" name="Google Shape;197;p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8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" name="Google Shape;234;p10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235" name="Google Shape;235;p10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0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0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0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0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0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0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0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0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0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0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0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0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0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0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0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0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10"/>
          <p:cNvGrpSpPr/>
          <p:nvPr/>
        </p:nvGrpSpPr>
        <p:grpSpPr>
          <a:xfrm rot="5137738">
            <a:off x="7676538" y="4096564"/>
            <a:ext cx="988297" cy="1014627"/>
            <a:chOff x="8095121" y="-207949"/>
            <a:chExt cx="1595825" cy="1638342"/>
          </a:xfrm>
        </p:grpSpPr>
        <p:grpSp>
          <p:nvGrpSpPr>
            <p:cNvPr id="253" name="Google Shape;253;p10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254" name="Google Shape;254;p10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10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0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0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0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0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260" name="Google Shape;260;p10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0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2" name="Google Shape;262;p10"/>
          <p:cNvGrpSpPr/>
          <p:nvPr/>
        </p:nvGrpSpPr>
        <p:grpSpPr>
          <a:xfrm rot="3144447" flipH="1">
            <a:off x="3686953" y="4345541"/>
            <a:ext cx="564947" cy="516674"/>
            <a:chOff x="7951491" y="3948941"/>
            <a:chExt cx="472500" cy="432126"/>
          </a:xfrm>
        </p:grpSpPr>
        <p:sp>
          <p:nvSpPr>
            <p:cNvPr id="263" name="Google Shape;263;p10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4" name="Google Shape;264;p10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65" name="Google Shape;265;p10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0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0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0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0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0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0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0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rgbClr val="EF42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3" name="Google Shape;273;p10"/>
          <p:cNvSpPr txBox="1">
            <a:spLocks noGrp="1"/>
          </p:cNvSpPr>
          <p:nvPr>
            <p:ph type="title"/>
          </p:nvPr>
        </p:nvSpPr>
        <p:spPr>
          <a:xfrm>
            <a:off x="720000" y="990450"/>
            <a:ext cx="3202200" cy="316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74" name="Google Shape;274;p10"/>
          <p:cNvGrpSpPr/>
          <p:nvPr/>
        </p:nvGrpSpPr>
        <p:grpSpPr>
          <a:xfrm>
            <a:off x="7939839" y="-478969"/>
            <a:ext cx="1177294" cy="1674755"/>
            <a:chOff x="6501775" y="678225"/>
            <a:chExt cx="872975" cy="1232525"/>
          </a:xfrm>
        </p:grpSpPr>
        <p:sp>
          <p:nvSpPr>
            <p:cNvPr id="275" name="Google Shape;275;p1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1"/>
          <p:cNvGrpSpPr/>
          <p:nvPr/>
        </p:nvGrpSpPr>
        <p:grpSpPr>
          <a:xfrm>
            <a:off x="7694186" y="3400632"/>
            <a:ext cx="993313" cy="1029123"/>
            <a:chOff x="8200735" y="3826351"/>
            <a:chExt cx="1271359" cy="1317024"/>
          </a:xfrm>
        </p:grpSpPr>
        <p:sp>
          <p:nvSpPr>
            <p:cNvPr id="280" name="Google Shape;280;p11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1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1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1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1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1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1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1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11"/>
          <p:cNvSpPr/>
          <p:nvPr/>
        </p:nvSpPr>
        <p:spPr>
          <a:xfrm rot="-3144195">
            <a:off x="5026863" y="486827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11"/>
          <p:cNvSpPr/>
          <p:nvPr/>
        </p:nvSpPr>
        <p:spPr>
          <a:xfrm rot="-3144039">
            <a:off x="5701144" y="489429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11"/>
          <p:cNvSpPr/>
          <p:nvPr/>
        </p:nvSpPr>
        <p:spPr>
          <a:xfrm rot="2185442">
            <a:off x="2359504" y="4377056"/>
            <a:ext cx="370085" cy="129197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1"/>
          <p:cNvSpPr/>
          <p:nvPr/>
        </p:nvSpPr>
        <p:spPr>
          <a:xfrm rot="-3144175">
            <a:off x="8626107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" name="Google Shape;292;p11"/>
          <p:cNvGrpSpPr/>
          <p:nvPr/>
        </p:nvGrpSpPr>
        <p:grpSpPr>
          <a:xfrm rot="-2079588">
            <a:off x="272207" y="1943472"/>
            <a:ext cx="669672" cy="533419"/>
            <a:chOff x="-602987" y="2563895"/>
            <a:chExt cx="640505" cy="510186"/>
          </a:xfrm>
        </p:grpSpPr>
        <p:sp>
          <p:nvSpPr>
            <p:cNvPr id="293" name="Google Shape;293;p11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11"/>
          <p:cNvSpPr txBox="1">
            <a:spLocks noGrp="1"/>
          </p:cNvSpPr>
          <p:nvPr>
            <p:ph type="title" hasCustomPrompt="1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7" name="Google Shape;297;p11"/>
          <p:cNvSpPr txBox="1">
            <a:spLocks noGrp="1"/>
          </p:cNvSpPr>
          <p:nvPr>
            <p:ph type="subTitle" idx="1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98" name="Google Shape;298;p11"/>
          <p:cNvGrpSpPr/>
          <p:nvPr/>
        </p:nvGrpSpPr>
        <p:grpSpPr>
          <a:xfrm flipH="1">
            <a:off x="7939639" y="-360244"/>
            <a:ext cx="1177294" cy="1674755"/>
            <a:chOff x="6501775" y="678225"/>
            <a:chExt cx="872975" cy="1232525"/>
          </a:xfrm>
        </p:grpSpPr>
        <p:sp>
          <p:nvSpPr>
            <p:cNvPr id="299" name="Google Shape;299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11"/>
          <p:cNvGrpSpPr/>
          <p:nvPr/>
        </p:nvGrpSpPr>
        <p:grpSpPr>
          <a:xfrm rot="10800000">
            <a:off x="18401" y="3766131"/>
            <a:ext cx="1177294" cy="1674755"/>
            <a:chOff x="6501775" y="678225"/>
            <a:chExt cx="872975" cy="1232525"/>
          </a:xfrm>
        </p:grpSpPr>
        <p:sp>
          <p:nvSpPr>
            <p:cNvPr id="302" name="Google Shape;302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11"/>
          <p:cNvGrpSpPr/>
          <p:nvPr/>
        </p:nvGrpSpPr>
        <p:grpSpPr>
          <a:xfrm rot="-3144447">
            <a:off x="1967324" y="162141"/>
            <a:ext cx="564947" cy="516674"/>
            <a:chOff x="7951491" y="3948941"/>
            <a:chExt cx="472500" cy="432126"/>
          </a:xfrm>
        </p:grpSpPr>
        <p:sp>
          <p:nvSpPr>
            <p:cNvPr id="305" name="Google Shape;305;p11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" name="Google Shape;306;p1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07" name="Google Shape;307;p1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1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40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Inter"/>
              <a:buNone/>
              <a:defRPr sz="24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627" name="Google Shape;627;p2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●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○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Inter"/>
              <a:buChar char="■"/>
              <a:defRPr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-k8S5z52Z_YSho9N4o9eltDHyDYBskxmJay0A2ia1js/copy#gid=509368585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olourful-statistical-pie-charts-science-fractions_6626366.htm/?utm_source=slidesgo_template&amp;utm_medium=referral-link&amp;utm_campaign=s%20g_resources&amp;utm_content=freepik" TargetMode="External"/><Relationship Id="rId3" Type="http://schemas.openxmlformats.org/officeDocument/2006/relationships/hyperlink" Target="https://www.freepik.com/free-vector/pack-pizza-logos_1174771.htm/?utm_source=slidesgo_template&amp;utm_medium=referral-link&amp;utm_campaign=s%20g_resources&amp;utm_content=freepik" TargetMode="External"/><Relationship Id="rId7" Type="http://schemas.openxmlformats.org/officeDocument/2006/relationships/hyperlink" Target="https://www.freepik.com/free-photo/cute-boy-holding-pizza-boxes_7405410.htm/?utm_source=slidesgo_template&amp;utm_medium=referral-link&amp;utm_campaign=s%20g_resources&amp;utm_content=freepik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freepik.com/free-vector/pizza-poster-template_1303365.htm/?utm_source=slidesgo_template&amp;utm_medium=referral-link&amp;utm_campaign=s%20g_resources&amp;utm_content=freepik" TargetMode="External"/><Relationship Id="rId5" Type="http://schemas.openxmlformats.org/officeDocument/2006/relationships/hyperlink" Target="https://www.freepik.com/free-vector/pizza-yellow-discount-brochure_1173561.htm/?utm_source=slidesgo_template&amp;utm_medium=referral-link&amp;utm_campaign=s%20g_resources&amp;utm_content=freepik" TargetMode="External"/><Relationship Id="rId4" Type="http://schemas.openxmlformats.org/officeDocument/2006/relationships/hyperlink" Target="https://www.freepik.com/free-vector/set-pizza-logos_1173629.htm/?utm_source=slidesgo_template&amp;utm_medium=referral-link&amp;utm_campaign=s%20g_resources&amp;utm_content=freepik" TargetMode="External"/><Relationship Id="rId9" Type="http://schemas.openxmlformats.org/officeDocument/2006/relationships/hyperlink" Target="https://www.flaticon.com/packs/math-symbols-5?word=math/?utm_source=slidesgo_template&amp;utm_medium=referral-link&amp;utm_campaign=s%20g_resources&amp;utm_content=flatico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0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Passion+One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1.xml"/><Relationship Id="rId4" Type="http://schemas.openxmlformats.org/officeDocument/2006/relationships/hyperlink" Target="https://fonts.google.com/specimen/Montserrat" TargetMode="Externa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slidesgo.com/ai-presentations#rs=banner-top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slidesgo.com/presentation-maker?order=recent#rs=collections-trending-searches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orkspace.google.com/marketplace/app/icons_for_slides_docs/381578326502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0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0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0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B75E7B2D-6F41-F21B-1CC8-7B2CDA39C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6">
            <a:extLst>
              <a:ext uri="{FF2B5EF4-FFF2-40B4-BE49-F238E27FC236}">
                <a16:creationId xmlns:a16="http://schemas.microsoft.com/office/drawing/2014/main" id="{CBE895B4-1E2E-101B-5FEE-E568F38337D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3157" y="1642285"/>
            <a:ext cx="6802800" cy="186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5400" dirty="0">
                <a:solidFill>
                  <a:schemeClr val="tx1">
                    <a:lumMod val="90000"/>
                    <a:lumOff val="1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DISTRIBUTED SYSTEMS AND IOT </a:t>
            </a:r>
            <a:r>
              <a:rPr lang="it-IT" sz="5400" dirty="0">
                <a:solidFill>
                  <a:schemeClr val="dk2"/>
                </a:solidFill>
              </a:rPr>
              <a:t>Sistema di ordinazione</a:t>
            </a:r>
            <a:br>
              <a:rPr lang="it-IT" sz="5400" dirty="0">
                <a:solidFill>
                  <a:schemeClr val="dk2"/>
                </a:solidFill>
              </a:rPr>
            </a:br>
            <a:r>
              <a:rPr lang="en" sz="5400" dirty="0">
                <a:solidFill>
                  <a:schemeClr val="dk2"/>
                </a:solidFill>
              </a:rPr>
              <a:t>“</a:t>
            </a:r>
            <a:r>
              <a:rPr lang="it-IT" sz="5400" dirty="0">
                <a:solidFill>
                  <a:schemeClr val="dk2"/>
                </a:solidFill>
              </a:rPr>
              <a:t>E Fuori Nevica</a:t>
            </a:r>
            <a:r>
              <a:rPr lang="en" sz="5400" dirty="0">
                <a:solidFill>
                  <a:schemeClr val="dk2"/>
                </a:solidFill>
              </a:rPr>
              <a:t>”</a:t>
            </a:r>
            <a:endParaRPr sz="9000" b="0" dirty="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641" name="Google Shape;641;p26">
            <a:extLst>
              <a:ext uri="{FF2B5EF4-FFF2-40B4-BE49-F238E27FC236}">
                <a16:creationId xmlns:a16="http://schemas.microsoft.com/office/drawing/2014/main" id="{EB2A8207-9D91-69D6-1AB6-AF54F65F87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4250" y="4267646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Simone Montella </a:t>
            </a:r>
            <a:r>
              <a:rPr lang="en" sz="1400" dirty="0"/>
              <a:t>M63001566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Angelo Andrea Nozzolillo </a:t>
            </a:r>
            <a:r>
              <a:rPr lang="en" sz="1400" dirty="0"/>
              <a:t>M63001602</a:t>
            </a:r>
            <a:endParaRPr dirty="0"/>
          </a:p>
        </p:txBody>
      </p:sp>
      <p:grpSp>
        <p:nvGrpSpPr>
          <p:cNvPr id="756" name="Gruppo 755">
            <a:extLst>
              <a:ext uri="{FF2B5EF4-FFF2-40B4-BE49-F238E27FC236}">
                <a16:creationId xmlns:a16="http://schemas.microsoft.com/office/drawing/2014/main" id="{7108E3A6-A5E9-3840-9B58-52E7777E0416}"/>
              </a:ext>
            </a:extLst>
          </p:cNvPr>
          <p:cNvGrpSpPr/>
          <p:nvPr/>
        </p:nvGrpSpPr>
        <p:grpSpPr>
          <a:xfrm rot="11972623">
            <a:off x="6936157" y="78377"/>
            <a:ext cx="4555557" cy="5161171"/>
            <a:chOff x="9008796" y="-1457454"/>
            <a:chExt cx="4555557" cy="5161171"/>
          </a:xfrm>
        </p:grpSpPr>
        <p:grpSp>
          <p:nvGrpSpPr>
            <p:cNvPr id="757" name="Google Shape;642;p26">
              <a:extLst>
                <a:ext uri="{FF2B5EF4-FFF2-40B4-BE49-F238E27FC236}">
                  <a16:creationId xmlns:a16="http://schemas.microsoft.com/office/drawing/2014/main" id="{CC991E62-47FE-01A4-0068-0EEF67F2C3CA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846" name="Google Shape;643;p26">
                <a:extLst>
                  <a:ext uri="{FF2B5EF4-FFF2-40B4-BE49-F238E27FC236}">
                    <a16:creationId xmlns:a16="http://schemas.microsoft.com/office/drawing/2014/main" id="{A0ECD329-2A0C-DC7F-FAB0-A96A3949500C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644;p26">
                <a:extLst>
                  <a:ext uri="{FF2B5EF4-FFF2-40B4-BE49-F238E27FC236}">
                    <a16:creationId xmlns:a16="http://schemas.microsoft.com/office/drawing/2014/main" id="{CAF41AF7-58FF-2709-D473-77E81F79A8D4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645;p26">
                <a:extLst>
                  <a:ext uri="{FF2B5EF4-FFF2-40B4-BE49-F238E27FC236}">
                    <a16:creationId xmlns:a16="http://schemas.microsoft.com/office/drawing/2014/main" id="{E225595B-0B76-F67C-B1D9-FDF4703C0D78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646;p26">
                <a:extLst>
                  <a:ext uri="{FF2B5EF4-FFF2-40B4-BE49-F238E27FC236}">
                    <a16:creationId xmlns:a16="http://schemas.microsoft.com/office/drawing/2014/main" id="{AD9FFD73-8C31-6D9B-4617-43409490863E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647;p26">
                <a:extLst>
                  <a:ext uri="{FF2B5EF4-FFF2-40B4-BE49-F238E27FC236}">
                    <a16:creationId xmlns:a16="http://schemas.microsoft.com/office/drawing/2014/main" id="{26AF817B-E171-FE09-0DEC-0FEDC6E9FF0D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648;p26">
                <a:extLst>
                  <a:ext uri="{FF2B5EF4-FFF2-40B4-BE49-F238E27FC236}">
                    <a16:creationId xmlns:a16="http://schemas.microsoft.com/office/drawing/2014/main" id="{69CAA649-9225-1929-8032-6234BD8945D4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649;p26">
                <a:extLst>
                  <a:ext uri="{FF2B5EF4-FFF2-40B4-BE49-F238E27FC236}">
                    <a16:creationId xmlns:a16="http://schemas.microsoft.com/office/drawing/2014/main" id="{8952FE09-5933-A5CA-A5C2-1A4A17123B2F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650;p26">
                <a:extLst>
                  <a:ext uri="{FF2B5EF4-FFF2-40B4-BE49-F238E27FC236}">
                    <a16:creationId xmlns:a16="http://schemas.microsoft.com/office/drawing/2014/main" id="{C706D2B8-99C6-47C0-D5FC-AA00559185C2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651;p26">
                <a:extLst>
                  <a:ext uri="{FF2B5EF4-FFF2-40B4-BE49-F238E27FC236}">
                    <a16:creationId xmlns:a16="http://schemas.microsoft.com/office/drawing/2014/main" id="{E5602119-E7C4-827C-3389-B37DEBBE9AEC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652;p26">
                <a:extLst>
                  <a:ext uri="{FF2B5EF4-FFF2-40B4-BE49-F238E27FC236}">
                    <a16:creationId xmlns:a16="http://schemas.microsoft.com/office/drawing/2014/main" id="{12B037DB-7926-AE09-F02C-AD93674D544B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653;p26">
                <a:extLst>
                  <a:ext uri="{FF2B5EF4-FFF2-40B4-BE49-F238E27FC236}">
                    <a16:creationId xmlns:a16="http://schemas.microsoft.com/office/drawing/2014/main" id="{5AF6A2DA-1D08-AC1D-4C65-899F172C94D6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654;p26">
                <a:extLst>
                  <a:ext uri="{FF2B5EF4-FFF2-40B4-BE49-F238E27FC236}">
                    <a16:creationId xmlns:a16="http://schemas.microsoft.com/office/drawing/2014/main" id="{8749DDB5-78B5-14E9-B4C6-1B13FDE046CD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655;p26">
                <a:extLst>
                  <a:ext uri="{FF2B5EF4-FFF2-40B4-BE49-F238E27FC236}">
                    <a16:creationId xmlns:a16="http://schemas.microsoft.com/office/drawing/2014/main" id="{D83D6867-62BF-BA37-5435-7C25091F32A3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656;p26">
                <a:extLst>
                  <a:ext uri="{FF2B5EF4-FFF2-40B4-BE49-F238E27FC236}">
                    <a16:creationId xmlns:a16="http://schemas.microsoft.com/office/drawing/2014/main" id="{076D1694-3467-98E0-E046-C5136C3E822B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657;p26">
                <a:extLst>
                  <a:ext uri="{FF2B5EF4-FFF2-40B4-BE49-F238E27FC236}">
                    <a16:creationId xmlns:a16="http://schemas.microsoft.com/office/drawing/2014/main" id="{9AAE93B6-263C-ED2A-273C-F221E0E26844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658;p26">
                <a:extLst>
                  <a:ext uri="{FF2B5EF4-FFF2-40B4-BE49-F238E27FC236}">
                    <a16:creationId xmlns:a16="http://schemas.microsoft.com/office/drawing/2014/main" id="{6B3BDC77-1234-C097-DD71-8F2C734D9004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659;p26">
                <a:extLst>
                  <a:ext uri="{FF2B5EF4-FFF2-40B4-BE49-F238E27FC236}">
                    <a16:creationId xmlns:a16="http://schemas.microsoft.com/office/drawing/2014/main" id="{8A5E9729-17F2-38BB-675E-24E3BE1FA10E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660;p26">
                <a:extLst>
                  <a:ext uri="{FF2B5EF4-FFF2-40B4-BE49-F238E27FC236}">
                    <a16:creationId xmlns:a16="http://schemas.microsoft.com/office/drawing/2014/main" id="{7632E069-0A46-3D51-5229-5CFD312BC93B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661;p26">
                <a:extLst>
                  <a:ext uri="{FF2B5EF4-FFF2-40B4-BE49-F238E27FC236}">
                    <a16:creationId xmlns:a16="http://schemas.microsoft.com/office/drawing/2014/main" id="{C001EE12-AE95-D8D7-7703-5CAF08A33EF3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662;p26">
                <a:extLst>
                  <a:ext uri="{FF2B5EF4-FFF2-40B4-BE49-F238E27FC236}">
                    <a16:creationId xmlns:a16="http://schemas.microsoft.com/office/drawing/2014/main" id="{A54F1172-353B-3FBB-5A58-73F75E6BCFBD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663;p26">
                <a:extLst>
                  <a:ext uri="{FF2B5EF4-FFF2-40B4-BE49-F238E27FC236}">
                    <a16:creationId xmlns:a16="http://schemas.microsoft.com/office/drawing/2014/main" id="{DF06185C-E9E6-A61C-821A-64B86ED795A4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664;p26">
                <a:extLst>
                  <a:ext uri="{FF2B5EF4-FFF2-40B4-BE49-F238E27FC236}">
                    <a16:creationId xmlns:a16="http://schemas.microsoft.com/office/drawing/2014/main" id="{95B871B4-5A61-36E0-248F-795E7198CDE7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665;p26">
                <a:extLst>
                  <a:ext uri="{FF2B5EF4-FFF2-40B4-BE49-F238E27FC236}">
                    <a16:creationId xmlns:a16="http://schemas.microsoft.com/office/drawing/2014/main" id="{E9602D1D-2507-ECC5-468D-3E9C90C83F41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666;p26">
                <a:extLst>
                  <a:ext uri="{FF2B5EF4-FFF2-40B4-BE49-F238E27FC236}">
                    <a16:creationId xmlns:a16="http://schemas.microsoft.com/office/drawing/2014/main" id="{2ABE7F48-5A38-5E31-69F9-FB037E8A1D10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667;p26">
                <a:extLst>
                  <a:ext uri="{FF2B5EF4-FFF2-40B4-BE49-F238E27FC236}">
                    <a16:creationId xmlns:a16="http://schemas.microsoft.com/office/drawing/2014/main" id="{91A56552-E4AE-092E-7092-E790C135A57D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668;p26">
                <a:extLst>
                  <a:ext uri="{FF2B5EF4-FFF2-40B4-BE49-F238E27FC236}">
                    <a16:creationId xmlns:a16="http://schemas.microsoft.com/office/drawing/2014/main" id="{44E5500D-919C-441C-A3B8-D8F076F82275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669;p26">
                <a:extLst>
                  <a:ext uri="{FF2B5EF4-FFF2-40B4-BE49-F238E27FC236}">
                    <a16:creationId xmlns:a16="http://schemas.microsoft.com/office/drawing/2014/main" id="{E7CDB6C7-4217-D3ED-6D26-E03DFAD6E790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670;p26">
                <a:extLst>
                  <a:ext uri="{FF2B5EF4-FFF2-40B4-BE49-F238E27FC236}">
                    <a16:creationId xmlns:a16="http://schemas.microsoft.com/office/drawing/2014/main" id="{4FCDBDFE-F96E-72DB-4D6A-48EC4F26A64A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4" name="Google Shape;671;p26">
                <a:extLst>
                  <a:ext uri="{FF2B5EF4-FFF2-40B4-BE49-F238E27FC236}">
                    <a16:creationId xmlns:a16="http://schemas.microsoft.com/office/drawing/2014/main" id="{61484CAF-0CC8-E37F-585F-0814C3335BA7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929" name="Google Shape;672;p26">
                  <a:extLst>
                    <a:ext uri="{FF2B5EF4-FFF2-40B4-BE49-F238E27FC236}">
                      <a16:creationId xmlns:a16="http://schemas.microsoft.com/office/drawing/2014/main" id="{C9413C57-CD6D-EF7E-7D12-7D326FBE24C1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673;p26">
                  <a:extLst>
                    <a:ext uri="{FF2B5EF4-FFF2-40B4-BE49-F238E27FC236}">
                      <a16:creationId xmlns:a16="http://schemas.microsoft.com/office/drawing/2014/main" id="{199749A6-362D-7F42-AB34-5579B8640BB2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674;p26">
                  <a:extLst>
                    <a:ext uri="{FF2B5EF4-FFF2-40B4-BE49-F238E27FC236}">
                      <a16:creationId xmlns:a16="http://schemas.microsoft.com/office/drawing/2014/main" id="{15D2AC6C-F4B6-BC82-5A22-CE79C7A4713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2" name="Google Shape;675;p26">
                  <a:extLst>
                    <a:ext uri="{FF2B5EF4-FFF2-40B4-BE49-F238E27FC236}">
                      <a16:creationId xmlns:a16="http://schemas.microsoft.com/office/drawing/2014/main" id="{0CC21899-7511-E721-EFC5-5F9CA4F301B3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" name="Google Shape;676;p26">
                <a:extLst>
                  <a:ext uri="{FF2B5EF4-FFF2-40B4-BE49-F238E27FC236}">
                    <a16:creationId xmlns:a16="http://schemas.microsoft.com/office/drawing/2014/main" id="{D1CECB79-BDAC-9B56-5DB5-8ABA0243BB96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925" name="Google Shape;677;p26">
                  <a:extLst>
                    <a:ext uri="{FF2B5EF4-FFF2-40B4-BE49-F238E27FC236}">
                      <a16:creationId xmlns:a16="http://schemas.microsoft.com/office/drawing/2014/main" id="{21F296F2-12AF-5670-5917-AB2BE715A833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6" name="Google Shape;678;p26">
                  <a:extLst>
                    <a:ext uri="{FF2B5EF4-FFF2-40B4-BE49-F238E27FC236}">
                      <a16:creationId xmlns:a16="http://schemas.microsoft.com/office/drawing/2014/main" id="{B37C644A-E0AE-FC5A-1E6D-68B787F75165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" name="Google Shape;679;p26">
                  <a:extLst>
                    <a:ext uri="{FF2B5EF4-FFF2-40B4-BE49-F238E27FC236}">
                      <a16:creationId xmlns:a16="http://schemas.microsoft.com/office/drawing/2014/main" id="{3AD341AB-0C1D-9A5C-1FCE-27D6578CBBE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680;p26">
                  <a:extLst>
                    <a:ext uri="{FF2B5EF4-FFF2-40B4-BE49-F238E27FC236}">
                      <a16:creationId xmlns:a16="http://schemas.microsoft.com/office/drawing/2014/main" id="{291DCD28-600A-EF09-D39D-4E8C8360502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6" name="Google Shape;681;p26">
                <a:extLst>
                  <a:ext uri="{FF2B5EF4-FFF2-40B4-BE49-F238E27FC236}">
                    <a16:creationId xmlns:a16="http://schemas.microsoft.com/office/drawing/2014/main" id="{699D77DB-DF73-4E17-BACC-01151DF33A77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921" name="Google Shape;682;p26">
                  <a:extLst>
                    <a:ext uri="{FF2B5EF4-FFF2-40B4-BE49-F238E27FC236}">
                      <a16:creationId xmlns:a16="http://schemas.microsoft.com/office/drawing/2014/main" id="{DB9613B6-5F26-D7E0-B7EA-3EBC1098DB1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2" name="Google Shape;683;p26">
                  <a:extLst>
                    <a:ext uri="{FF2B5EF4-FFF2-40B4-BE49-F238E27FC236}">
                      <a16:creationId xmlns:a16="http://schemas.microsoft.com/office/drawing/2014/main" id="{48D894FC-9214-2D57-C7C7-8CFA699BF977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3" name="Google Shape;684;p26">
                  <a:extLst>
                    <a:ext uri="{FF2B5EF4-FFF2-40B4-BE49-F238E27FC236}">
                      <a16:creationId xmlns:a16="http://schemas.microsoft.com/office/drawing/2014/main" id="{D974AC77-A486-BC68-C1D3-C24924C7A4F6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4" name="Google Shape;685;p26">
                  <a:extLst>
                    <a:ext uri="{FF2B5EF4-FFF2-40B4-BE49-F238E27FC236}">
                      <a16:creationId xmlns:a16="http://schemas.microsoft.com/office/drawing/2014/main" id="{799F7E1D-6557-9E6D-8DBC-96D36D2558D6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7" name="Google Shape;686;p26">
                <a:extLst>
                  <a:ext uri="{FF2B5EF4-FFF2-40B4-BE49-F238E27FC236}">
                    <a16:creationId xmlns:a16="http://schemas.microsoft.com/office/drawing/2014/main" id="{668584FB-AE9E-A3E6-8E91-4C60A31C4DFF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917" name="Google Shape;687;p26">
                  <a:extLst>
                    <a:ext uri="{FF2B5EF4-FFF2-40B4-BE49-F238E27FC236}">
                      <a16:creationId xmlns:a16="http://schemas.microsoft.com/office/drawing/2014/main" id="{E44A9A9C-A471-105C-1367-3519CF646ECF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8" name="Google Shape;688;p26">
                  <a:extLst>
                    <a:ext uri="{FF2B5EF4-FFF2-40B4-BE49-F238E27FC236}">
                      <a16:creationId xmlns:a16="http://schemas.microsoft.com/office/drawing/2014/main" id="{5FF6AC25-878E-566C-5274-CDC8C2E3833E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9" name="Google Shape;689;p26">
                  <a:extLst>
                    <a:ext uri="{FF2B5EF4-FFF2-40B4-BE49-F238E27FC236}">
                      <a16:creationId xmlns:a16="http://schemas.microsoft.com/office/drawing/2014/main" id="{69A34908-8817-19C4-9E99-179D5A82DA53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0" name="Google Shape;690;p26">
                  <a:extLst>
                    <a:ext uri="{FF2B5EF4-FFF2-40B4-BE49-F238E27FC236}">
                      <a16:creationId xmlns:a16="http://schemas.microsoft.com/office/drawing/2014/main" id="{76421F6C-6FC6-2BDB-6729-35BB1187E01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78" name="Google Shape;691;p26">
                <a:extLst>
                  <a:ext uri="{FF2B5EF4-FFF2-40B4-BE49-F238E27FC236}">
                    <a16:creationId xmlns:a16="http://schemas.microsoft.com/office/drawing/2014/main" id="{DED560AA-0123-E6B7-6A1E-3EE9E908F656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692;p26">
                <a:extLst>
                  <a:ext uri="{FF2B5EF4-FFF2-40B4-BE49-F238E27FC236}">
                    <a16:creationId xmlns:a16="http://schemas.microsoft.com/office/drawing/2014/main" id="{E8241E13-D7F6-0BEC-5516-A78677588681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80" name="Google Shape;693;p26">
                <a:extLst>
                  <a:ext uri="{FF2B5EF4-FFF2-40B4-BE49-F238E27FC236}">
                    <a16:creationId xmlns:a16="http://schemas.microsoft.com/office/drawing/2014/main" id="{34EF2683-0107-A08A-3E28-24CB8F10501F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907" name="Google Shape;694;p26">
                  <a:extLst>
                    <a:ext uri="{FF2B5EF4-FFF2-40B4-BE49-F238E27FC236}">
                      <a16:creationId xmlns:a16="http://schemas.microsoft.com/office/drawing/2014/main" id="{24AF112A-75F1-45D0-B1EF-B75B3FDAA53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908" name="Google Shape;695;p26">
                  <a:extLst>
                    <a:ext uri="{FF2B5EF4-FFF2-40B4-BE49-F238E27FC236}">
                      <a16:creationId xmlns:a16="http://schemas.microsoft.com/office/drawing/2014/main" id="{7382AFE8-971B-F4B9-EB4C-E4F5966CB09F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909" name="Google Shape;696;p26">
                    <a:extLst>
                      <a:ext uri="{FF2B5EF4-FFF2-40B4-BE49-F238E27FC236}">
                        <a16:creationId xmlns:a16="http://schemas.microsoft.com/office/drawing/2014/main" id="{4BA78105-AE9C-2CA0-B519-DE6932899D45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0" name="Google Shape;697;p26">
                    <a:extLst>
                      <a:ext uri="{FF2B5EF4-FFF2-40B4-BE49-F238E27FC236}">
                        <a16:creationId xmlns:a16="http://schemas.microsoft.com/office/drawing/2014/main" id="{158E32A3-C292-12FD-98E2-F4FA276E8046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1" name="Google Shape;698;p26">
                    <a:extLst>
                      <a:ext uri="{FF2B5EF4-FFF2-40B4-BE49-F238E27FC236}">
                        <a16:creationId xmlns:a16="http://schemas.microsoft.com/office/drawing/2014/main" id="{217F80AA-6650-AE18-F9A9-124C947D345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2" name="Google Shape;699;p26">
                    <a:extLst>
                      <a:ext uri="{FF2B5EF4-FFF2-40B4-BE49-F238E27FC236}">
                        <a16:creationId xmlns:a16="http://schemas.microsoft.com/office/drawing/2014/main" id="{80D53604-178B-5B72-7D38-1F45D774E27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3" name="Google Shape;700;p26">
                    <a:extLst>
                      <a:ext uri="{FF2B5EF4-FFF2-40B4-BE49-F238E27FC236}">
                        <a16:creationId xmlns:a16="http://schemas.microsoft.com/office/drawing/2014/main" id="{80269AC3-7342-64D8-AA35-B25370B659A5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4" name="Google Shape;701;p26">
                    <a:extLst>
                      <a:ext uri="{FF2B5EF4-FFF2-40B4-BE49-F238E27FC236}">
                        <a16:creationId xmlns:a16="http://schemas.microsoft.com/office/drawing/2014/main" id="{3524DEC3-46A6-C0A1-C01A-FE89E6D732B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5" name="Google Shape;702;p26">
                    <a:extLst>
                      <a:ext uri="{FF2B5EF4-FFF2-40B4-BE49-F238E27FC236}">
                        <a16:creationId xmlns:a16="http://schemas.microsoft.com/office/drawing/2014/main" id="{59D9FC15-2502-2A18-2841-067F5D5528D7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6" name="Google Shape;703;p26">
                    <a:extLst>
                      <a:ext uri="{FF2B5EF4-FFF2-40B4-BE49-F238E27FC236}">
                        <a16:creationId xmlns:a16="http://schemas.microsoft.com/office/drawing/2014/main" id="{AEB468C7-A81A-482B-C29F-3D7FA4C742F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1" name="Google Shape;704;p26">
                <a:extLst>
                  <a:ext uri="{FF2B5EF4-FFF2-40B4-BE49-F238E27FC236}">
                    <a16:creationId xmlns:a16="http://schemas.microsoft.com/office/drawing/2014/main" id="{EA7F5581-B973-614F-6D27-41CAE7D6C99F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97" name="Google Shape;705;p26">
                  <a:extLst>
                    <a:ext uri="{FF2B5EF4-FFF2-40B4-BE49-F238E27FC236}">
                      <a16:creationId xmlns:a16="http://schemas.microsoft.com/office/drawing/2014/main" id="{9BAEC4BA-A596-5A27-5A95-8185C19FC66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98" name="Google Shape;706;p26">
                  <a:extLst>
                    <a:ext uri="{FF2B5EF4-FFF2-40B4-BE49-F238E27FC236}">
                      <a16:creationId xmlns:a16="http://schemas.microsoft.com/office/drawing/2014/main" id="{029227C7-7EE5-A03D-7A02-C128BDC14AFA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99" name="Google Shape;707;p26">
                    <a:extLst>
                      <a:ext uri="{FF2B5EF4-FFF2-40B4-BE49-F238E27FC236}">
                        <a16:creationId xmlns:a16="http://schemas.microsoft.com/office/drawing/2014/main" id="{9834A7B7-E305-150E-6344-637DD99C915B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0" name="Google Shape;708;p26">
                    <a:extLst>
                      <a:ext uri="{FF2B5EF4-FFF2-40B4-BE49-F238E27FC236}">
                        <a16:creationId xmlns:a16="http://schemas.microsoft.com/office/drawing/2014/main" id="{2AC8459C-AF7D-05A8-8303-5125C6A2F26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1" name="Google Shape;709;p26">
                    <a:extLst>
                      <a:ext uri="{FF2B5EF4-FFF2-40B4-BE49-F238E27FC236}">
                        <a16:creationId xmlns:a16="http://schemas.microsoft.com/office/drawing/2014/main" id="{0A670834-02A5-5E92-7A22-580AE9A8FCC1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2" name="Google Shape;710;p26">
                    <a:extLst>
                      <a:ext uri="{FF2B5EF4-FFF2-40B4-BE49-F238E27FC236}">
                        <a16:creationId xmlns:a16="http://schemas.microsoft.com/office/drawing/2014/main" id="{67CACFFA-7C64-1B3B-3CE2-05394B809749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3" name="Google Shape;711;p26">
                    <a:extLst>
                      <a:ext uri="{FF2B5EF4-FFF2-40B4-BE49-F238E27FC236}">
                        <a16:creationId xmlns:a16="http://schemas.microsoft.com/office/drawing/2014/main" id="{14930630-78B9-F72C-9A27-BCDE632DF2AE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4" name="Google Shape;712;p26">
                    <a:extLst>
                      <a:ext uri="{FF2B5EF4-FFF2-40B4-BE49-F238E27FC236}">
                        <a16:creationId xmlns:a16="http://schemas.microsoft.com/office/drawing/2014/main" id="{BAAC2112-DAA9-F4CF-664F-4634CB15DDB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5" name="Google Shape;713;p26">
                    <a:extLst>
                      <a:ext uri="{FF2B5EF4-FFF2-40B4-BE49-F238E27FC236}">
                        <a16:creationId xmlns:a16="http://schemas.microsoft.com/office/drawing/2014/main" id="{C4D3C896-4815-6A02-F256-E624B38BA4D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6" name="Google Shape;714;p26">
                    <a:extLst>
                      <a:ext uri="{FF2B5EF4-FFF2-40B4-BE49-F238E27FC236}">
                        <a16:creationId xmlns:a16="http://schemas.microsoft.com/office/drawing/2014/main" id="{47FD880E-ACE4-C4DC-C0AA-3D86B205865C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2" name="Google Shape;715;p26">
                <a:extLst>
                  <a:ext uri="{FF2B5EF4-FFF2-40B4-BE49-F238E27FC236}">
                    <a16:creationId xmlns:a16="http://schemas.microsoft.com/office/drawing/2014/main" id="{1AB93206-045A-EB5F-0891-60BAF7FAF63A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87" name="Google Shape;716;p26">
                  <a:extLst>
                    <a:ext uri="{FF2B5EF4-FFF2-40B4-BE49-F238E27FC236}">
                      <a16:creationId xmlns:a16="http://schemas.microsoft.com/office/drawing/2014/main" id="{4397C211-7011-0ACB-3E44-06814E572E5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8" name="Google Shape;717;p26">
                  <a:extLst>
                    <a:ext uri="{FF2B5EF4-FFF2-40B4-BE49-F238E27FC236}">
                      <a16:creationId xmlns:a16="http://schemas.microsoft.com/office/drawing/2014/main" id="{00B2F512-FC11-7459-7C0A-17E178A7D509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89" name="Google Shape;718;p26">
                    <a:extLst>
                      <a:ext uri="{FF2B5EF4-FFF2-40B4-BE49-F238E27FC236}">
                        <a16:creationId xmlns:a16="http://schemas.microsoft.com/office/drawing/2014/main" id="{9FA3B516-841B-CA64-F993-C6FF825AF5EF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0" name="Google Shape;719;p26">
                    <a:extLst>
                      <a:ext uri="{FF2B5EF4-FFF2-40B4-BE49-F238E27FC236}">
                        <a16:creationId xmlns:a16="http://schemas.microsoft.com/office/drawing/2014/main" id="{455DE716-877A-E772-42DE-B54A8CF2970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1" name="Google Shape;720;p26">
                    <a:extLst>
                      <a:ext uri="{FF2B5EF4-FFF2-40B4-BE49-F238E27FC236}">
                        <a16:creationId xmlns:a16="http://schemas.microsoft.com/office/drawing/2014/main" id="{EF7B9E2E-E8B5-8D44-38CA-4FB79ACABCC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2" name="Google Shape;721;p26">
                    <a:extLst>
                      <a:ext uri="{FF2B5EF4-FFF2-40B4-BE49-F238E27FC236}">
                        <a16:creationId xmlns:a16="http://schemas.microsoft.com/office/drawing/2014/main" id="{4E16A2A3-912D-CEEF-C2B1-31C64E209A46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3" name="Google Shape;722;p26">
                    <a:extLst>
                      <a:ext uri="{FF2B5EF4-FFF2-40B4-BE49-F238E27FC236}">
                        <a16:creationId xmlns:a16="http://schemas.microsoft.com/office/drawing/2014/main" id="{732F75EB-6C0A-CCEF-1703-FB36F8DE75D2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4" name="Google Shape;723;p26">
                    <a:extLst>
                      <a:ext uri="{FF2B5EF4-FFF2-40B4-BE49-F238E27FC236}">
                        <a16:creationId xmlns:a16="http://schemas.microsoft.com/office/drawing/2014/main" id="{CD89552F-8475-54D2-6522-03E566AB066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5" name="Google Shape;724;p26">
                    <a:extLst>
                      <a:ext uri="{FF2B5EF4-FFF2-40B4-BE49-F238E27FC236}">
                        <a16:creationId xmlns:a16="http://schemas.microsoft.com/office/drawing/2014/main" id="{8DF1C7CC-7C48-1FA1-9D35-656331025FB6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6" name="Google Shape;725;p26">
                    <a:extLst>
                      <a:ext uri="{FF2B5EF4-FFF2-40B4-BE49-F238E27FC236}">
                        <a16:creationId xmlns:a16="http://schemas.microsoft.com/office/drawing/2014/main" id="{880F036C-2B0F-F4D6-0FAA-B4C90874621A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" name="Google Shape;726;p26">
                <a:extLst>
                  <a:ext uri="{FF2B5EF4-FFF2-40B4-BE49-F238E27FC236}">
                    <a16:creationId xmlns:a16="http://schemas.microsoft.com/office/drawing/2014/main" id="{87B61B23-53B4-223B-C875-BE28D14AC844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885" name="Google Shape;727;p26">
                  <a:extLst>
                    <a:ext uri="{FF2B5EF4-FFF2-40B4-BE49-F238E27FC236}">
                      <a16:creationId xmlns:a16="http://schemas.microsoft.com/office/drawing/2014/main" id="{92637F51-3720-210F-1E1D-3DEEAF65D68C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6" name="Google Shape;728;p26">
                  <a:extLst>
                    <a:ext uri="{FF2B5EF4-FFF2-40B4-BE49-F238E27FC236}">
                      <a16:creationId xmlns:a16="http://schemas.microsoft.com/office/drawing/2014/main" id="{B2BA3508-6FBA-0C70-DE02-1BB2FE06C376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84" name="Google Shape;729;p26">
                <a:extLst>
                  <a:ext uri="{FF2B5EF4-FFF2-40B4-BE49-F238E27FC236}">
                    <a16:creationId xmlns:a16="http://schemas.microsoft.com/office/drawing/2014/main" id="{2C46C58F-EC3C-19BD-81C5-DD605095E73B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8" name="Google Shape;642;p26">
              <a:extLst>
                <a:ext uri="{FF2B5EF4-FFF2-40B4-BE49-F238E27FC236}">
                  <a16:creationId xmlns:a16="http://schemas.microsoft.com/office/drawing/2014/main" id="{BF222164-4EA3-2707-BC41-C7AFB163AFE1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759" name="Google Shape;643;p26">
                <a:extLst>
                  <a:ext uri="{FF2B5EF4-FFF2-40B4-BE49-F238E27FC236}">
                    <a16:creationId xmlns:a16="http://schemas.microsoft.com/office/drawing/2014/main" id="{042FF835-4736-9318-E63D-3B87F3B8F26E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44;p26">
                <a:extLst>
                  <a:ext uri="{FF2B5EF4-FFF2-40B4-BE49-F238E27FC236}">
                    <a16:creationId xmlns:a16="http://schemas.microsoft.com/office/drawing/2014/main" id="{FED67908-BED2-8FAA-3618-168D4DB5D3E7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45;p26">
                <a:extLst>
                  <a:ext uri="{FF2B5EF4-FFF2-40B4-BE49-F238E27FC236}">
                    <a16:creationId xmlns:a16="http://schemas.microsoft.com/office/drawing/2014/main" id="{C697BD2A-EF02-AB07-2575-C7252E491F8F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46;p26">
                <a:extLst>
                  <a:ext uri="{FF2B5EF4-FFF2-40B4-BE49-F238E27FC236}">
                    <a16:creationId xmlns:a16="http://schemas.microsoft.com/office/drawing/2014/main" id="{3AA2D4AB-2C8C-56D0-0FF9-2A8EA65D61AB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47;p26">
                <a:extLst>
                  <a:ext uri="{FF2B5EF4-FFF2-40B4-BE49-F238E27FC236}">
                    <a16:creationId xmlns:a16="http://schemas.microsoft.com/office/drawing/2014/main" id="{9261E3FA-2C32-FEC7-9A26-9EDE90AA2E90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48;p26">
                <a:extLst>
                  <a:ext uri="{FF2B5EF4-FFF2-40B4-BE49-F238E27FC236}">
                    <a16:creationId xmlns:a16="http://schemas.microsoft.com/office/drawing/2014/main" id="{D277783B-B325-9F08-01AD-97D2FBFB4A73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49;p26">
                <a:extLst>
                  <a:ext uri="{FF2B5EF4-FFF2-40B4-BE49-F238E27FC236}">
                    <a16:creationId xmlns:a16="http://schemas.microsoft.com/office/drawing/2014/main" id="{C632B1DC-2E4A-C093-CFF9-87D0F05B0A25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50;p26">
                <a:extLst>
                  <a:ext uri="{FF2B5EF4-FFF2-40B4-BE49-F238E27FC236}">
                    <a16:creationId xmlns:a16="http://schemas.microsoft.com/office/drawing/2014/main" id="{2BF21B11-F8A3-7293-31CE-E7EF5703FF76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51;p26">
                <a:extLst>
                  <a:ext uri="{FF2B5EF4-FFF2-40B4-BE49-F238E27FC236}">
                    <a16:creationId xmlns:a16="http://schemas.microsoft.com/office/drawing/2014/main" id="{A9AB1E44-4AD9-516F-5444-AA2D67A82029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52;p26">
                <a:extLst>
                  <a:ext uri="{FF2B5EF4-FFF2-40B4-BE49-F238E27FC236}">
                    <a16:creationId xmlns:a16="http://schemas.microsoft.com/office/drawing/2014/main" id="{8EFAABD2-D308-7D4D-BD30-230223F3F325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53;p26">
                <a:extLst>
                  <a:ext uri="{FF2B5EF4-FFF2-40B4-BE49-F238E27FC236}">
                    <a16:creationId xmlns:a16="http://schemas.microsoft.com/office/drawing/2014/main" id="{23A53B35-1F60-DE9D-C390-4BDCA8F65451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54;p26">
                <a:extLst>
                  <a:ext uri="{FF2B5EF4-FFF2-40B4-BE49-F238E27FC236}">
                    <a16:creationId xmlns:a16="http://schemas.microsoft.com/office/drawing/2014/main" id="{DD81B786-935C-EB13-0FEE-6C0A93DBB043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55;p26">
                <a:extLst>
                  <a:ext uri="{FF2B5EF4-FFF2-40B4-BE49-F238E27FC236}">
                    <a16:creationId xmlns:a16="http://schemas.microsoft.com/office/drawing/2014/main" id="{66E63140-5D4B-DD4C-5E00-B1686F5643EA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56;p26">
                <a:extLst>
                  <a:ext uri="{FF2B5EF4-FFF2-40B4-BE49-F238E27FC236}">
                    <a16:creationId xmlns:a16="http://schemas.microsoft.com/office/drawing/2014/main" id="{2CD0783E-27E9-A863-FDEC-6F9D0C3DE16D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657;p26">
                <a:extLst>
                  <a:ext uri="{FF2B5EF4-FFF2-40B4-BE49-F238E27FC236}">
                    <a16:creationId xmlns:a16="http://schemas.microsoft.com/office/drawing/2014/main" id="{AAC31788-951E-91B3-136D-633CE803940F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658;p26">
                <a:extLst>
                  <a:ext uri="{FF2B5EF4-FFF2-40B4-BE49-F238E27FC236}">
                    <a16:creationId xmlns:a16="http://schemas.microsoft.com/office/drawing/2014/main" id="{C8567AF7-B09D-5D34-46B7-D87F6B656541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659;p26">
                <a:extLst>
                  <a:ext uri="{FF2B5EF4-FFF2-40B4-BE49-F238E27FC236}">
                    <a16:creationId xmlns:a16="http://schemas.microsoft.com/office/drawing/2014/main" id="{A4307A95-F2D6-D2F4-E053-A533A17804C8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660;p26">
                <a:extLst>
                  <a:ext uri="{FF2B5EF4-FFF2-40B4-BE49-F238E27FC236}">
                    <a16:creationId xmlns:a16="http://schemas.microsoft.com/office/drawing/2014/main" id="{B5D0C166-C3C8-BBBB-5B9C-1A57CC545A8A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661;p26">
                <a:extLst>
                  <a:ext uri="{FF2B5EF4-FFF2-40B4-BE49-F238E27FC236}">
                    <a16:creationId xmlns:a16="http://schemas.microsoft.com/office/drawing/2014/main" id="{EDB3EA08-197C-C477-3BC1-5D5E0B3C9587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62;p26">
                <a:extLst>
                  <a:ext uri="{FF2B5EF4-FFF2-40B4-BE49-F238E27FC236}">
                    <a16:creationId xmlns:a16="http://schemas.microsoft.com/office/drawing/2014/main" id="{F224EE69-B53E-06EF-943B-66A9F90CDE3F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663;p26">
                <a:extLst>
                  <a:ext uri="{FF2B5EF4-FFF2-40B4-BE49-F238E27FC236}">
                    <a16:creationId xmlns:a16="http://schemas.microsoft.com/office/drawing/2014/main" id="{F291267A-CEB9-C546-1E54-BF4F45D15078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664;p26">
                <a:extLst>
                  <a:ext uri="{FF2B5EF4-FFF2-40B4-BE49-F238E27FC236}">
                    <a16:creationId xmlns:a16="http://schemas.microsoft.com/office/drawing/2014/main" id="{FCF2635B-7A2F-9458-1F78-24F62E707B0D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665;p26">
                <a:extLst>
                  <a:ext uri="{FF2B5EF4-FFF2-40B4-BE49-F238E27FC236}">
                    <a16:creationId xmlns:a16="http://schemas.microsoft.com/office/drawing/2014/main" id="{CFA6C508-48B1-DBBC-3DCE-F735F5E0F2D8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666;p26">
                <a:extLst>
                  <a:ext uri="{FF2B5EF4-FFF2-40B4-BE49-F238E27FC236}">
                    <a16:creationId xmlns:a16="http://schemas.microsoft.com/office/drawing/2014/main" id="{E837DADE-92AF-D505-293D-508EC9AE99EC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667;p26">
                <a:extLst>
                  <a:ext uri="{FF2B5EF4-FFF2-40B4-BE49-F238E27FC236}">
                    <a16:creationId xmlns:a16="http://schemas.microsoft.com/office/drawing/2014/main" id="{D56C8772-1E95-95E6-44E3-3ED959228052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668;p26">
                <a:extLst>
                  <a:ext uri="{FF2B5EF4-FFF2-40B4-BE49-F238E27FC236}">
                    <a16:creationId xmlns:a16="http://schemas.microsoft.com/office/drawing/2014/main" id="{0DFD2FC1-B08A-D042-31E2-F1B0BC939097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669;p26">
                <a:extLst>
                  <a:ext uri="{FF2B5EF4-FFF2-40B4-BE49-F238E27FC236}">
                    <a16:creationId xmlns:a16="http://schemas.microsoft.com/office/drawing/2014/main" id="{F8928F04-24C8-58E0-94D7-37A2669A5673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670;p26">
                <a:extLst>
                  <a:ext uri="{FF2B5EF4-FFF2-40B4-BE49-F238E27FC236}">
                    <a16:creationId xmlns:a16="http://schemas.microsoft.com/office/drawing/2014/main" id="{FAE6C9C4-2D75-FA2C-91D6-D22180AF86F3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7" name="Google Shape;671;p26">
                <a:extLst>
                  <a:ext uri="{FF2B5EF4-FFF2-40B4-BE49-F238E27FC236}">
                    <a16:creationId xmlns:a16="http://schemas.microsoft.com/office/drawing/2014/main" id="{2ACE69FB-E2D6-B9FB-7791-9CC61CFD897E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42" name="Google Shape;672;p26">
                  <a:extLst>
                    <a:ext uri="{FF2B5EF4-FFF2-40B4-BE49-F238E27FC236}">
                      <a16:creationId xmlns:a16="http://schemas.microsoft.com/office/drawing/2014/main" id="{1C951A6E-5655-8338-B5E6-0488E659DC37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" name="Google Shape;673;p26">
                  <a:extLst>
                    <a:ext uri="{FF2B5EF4-FFF2-40B4-BE49-F238E27FC236}">
                      <a16:creationId xmlns:a16="http://schemas.microsoft.com/office/drawing/2014/main" id="{A8CF7C51-4DDA-EB2F-43D9-2C52D32EAC4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" name="Google Shape;674;p26">
                  <a:extLst>
                    <a:ext uri="{FF2B5EF4-FFF2-40B4-BE49-F238E27FC236}">
                      <a16:creationId xmlns:a16="http://schemas.microsoft.com/office/drawing/2014/main" id="{B8814705-7235-97E4-2BA1-17710ED7C47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5" name="Google Shape;675;p26">
                  <a:extLst>
                    <a:ext uri="{FF2B5EF4-FFF2-40B4-BE49-F238E27FC236}">
                      <a16:creationId xmlns:a16="http://schemas.microsoft.com/office/drawing/2014/main" id="{33BA66CC-4D12-7271-15E3-BE606E6176D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8" name="Google Shape;676;p26">
                <a:extLst>
                  <a:ext uri="{FF2B5EF4-FFF2-40B4-BE49-F238E27FC236}">
                    <a16:creationId xmlns:a16="http://schemas.microsoft.com/office/drawing/2014/main" id="{4A537092-1AE0-E761-7A49-44DCEB90DA4C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38" name="Google Shape;677;p26">
                  <a:extLst>
                    <a:ext uri="{FF2B5EF4-FFF2-40B4-BE49-F238E27FC236}">
                      <a16:creationId xmlns:a16="http://schemas.microsoft.com/office/drawing/2014/main" id="{1EF43E2C-977C-9AF4-2EAF-DA05BD89119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" name="Google Shape;678;p26">
                  <a:extLst>
                    <a:ext uri="{FF2B5EF4-FFF2-40B4-BE49-F238E27FC236}">
                      <a16:creationId xmlns:a16="http://schemas.microsoft.com/office/drawing/2014/main" id="{7ABC376A-5083-4F73-2DAD-CF1AB3BF7114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" name="Google Shape;679;p26">
                  <a:extLst>
                    <a:ext uri="{FF2B5EF4-FFF2-40B4-BE49-F238E27FC236}">
                      <a16:creationId xmlns:a16="http://schemas.microsoft.com/office/drawing/2014/main" id="{181C12FE-E1D0-ED62-3024-039D05737F8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" name="Google Shape;680;p26">
                  <a:extLst>
                    <a:ext uri="{FF2B5EF4-FFF2-40B4-BE49-F238E27FC236}">
                      <a16:creationId xmlns:a16="http://schemas.microsoft.com/office/drawing/2014/main" id="{09D711C7-4F0A-D1D0-7A96-D65C9692370E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9" name="Google Shape;681;p26">
                <a:extLst>
                  <a:ext uri="{FF2B5EF4-FFF2-40B4-BE49-F238E27FC236}">
                    <a16:creationId xmlns:a16="http://schemas.microsoft.com/office/drawing/2014/main" id="{56506FA8-2AC5-C335-D3BC-E0F3F58F4F13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34" name="Google Shape;682;p26">
                  <a:extLst>
                    <a:ext uri="{FF2B5EF4-FFF2-40B4-BE49-F238E27FC236}">
                      <a16:creationId xmlns:a16="http://schemas.microsoft.com/office/drawing/2014/main" id="{3B32E238-5151-32C8-7BA4-A982252A73EC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" name="Google Shape;683;p26">
                  <a:extLst>
                    <a:ext uri="{FF2B5EF4-FFF2-40B4-BE49-F238E27FC236}">
                      <a16:creationId xmlns:a16="http://schemas.microsoft.com/office/drawing/2014/main" id="{346DC97C-5E59-77EC-0662-483DF2D2551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" name="Google Shape;684;p26">
                  <a:extLst>
                    <a:ext uri="{FF2B5EF4-FFF2-40B4-BE49-F238E27FC236}">
                      <a16:creationId xmlns:a16="http://schemas.microsoft.com/office/drawing/2014/main" id="{DC8E252C-5CA1-429A-5E65-D4F329349AC1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" name="Google Shape;685;p26">
                  <a:extLst>
                    <a:ext uri="{FF2B5EF4-FFF2-40B4-BE49-F238E27FC236}">
                      <a16:creationId xmlns:a16="http://schemas.microsoft.com/office/drawing/2014/main" id="{1AABA9D3-10FB-E564-A734-849BBDFEA06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0" name="Google Shape;686;p26">
                <a:extLst>
                  <a:ext uri="{FF2B5EF4-FFF2-40B4-BE49-F238E27FC236}">
                    <a16:creationId xmlns:a16="http://schemas.microsoft.com/office/drawing/2014/main" id="{A496831E-AE8F-99E0-E6FE-9B0ECE790D2B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30" name="Google Shape;687;p26">
                  <a:extLst>
                    <a:ext uri="{FF2B5EF4-FFF2-40B4-BE49-F238E27FC236}">
                      <a16:creationId xmlns:a16="http://schemas.microsoft.com/office/drawing/2014/main" id="{B418BB94-C923-771E-3AFE-BC6159054491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88;p26">
                  <a:extLst>
                    <a:ext uri="{FF2B5EF4-FFF2-40B4-BE49-F238E27FC236}">
                      <a16:creationId xmlns:a16="http://schemas.microsoft.com/office/drawing/2014/main" id="{07EA2942-D56C-2185-33F4-D94639B3658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" name="Google Shape;689;p26">
                  <a:extLst>
                    <a:ext uri="{FF2B5EF4-FFF2-40B4-BE49-F238E27FC236}">
                      <a16:creationId xmlns:a16="http://schemas.microsoft.com/office/drawing/2014/main" id="{4B30F043-5534-7E3B-9B0E-2828BA77A79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" name="Google Shape;690;p26">
                  <a:extLst>
                    <a:ext uri="{FF2B5EF4-FFF2-40B4-BE49-F238E27FC236}">
                      <a16:creationId xmlns:a16="http://schemas.microsoft.com/office/drawing/2014/main" id="{C8CA2A46-4EF4-F97A-F2AF-47311C002E4A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1" name="Google Shape;691;p26">
                <a:extLst>
                  <a:ext uri="{FF2B5EF4-FFF2-40B4-BE49-F238E27FC236}">
                    <a16:creationId xmlns:a16="http://schemas.microsoft.com/office/drawing/2014/main" id="{C23C3FC0-B0C6-C596-301E-B2BA1443A53E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692;p26">
                <a:extLst>
                  <a:ext uri="{FF2B5EF4-FFF2-40B4-BE49-F238E27FC236}">
                    <a16:creationId xmlns:a16="http://schemas.microsoft.com/office/drawing/2014/main" id="{65EE072B-D332-75F9-594E-5299BB8EA7C2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93" name="Google Shape;693;p26">
                <a:extLst>
                  <a:ext uri="{FF2B5EF4-FFF2-40B4-BE49-F238E27FC236}">
                    <a16:creationId xmlns:a16="http://schemas.microsoft.com/office/drawing/2014/main" id="{20D80DAD-FEAD-49C2-9769-5CBED97D5C13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20" name="Google Shape;694;p26">
                  <a:extLst>
                    <a:ext uri="{FF2B5EF4-FFF2-40B4-BE49-F238E27FC236}">
                      <a16:creationId xmlns:a16="http://schemas.microsoft.com/office/drawing/2014/main" id="{73774B88-B6B3-267F-955A-0B57FC8C794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21" name="Google Shape;695;p26">
                  <a:extLst>
                    <a:ext uri="{FF2B5EF4-FFF2-40B4-BE49-F238E27FC236}">
                      <a16:creationId xmlns:a16="http://schemas.microsoft.com/office/drawing/2014/main" id="{4EE87885-F289-B1E1-1E6D-4DF90E3B9227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22" name="Google Shape;696;p26">
                    <a:extLst>
                      <a:ext uri="{FF2B5EF4-FFF2-40B4-BE49-F238E27FC236}">
                        <a16:creationId xmlns:a16="http://schemas.microsoft.com/office/drawing/2014/main" id="{68F7B704-AA85-CECD-9471-9A31FA5E21A4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3" name="Google Shape;697;p26">
                    <a:extLst>
                      <a:ext uri="{FF2B5EF4-FFF2-40B4-BE49-F238E27FC236}">
                        <a16:creationId xmlns:a16="http://schemas.microsoft.com/office/drawing/2014/main" id="{2E6FC12A-F91C-2DE4-2275-8449B2DA7CC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4" name="Google Shape;698;p26">
                    <a:extLst>
                      <a:ext uri="{FF2B5EF4-FFF2-40B4-BE49-F238E27FC236}">
                        <a16:creationId xmlns:a16="http://schemas.microsoft.com/office/drawing/2014/main" id="{1F7E5346-AC70-63D7-4BCC-08AF8C30DF78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5" name="Google Shape;699;p26">
                    <a:extLst>
                      <a:ext uri="{FF2B5EF4-FFF2-40B4-BE49-F238E27FC236}">
                        <a16:creationId xmlns:a16="http://schemas.microsoft.com/office/drawing/2014/main" id="{58FEC4E5-DF3F-C31E-C5E5-E924B16C819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6" name="Google Shape;700;p26">
                    <a:extLst>
                      <a:ext uri="{FF2B5EF4-FFF2-40B4-BE49-F238E27FC236}">
                        <a16:creationId xmlns:a16="http://schemas.microsoft.com/office/drawing/2014/main" id="{9FB0E7C8-982C-D912-4D18-B9E71F54EB5F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7" name="Google Shape;701;p26">
                    <a:extLst>
                      <a:ext uri="{FF2B5EF4-FFF2-40B4-BE49-F238E27FC236}">
                        <a16:creationId xmlns:a16="http://schemas.microsoft.com/office/drawing/2014/main" id="{E3E868C4-2E70-730C-AD4E-60B66F39AD0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8" name="Google Shape;702;p26">
                    <a:extLst>
                      <a:ext uri="{FF2B5EF4-FFF2-40B4-BE49-F238E27FC236}">
                        <a16:creationId xmlns:a16="http://schemas.microsoft.com/office/drawing/2014/main" id="{A0383920-386E-77A2-0593-2A5B707D79DD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9" name="Google Shape;703;p26">
                    <a:extLst>
                      <a:ext uri="{FF2B5EF4-FFF2-40B4-BE49-F238E27FC236}">
                        <a16:creationId xmlns:a16="http://schemas.microsoft.com/office/drawing/2014/main" id="{2CF20469-339D-C0A8-7871-A526668D8137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4" name="Google Shape;704;p26">
                <a:extLst>
                  <a:ext uri="{FF2B5EF4-FFF2-40B4-BE49-F238E27FC236}">
                    <a16:creationId xmlns:a16="http://schemas.microsoft.com/office/drawing/2014/main" id="{6C3F90BA-BB97-8C9C-B708-4002BBACE71A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10" name="Google Shape;705;p26">
                  <a:extLst>
                    <a:ext uri="{FF2B5EF4-FFF2-40B4-BE49-F238E27FC236}">
                      <a16:creationId xmlns:a16="http://schemas.microsoft.com/office/drawing/2014/main" id="{30F4BE82-BE54-AE77-FCDD-B06FF6E91469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11" name="Google Shape;706;p26">
                  <a:extLst>
                    <a:ext uri="{FF2B5EF4-FFF2-40B4-BE49-F238E27FC236}">
                      <a16:creationId xmlns:a16="http://schemas.microsoft.com/office/drawing/2014/main" id="{A5601889-CC55-A6AD-F9CB-CE34AE469BD6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12" name="Google Shape;707;p26">
                    <a:extLst>
                      <a:ext uri="{FF2B5EF4-FFF2-40B4-BE49-F238E27FC236}">
                        <a16:creationId xmlns:a16="http://schemas.microsoft.com/office/drawing/2014/main" id="{279DB017-9701-0BDA-BC71-45C9EBB49E0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8;p26">
                    <a:extLst>
                      <a:ext uri="{FF2B5EF4-FFF2-40B4-BE49-F238E27FC236}">
                        <a16:creationId xmlns:a16="http://schemas.microsoft.com/office/drawing/2014/main" id="{879A3901-89F7-F382-9DE7-DEA243906093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9;p26">
                    <a:extLst>
                      <a:ext uri="{FF2B5EF4-FFF2-40B4-BE49-F238E27FC236}">
                        <a16:creationId xmlns:a16="http://schemas.microsoft.com/office/drawing/2014/main" id="{E80B886D-BB02-1275-6A62-260FD9E384BE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10;p26">
                    <a:extLst>
                      <a:ext uri="{FF2B5EF4-FFF2-40B4-BE49-F238E27FC236}">
                        <a16:creationId xmlns:a16="http://schemas.microsoft.com/office/drawing/2014/main" id="{AB6F7F61-9A45-A8A8-5249-90B02DE571F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6" name="Google Shape;711;p26">
                    <a:extLst>
                      <a:ext uri="{FF2B5EF4-FFF2-40B4-BE49-F238E27FC236}">
                        <a16:creationId xmlns:a16="http://schemas.microsoft.com/office/drawing/2014/main" id="{B09F2744-87B9-C746-2A21-CCF6957F778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7" name="Google Shape;712;p26">
                    <a:extLst>
                      <a:ext uri="{FF2B5EF4-FFF2-40B4-BE49-F238E27FC236}">
                        <a16:creationId xmlns:a16="http://schemas.microsoft.com/office/drawing/2014/main" id="{3CE9767F-85BC-9D06-A841-ECCDB528EF6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8" name="Google Shape;713;p26">
                    <a:extLst>
                      <a:ext uri="{FF2B5EF4-FFF2-40B4-BE49-F238E27FC236}">
                        <a16:creationId xmlns:a16="http://schemas.microsoft.com/office/drawing/2014/main" id="{254048EF-5B86-FEF9-FBAC-A14D568B7C18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9" name="Google Shape;714;p26">
                    <a:extLst>
                      <a:ext uri="{FF2B5EF4-FFF2-40B4-BE49-F238E27FC236}">
                        <a16:creationId xmlns:a16="http://schemas.microsoft.com/office/drawing/2014/main" id="{7F380EDC-EA08-20D4-C63E-74B9DCF75EC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5" name="Google Shape;715;p26">
                <a:extLst>
                  <a:ext uri="{FF2B5EF4-FFF2-40B4-BE49-F238E27FC236}">
                    <a16:creationId xmlns:a16="http://schemas.microsoft.com/office/drawing/2014/main" id="{6EC033B0-3CB3-C021-B46E-A03D18C49521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800" name="Google Shape;716;p26">
                  <a:extLst>
                    <a:ext uri="{FF2B5EF4-FFF2-40B4-BE49-F238E27FC236}">
                      <a16:creationId xmlns:a16="http://schemas.microsoft.com/office/drawing/2014/main" id="{BE6ABE36-B892-B454-F2A4-DD4EFD3D8D07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1" name="Google Shape;717;p26">
                  <a:extLst>
                    <a:ext uri="{FF2B5EF4-FFF2-40B4-BE49-F238E27FC236}">
                      <a16:creationId xmlns:a16="http://schemas.microsoft.com/office/drawing/2014/main" id="{BC0116FD-2CB2-0F40-ECA7-0D2219CB114E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2" name="Google Shape;718;p26">
                    <a:extLst>
                      <a:ext uri="{FF2B5EF4-FFF2-40B4-BE49-F238E27FC236}">
                        <a16:creationId xmlns:a16="http://schemas.microsoft.com/office/drawing/2014/main" id="{12AABA6D-71A6-C283-7A20-75E4EEB0B0B1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9;p26">
                    <a:extLst>
                      <a:ext uri="{FF2B5EF4-FFF2-40B4-BE49-F238E27FC236}">
                        <a16:creationId xmlns:a16="http://schemas.microsoft.com/office/drawing/2014/main" id="{0A92C358-713D-CAAF-2FA3-8BEAFE7F19B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20;p26">
                    <a:extLst>
                      <a:ext uri="{FF2B5EF4-FFF2-40B4-BE49-F238E27FC236}">
                        <a16:creationId xmlns:a16="http://schemas.microsoft.com/office/drawing/2014/main" id="{5ECCC8D6-13F6-097D-087D-EA70CECBC01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21;p26">
                    <a:extLst>
                      <a:ext uri="{FF2B5EF4-FFF2-40B4-BE49-F238E27FC236}">
                        <a16:creationId xmlns:a16="http://schemas.microsoft.com/office/drawing/2014/main" id="{12E5C056-3C7B-4205-0051-618BF0136EDE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6" name="Google Shape;722;p26">
                    <a:extLst>
                      <a:ext uri="{FF2B5EF4-FFF2-40B4-BE49-F238E27FC236}">
                        <a16:creationId xmlns:a16="http://schemas.microsoft.com/office/drawing/2014/main" id="{6300D4CE-B691-5710-0DF0-A8819EEE080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7" name="Google Shape;723;p26">
                    <a:extLst>
                      <a:ext uri="{FF2B5EF4-FFF2-40B4-BE49-F238E27FC236}">
                        <a16:creationId xmlns:a16="http://schemas.microsoft.com/office/drawing/2014/main" id="{4EF0B4A2-A4A0-FD55-CE82-E59835372E7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8" name="Google Shape;724;p26">
                    <a:extLst>
                      <a:ext uri="{FF2B5EF4-FFF2-40B4-BE49-F238E27FC236}">
                        <a16:creationId xmlns:a16="http://schemas.microsoft.com/office/drawing/2014/main" id="{6FF8AF0C-9868-9612-7D0B-E00099894F5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725;p26">
                    <a:extLst>
                      <a:ext uri="{FF2B5EF4-FFF2-40B4-BE49-F238E27FC236}">
                        <a16:creationId xmlns:a16="http://schemas.microsoft.com/office/drawing/2014/main" id="{106F807D-73CF-C8A7-3299-5BD257A25F0B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6" name="Google Shape;726;p26">
                <a:extLst>
                  <a:ext uri="{FF2B5EF4-FFF2-40B4-BE49-F238E27FC236}">
                    <a16:creationId xmlns:a16="http://schemas.microsoft.com/office/drawing/2014/main" id="{FA2A8D2A-F3AB-E0B2-8597-586C20B75425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98" name="Google Shape;727;p26">
                  <a:extLst>
                    <a:ext uri="{FF2B5EF4-FFF2-40B4-BE49-F238E27FC236}">
                      <a16:creationId xmlns:a16="http://schemas.microsoft.com/office/drawing/2014/main" id="{B2133585-7646-4CF4-B769-4F97FE49544D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" name="Google Shape;728;p26">
                  <a:extLst>
                    <a:ext uri="{FF2B5EF4-FFF2-40B4-BE49-F238E27FC236}">
                      <a16:creationId xmlns:a16="http://schemas.microsoft.com/office/drawing/2014/main" id="{6C1C9F3A-9C66-B767-A134-6BFB8E67F0F0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97" name="Google Shape;729;p26">
                <a:extLst>
                  <a:ext uri="{FF2B5EF4-FFF2-40B4-BE49-F238E27FC236}">
                    <a16:creationId xmlns:a16="http://schemas.microsoft.com/office/drawing/2014/main" id="{30762CC3-B244-2B68-5645-DF848E4F6499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65846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1DD12B74-92FC-512C-2AD0-312415758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1B5229-CA4C-ABB5-DF1B-719312C0F22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233467A-2B5B-CE6E-C5AA-8FB2C3F7414E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A0EDBA57-BD0F-0197-B4C8-FA17A7075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5486" y="727809"/>
            <a:ext cx="1393027" cy="1393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514B8BCF-5993-1F5C-3ECD-F1A2BDB7C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906" y="2112936"/>
            <a:ext cx="1454244" cy="1322277"/>
          </a:xfrm>
          <a:prstGeom prst="rect">
            <a:avLst/>
          </a:prstGeom>
          <a:noFill/>
        </p:spPr>
      </p:pic>
      <p:pic>
        <p:nvPicPr>
          <p:cNvPr id="3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52EAEDD-CBE0-8AD6-2C5E-BF1CB1F98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850" y="2112937"/>
            <a:ext cx="1454244" cy="1322277"/>
          </a:xfrm>
          <a:prstGeom prst="rect">
            <a:avLst/>
          </a:prstGeom>
          <a:noFill/>
        </p:spPr>
      </p:pic>
      <p:grpSp>
        <p:nvGrpSpPr>
          <p:cNvPr id="5" name="Gruppo 4">
            <a:extLst>
              <a:ext uri="{FF2B5EF4-FFF2-40B4-BE49-F238E27FC236}">
                <a16:creationId xmlns:a16="http://schemas.microsoft.com/office/drawing/2014/main" id="{15DB8F15-2A6A-B03A-11F4-6A3D30EA7E4D}"/>
              </a:ext>
            </a:extLst>
          </p:cNvPr>
          <p:cNvGrpSpPr/>
          <p:nvPr/>
        </p:nvGrpSpPr>
        <p:grpSpPr>
          <a:xfrm>
            <a:off x="705764" y="2688348"/>
            <a:ext cx="7732472" cy="1625487"/>
            <a:chOff x="705764" y="2688348"/>
            <a:chExt cx="7732472" cy="1625487"/>
          </a:xfrm>
        </p:grpSpPr>
        <p:pic>
          <p:nvPicPr>
            <p:cNvPr id="4098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2F513E48-35EA-8721-7115-5C33EFFBB0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5764" y="3435211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A0550F48-9144-1F58-3CBE-79446E4237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59613" y="3435212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1" name="Connettore a gomito 10">
              <a:extLst>
                <a:ext uri="{FF2B5EF4-FFF2-40B4-BE49-F238E27FC236}">
                  <a16:creationId xmlns:a16="http://schemas.microsoft.com/office/drawing/2014/main" id="{20577FE3-9A7E-E5FB-7395-8AE31FA62CB4}"/>
                </a:ext>
              </a:extLst>
            </p:cNvPr>
            <p:cNvCxnSpPr/>
            <p:nvPr/>
          </p:nvCxnSpPr>
          <p:spPr>
            <a:xfrm flipV="1">
              <a:off x="1108778" y="2688348"/>
              <a:ext cx="883573" cy="560374"/>
            </a:xfrm>
            <a:prstGeom prst="bentConnector3">
              <a:avLst>
                <a:gd name="adj1" fmla="val 401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Connettore a gomito 14">
              <a:extLst>
                <a:ext uri="{FF2B5EF4-FFF2-40B4-BE49-F238E27FC236}">
                  <a16:creationId xmlns:a16="http://schemas.microsoft.com/office/drawing/2014/main" id="{49644012-E40C-39B1-8A6F-8F05E9F8B83A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7145553" y="2708200"/>
              <a:ext cx="853372" cy="542833"/>
            </a:xfrm>
            <a:prstGeom prst="bentConnector3">
              <a:avLst>
                <a:gd name="adj1" fmla="val -897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DF2CDA5E-051E-9D7E-8382-FDEE37DBBBA8}"/>
              </a:ext>
            </a:extLst>
          </p:cNvPr>
          <p:cNvGrpSpPr/>
          <p:nvPr/>
        </p:nvGrpSpPr>
        <p:grpSpPr>
          <a:xfrm>
            <a:off x="2553238" y="1444749"/>
            <a:ext cx="4038047" cy="1476870"/>
            <a:chOff x="2553238" y="1444749"/>
            <a:chExt cx="4038047" cy="1476870"/>
          </a:xfrm>
        </p:grpSpPr>
        <p:sp>
          <p:nvSpPr>
            <p:cNvPr id="4" name="Freccia bidirezionale orizzontale 3">
              <a:extLst>
                <a:ext uri="{FF2B5EF4-FFF2-40B4-BE49-F238E27FC236}">
                  <a16:creationId xmlns:a16="http://schemas.microsoft.com/office/drawing/2014/main" id="{E3D3ED00-826C-B30D-C0B6-604F7C03E0DE}"/>
                </a:ext>
              </a:extLst>
            </p:cNvPr>
            <p:cNvSpPr/>
            <p:nvPr/>
          </p:nvSpPr>
          <p:spPr>
            <a:xfrm>
              <a:off x="2950464" y="2688348"/>
              <a:ext cx="3236976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" name="Freccia bidirezionale orizzontale 5">
              <a:extLst>
                <a:ext uri="{FF2B5EF4-FFF2-40B4-BE49-F238E27FC236}">
                  <a16:creationId xmlns:a16="http://schemas.microsoft.com/office/drawing/2014/main" id="{CC4F9F6B-7DDA-CFD4-DF8E-7A6D7752AFFA}"/>
                </a:ext>
              </a:extLst>
            </p:cNvPr>
            <p:cNvSpPr/>
            <p:nvPr/>
          </p:nvSpPr>
          <p:spPr>
            <a:xfrm rot="20009336">
              <a:off x="2553238" y="1651739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7" name="Freccia bidirezionale orizzontale 6">
              <a:extLst>
                <a:ext uri="{FF2B5EF4-FFF2-40B4-BE49-F238E27FC236}">
                  <a16:creationId xmlns:a16="http://schemas.microsoft.com/office/drawing/2014/main" id="{939FD62C-990F-DD6B-C3F2-DBC0CEE626B9}"/>
                </a:ext>
              </a:extLst>
            </p:cNvPr>
            <p:cNvSpPr/>
            <p:nvPr/>
          </p:nvSpPr>
          <p:spPr>
            <a:xfrm rot="1582151">
              <a:off x="5200280" y="1653162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B1AEB0F7-AE75-A8BE-F0FA-92421B94C9A6}"/>
                </a:ext>
              </a:extLst>
            </p:cNvPr>
            <p:cNvSpPr txBox="1"/>
            <p:nvPr/>
          </p:nvSpPr>
          <p:spPr>
            <a:xfrm rot="19922379">
              <a:off x="2575549" y="1455146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5" name="CasellaDiTesto 24">
              <a:extLst>
                <a:ext uri="{FF2B5EF4-FFF2-40B4-BE49-F238E27FC236}">
                  <a16:creationId xmlns:a16="http://schemas.microsoft.com/office/drawing/2014/main" id="{77A50773-9379-2CF1-A7F0-B1493754701B}"/>
                </a:ext>
              </a:extLst>
            </p:cNvPr>
            <p:cNvSpPr txBox="1"/>
            <p:nvPr/>
          </p:nvSpPr>
          <p:spPr>
            <a:xfrm rot="1624240">
              <a:off x="5412087" y="1444749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56B40F96-D900-89D4-7B6E-611220BE977C}"/>
                </a:ext>
              </a:extLst>
            </p:cNvPr>
            <p:cNvSpPr txBox="1"/>
            <p:nvPr/>
          </p:nvSpPr>
          <p:spPr>
            <a:xfrm>
              <a:off x="4037396" y="2497075"/>
              <a:ext cx="10631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web socket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743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33"/>
          <p:cNvSpPr txBox="1">
            <a:spLocks noGrp="1"/>
          </p:cNvSpPr>
          <p:nvPr>
            <p:ph type="subTitle" idx="1"/>
          </p:nvPr>
        </p:nvSpPr>
        <p:spPr>
          <a:xfrm>
            <a:off x="5906100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942" name="Google Shape;942;p33"/>
          <p:cNvSpPr txBox="1">
            <a:spLocks noGrp="1"/>
          </p:cNvSpPr>
          <p:nvPr>
            <p:ph type="subTitle" idx="2"/>
          </p:nvPr>
        </p:nvSpPr>
        <p:spPr>
          <a:xfrm>
            <a:off x="5906100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 and a gas giant</a:t>
            </a:r>
            <a:endParaRPr/>
          </a:p>
        </p:txBody>
      </p:sp>
      <p:sp>
        <p:nvSpPr>
          <p:cNvPr id="943" name="Google Shape;943;p33"/>
          <p:cNvSpPr txBox="1">
            <a:spLocks noGrp="1"/>
          </p:cNvSpPr>
          <p:nvPr>
            <p:ph type="subTitle" idx="3"/>
          </p:nvPr>
        </p:nvSpPr>
        <p:spPr>
          <a:xfrm>
            <a:off x="5906100" y="3604475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44" name="Google Shape;944;p33"/>
          <p:cNvSpPr txBox="1">
            <a:spLocks noGrp="1"/>
          </p:cNvSpPr>
          <p:nvPr>
            <p:ph type="subTitle" idx="4"/>
          </p:nvPr>
        </p:nvSpPr>
        <p:spPr>
          <a:xfrm>
            <a:off x="5906100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very hot</a:t>
            </a:r>
            <a:endParaRPr/>
          </a:p>
        </p:txBody>
      </p:sp>
      <p:sp>
        <p:nvSpPr>
          <p:cNvPr id="945" name="Google Shape;945;p3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 OF CONCEPTS</a:t>
            </a:r>
            <a:endParaRPr/>
          </a:p>
        </p:txBody>
      </p:sp>
      <p:sp>
        <p:nvSpPr>
          <p:cNvPr id="946" name="Google Shape;946;p33"/>
          <p:cNvSpPr txBox="1">
            <a:spLocks noGrp="1"/>
          </p:cNvSpPr>
          <p:nvPr>
            <p:ph type="subTitle" idx="5"/>
          </p:nvPr>
        </p:nvSpPr>
        <p:spPr>
          <a:xfrm>
            <a:off x="171607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NEPTUNE</a:t>
            </a:r>
            <a:endParaRPr dirty="0"/>
          </a:p>
        </p:txBody>
      </p:sp>
      <p:sp>
        <p:nvSpPr>
          <p:cNvPr id="947" name="Google Shape;947;p33"/>
          <p:cNvSpPr txBox="1">
            <a:spLocks noGrp="1"/>
          </p:cNvSpPr>
          <p:nvPr>
            <p:ph type="subTitle" idx="6"/>
          </p:nvPr>
        </p:nvSpPr>
        <p:spPr>
          <a:xfrm>
            <a:off x="171607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Neptune is the farthest planet from the Sun</a:t>
            </a:r>
            <a:endParaRPr dirty="0"/>
          </a:p>
        </p:txBody>
      </p:sp>
      <p:sp>
        <p:nvSpPr>
          <p:cNvPr id="948" name="Google Shape;948;p33"/>
          <p:cNvSpPr txBox="1">
            <a:spLocks noGrp="1"/>
          </p:cNvSpPr>
          <p:nvPr>
            <p:ph type="subTitle" idx="7"/>
          </p:nvPr>
        </p:nvSpPr>
        <p:spPr>
          <a:xfrm>
            <a:off x="171607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49" name="Google Shape;949;p33"/>
          <p:cNvSpPr txBox="1">
            <a:spLocks noGrp="1"/>
          </p:cNvSpPr>
          <p:nvPr>
            <p:ph type="subTitle" idx="8"/>
          </p:nvPr>
        </p:nvSpPr>
        <p:spPr>
          <a:xfrm>
            <a:off x="171607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950" name="Google Shape;950;p33"/>
          <p:cNvSpPr/>
          <p:nvPr/>
        </p:nvSpPr>
        <p:spPr>
          <a:xfrm>
            <a:off x="720000" y="374370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3"/>
          <p:cNvSpPr/>
          <p:nvPr/>
        </p:nvSpPr>
        <p:spPr>
          <a:xfrm>
            <a:off x="720000" y="181305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3"/>
          <p:cNvSpPr/>
          <p:nvPr/>
        </p:nvSpPr>
        <p:spPr>
          <a:xfrm>
            <a:off x="4902138" y="374370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3"/>
          <p:cNvSpPr/>
          <p:nvPr/>
        </p:nvSpPr>
        <p:spPr>
          <a:xfrm>
            <a:off x="4902138" y="1813050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" name="Google Shape;954;p33"/>
          <p:cNvGrpSpPr/>
          <p:nvPr/>
        </p:nvGrpSpPr>
        <p:grpSpPr>
          <a:xfrm>
            <a:off x="5054663" y="3895975"/>
            <a:ext cx="469275" cy="469750"/>
            <a:chOff x="3591650" y="1976725"/>
            <a:chExt cx="469275" cy="469750"/>
          </a:xfrm>
        </p:grpSpPr>
        <p:sp>
          <p:nvSpPr>
            <p:cNvPr id="955" name="Google Shape;955;p33"/>
            <p:cNvSpPr/>
            <p:nvPr/>
          </p:nvSpPr>
          <p:spPr>
            <a:xfrm>
              <a:off x="3748200" y="1976725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23" y="2088"/>
                  </a:moveTo>
                  <a:cubicBezTo>
                    <a:pt x="3694" y="2088"/>
                    <a:pt x="4176" y="2570"/>
                    <a:pt x="4176" y="3141"/>
                  </a:cubicBezTo>
                  <a:cubicBezTo>
                    <a:pt x="4176" y="3712"/>
                    <a:pt x="3694" y="4176"/>
                    <a:pt x="3123" y="4176"/>
                  </a:cubicBezTo>
                  <a:cubicBezTo>
                    <a:pt x="2552" y="4176"/>
                    <a:pt x="2088" y="3712"/>
                    <a:pt x="2088" y="3141"/>
                  </a:cubicBezTo>
                  <a:cubicBezTo>
                    <a:pt x="2088" y="2570"/>
                    <a:pt x="2552" y="2088"/>
                    <a:pt x="3123" y="2088"/>
                  </a:cubicBezTo>
                  <a:close/>
                  <a:moveTo>
                    <a:pt x="3123" y="1"/>
                  </a:moveTo>
                  <a:cubicBezTo>
                    <a:pt x="1393" y="1"/>
                    <a:pt x="1" y="1410"/>
                    <a:pt x="1" y="3141"/>
                  </a:cubicBezTo>
                  <a:cubicBezTo>
                    <a:pt x="1" y="4872"/>
                    <a:pt x="1393" y="6264"/>
                    <a:pt x="3123" y="6264"/>
                  </a:cubicBezTo>
                  <a:cubicBezTo>
                    <a:pt x="4854" y="6264"/>
                    <a:pt x="6264" y="4872"/>
                    <a:pt x="6264" y="3141"/>
                  </a:cubicBezTo>
                  <a:cubicBezTo>
                    <a:pt x="6264" y="1410"/>
                    <a:pt x="4854" y="1"/>
                    <a:pt x="312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3591650" y="2185500"/>
              <a:ext cx="469275" cy="52200"/>
            </a:xfrm>
            <a:custGeom>
              <a:avLst/>
              <a:gdLst/>
              <a:ahLst/>
              <a:cxnLst/>
              <a:rect l="l" t="t" r="r" b="b"/>
              <a:pathLst>
                <a:path w="18771" h="2088" extrusionOk="0">
                  <a:moveTo>
                    <a:pt x="1035" y="0"/>
                  </a:moveTo>
                  <a:cubicBezTo>
                    <a:pt x="464" y="0"/>
                    <a:pt x="0" y="482"/>
                    <a:pt x="0" y="1053"/>
                  </a:cubicBezTo>
                  <a:cubicBezTo>
                    <a:pt x="0" y="1624"/>
                    <a:pt x="464" y="2088"/>
                    <a:pt x="1035" y="2088"/>
                  </a:cubicBezTo>
                  <a:lnTo>
                    <a:pt x="17736" y="2088"/>
                  </a:lnTo>
                  <a:cubicBezTo>
                    <a:pt x="18307" y="2088"/>
                    <a:pt x="18770" y="1624"/>
                    <a:pt x="18770" y="1053"/>
                  </a:cubicBezTo>
                  <a:cubicBezTo>
                    <a:pt x="18770" y="482"/>
                    <a:pt x="18307" y="0"/>
                    <a:pt x="17736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3748200" y="2289875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23" y="2088"/>
                  </a:moveTo>
                  <a:cubicBezTo>
                    <a:pt x="3694" y="2088"/>
                    <a:pt x="4176" y="2570"/>
                    <a:pt x="4176" y="3141"/>
                  </a:cubicBezTo>
                  <a:cubicBezTo>
                    <a:pt x="4176" y="3712"/>
                    <a:pt x="3694" y="4175"/>
                    <a:pt x="3123" y="4175"/>
                  </a:cubicBezTo>
                  <a:cubicBezTo>
                    <a:pt x="2552" y="4175"/>
                    <a:pt x="2088" y="3712"/>
                    <a:pt x="2088" y="3141"/>
                  </a:cubicBezTo>
                  <a:cubicBezTo>
                    <a:pt x="2088" y="2570"/>
                    <a:pt x="2552" y="2088"/>
                    <a:pt x="3123" y="2088"/>
                  </a:cubicBezTo>
                  <a:close/>
                  <a:moveTo>
                    <a:pt x="3123" y="0"/>
                  </a:moveTo>
                  <a:cubicBezTo>
                    <a:pt x="1393" y="0"/>
                    <a:pt x="1" y="1410"/>
                    <a:pt x="1" y="3141"/>
                  </a:cubicBezTo>
                  <a:cubicBezTo>
                    <a:pt x="1" y="4871"/>
                    <a:pt x="1393" y="6263"/>
                    <a:pt x="3123" y="6263"/>
                  </a:cubicBezTo>
                  <a:cubicBezTo>
                    <a:pt x="4854" y="6263"/>
                    <a:pt x="6264" y="4871"/>
                    <a:pt x="6264" y="3141"/>
                  </a:cubicBezTo>
                  <a:cubicBezTo>
                    <a:pt x="6264" y="1410"/>
                    <a:pt x="4854" y="0"/>
                    <a:pt x="3123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" name="Google Shape;958;p33"/>
          <p:cNvSpPr/>
          <p:nvPr/>
        </p:nvSpPr>
        <p:spPr>
          <a:xfrm>
            <a:off x="5054650" y="1939213"/>
            <a:ext cx="469300" cy="521925"/>
          </a:xfrm>
          <a:custGeom>
            <a:avLst/>
            <a:gdLst/>
            <a:ahLst/>
            <a:cxnLst/>
            <a:rect l="l" t="t" r="r" b="b"/>
            <a:pathLst>
              <a:path w="18772" h="20877" extrusionOk="0">
                <a:moveTo>
                  <a:pt x="13562" y="0"/>
                </a:moveTo>
                <a:cubicBezTo>
                  <a:pt x="13162" y="0"/>
                  <a:pt x="12787" y="230"/>
                  <a:pt x="12616" y="625"/>
                </a:cubicBezTo>
                <a:lnTo>
                  <a:pt x="10100" y="6264"/>
                </a:lnTo>
                <a:lnTo>
                  <a:pt x="1036" y="6264"/>
                </a:lnTo>
                <a:cubicBezTo>
                  <a:pt x="465" y="6264"/>
                  <a:pt x="1" y="6728"/>
                  <a:pt x="1" y="7299"/>
                </a:cubicBezTo>
                <a:cubicBezTo>
                  <a:pt x="1" y="7887"/>
                  <a:pt x="465" y="8351"/>
                  <a:pt x="1036" y="8351"/>
                </a:cubicBezTo>
                <a:lnTo>
                  <a:pt x="9172" y="8351"/>
                </a:lnTo>
                <a:lnTo>
                  <a:pt x="7316" y="12526"/>
                </a:lnTo>
                <a:lnTo>
                  <a:pt x="1036" y="12526"/>
                </a:lnTo>
                <a:cubicBezTo>
                  <a:pt x="465" y="12526"/>
                  <a:pt x="1" y="12990"/>
                  <a:pt x="1" y="13561"/>
                </a:cubicBezTo>
                <a:cubicBezTo>
                  <a:pt x="1" y="14150"/>
                  <a:pt x="465" y="14614"/>
                  <a:pt x="1036" y="14614"/>
                </a:cubicBezTo>
                <a:lnTo>
                  <a:pt x="6388" y="14614"/>
                </a:lnTo>
                <a:lnTo>
                  <a:pt x="4265" y="19396"/>
                </a:lnTo>
                <a:cubicBezTo>
                  <a:pt x="4033" y="19931"/>
                  <a:pt x="4265" y="20556"/>
                  <a:pt x="4783" y="20788"/>
                </a:cubicBezTo>
                <a:cubicBezTo>
                  <a:pt x="4925" y="20841"/>
                  <a:pt x="5068" y="20877"/>
                  <a:pt x="5211" y="20877"/>
                </a:cubicBezTo>
                <a:cubicBezTo>
                  <a:pt x="5603" y="20877"/>
                  <a:pt x="5996" y="20645"/>
                  <a:pt x="6174" y="20252"/>
                </a:cubicBezTo>
                <a:lnTo>
                  <a:pt x="8672" y="14614"/>
                </a:lnTo>
                <a:lnTo>
                  <a:pt x="17736" y="14614"/>
                </a:lnTo>
                <a:cubicBezTo>
                  <a:pt x="18307" y="14614"/>
                  <a:pt x="18771" y="14150"/>
                  <a:pt x="18771" y="13561"/>
                </a:cubicBezTo>
                <a:cubicBezTo>
                  <a:pt x="18771" y="12990"/>
                  <a:pt x="18307" y="12526"/>
                  <a:pt x="17736" y="12526"/>
                </a:cubicBezTo>
                <a:lnTo>
                  <a:pt x="9600" y="12526"/>
                </a:lnTo>
                <a:lnTo>
                  <a:pt x="11456" y="8351"/>
                </a:lnTo>
                <a:lnTo>
                  <a:pt x="17736" y="8351"/>
                </a:lnTo>
                <a:cubicBezTo>
                  <a:pt x="18307" y="8351"/>
                  <a:pt x="18771" y="7887"/>
                  <a:pt x="18771" y="7299"/>
                </a:cubicBezTo>
                <a:cubicBezTo>
                  <a:pt x="18771" y="6728"/>
                  <a:pt x="18307" y="6264"/>
                  <a:pt x="17736" y="6264"/>
                </a:cubicBezTo>
                <a:lnTo>
                  <a:pt x="12384" y="6264"/>
                </a:lnTo>
                <a:lnTo>
                  <a:pt x="14507" y="1464"/>
                </a:lnTo>
                <a:cubicBezTo>
                  <a:pt x="14757" y="947"/>
                  <a:pt x="14507" y="322"/>
                  <a:pt x="13989" y="90"/>
                </a:cubicBezTo>
                <a:cubicBezTo>
                  <a:pt x="13849" y="29"/>
                  <a:pt x="13704" y="0"/>
                  <a:pt x="13562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9" name="Google Shape;959;p33"/>
          <p:cNvGrpSpPr/>
          <p:nvPr/>
        </p:nvGrpSpPr>
        <p:grpSpPr>
          <a:xfrm>
            <a:off x="872500" y="4026450"/>
            <a:ext cx="469300" cy="208800"/>
            <a:chOff x="2327925" y="3211875"/>
            <a:chExt cx="469300" cy="208800"/>
          </a:xfrm>
        </p:grpSpPr>
        <p:sp>
          <p:nvSpPr>
            <p:cNvPr id="960" name="Google Shape;960;p33"/>
            <p:cNvSpPr/>
            <p:nvPr/>
          </p:nvSpPr>
          <p:spPr>
            <a:xfrm>
              <a:off x="2327925" y="3211875"/>
              <a:ext cx="469300" cy="52225"/>
            </a:xfrm>
            <a:custGeom>
              <a:avLst/>
              <a:gdLst/>
              <a:ahLst/>
              <a:cxnLst/>
              <a:rect l="l" t="t" r="r" b="b"/>
              <a:pathLst>
                <a:path w="18772" h="2089" extrusionOk="0">
                  <a:moveTo>
                    <a:pt x="1036" y="1"/>
                  </a:moveTo>
                  <a:cubicBezTo>
                    <a:pt x="465" y="1"/>
                    <a:pt x="1" y="465"/>
                    <a:pt x="1" y="1054"/>
                  </a:cubicBezTo>
                  <a:cubicBezTo>
                    <a:pt x="1" y="1625"/>
                    <a:pt x="465" y="2089"/>
                    <a:pt x="1036" y="2089"/>
                  </a:cubicBezTo>
                  <a:lnTo>
                    <a:pt x="17736" y="2089"/>
                  </a:lnTo>
                  <a:cubicBezTo>
                    <a:pt x="18307" y="2089"/>
                    <a:pt x="18771" y="1625"/>
                    <a:pt x="18771" y="1054"/>
                  </a:cubicBezTo>
                  <a:cubicBezTo>
                    <a:pt x="18771" y="465"/>
                    <a:pt x="18307" y="1"/>
                    <a:pt x="177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2327925" y="3368450"/>
              <a:ext cx="469300" cy="52225"/>
            </a:xfrm>
            <a:custGeom>
              <a:avLst/>
              <a:gdLst/>
              <a:ahLst/>
              <a:cxnLst/>
              <a:rect l="l" t="t" r="r" b="b"/>
              <a:pathLst>
                <a:path w="18772" h="2089" extrusionOk="0">
                  <a:moveTo>
                    <a:pt x="1036" y="1"/>
                  </a:moveTo>
                  <a:cubicBezTo>
                    <a:pt x="465" y="1"/>
                    <a:pt x="1" y="465"/>
                    <a:pt x="1" y="1053"/>
                  </a:cubicBezTo>
                  <a:cubicBezTo>
                    <a:pt x="1" y="1624"/>
                    <a:pt x="465" y="2088"/>
                    <a:pt x="1036" y="2088"/>
                  </a:cubicBezTo>
                  <a:lnTo>
                    <a:pt x="17736" y="2088"/>
                  </a:lnTo>
                  <a:cubicBezTo>
                    <a:pt x="18307" y="2088"/>
                    <a:pt x="18771" y="1624"/>
                    <a:pt x="18771" y="1053"/>
                  </a:cubicBezTo>
                  <a:cubicBezTo>
                    <a:pt x="18771" y="465"/>
                    <a:pt x="18307" y="1"/>
                    <a:pt x="1773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33"/>
          <p:cNvGrpSpPr/>
          <p:nvPr/>
        </p:nvGrpSpPr>
        <p:grpSpPr>
          <a:xfrm>
            <a:off x="927600" y="1973988"/>
            <a:ext cx="359100" cy="452350"/>
            <a:chOff x="1091000" y="1985650"/>
            <a:chExt cx="359100" cy="452350"/>
          </a:xfrm>
        </p:grpSpPr>
        <p:sp>
          <p:nvSpPr>
            <p:cNvPr id="963" name="Google Shape;963;p33"/>
            <p:cNvSpPr/>
            <p:nvPr/>
          </p:nvSpPr>
          <p:spPr>
            <a:xfrm>
              <a:off x="1102150" y="1985650"/>
              <a:ext cx="156575" cy="156600"/>
            </a:xfrm>
            <a:custGeom>
              <a:avLst/>
              <a:gdLst/>
              <a:ahLst/>
              <a:cxnLst/>
              <a:rect l="l" t="t" r="r" b="b"/>
              <a:pathLst>
                <a:path w="6263" h="6264" extrusionOk="0">
                  <a:moveTo>
                    <a:pt x="3141" y="2088"/>
                  </a:moveTo>
                  <a:cubicBezTo>
                    <a:pt x="3408" y="2088"/>
                    <a:pt x="3676" y="2195"/>
                    <a:pt x="3872" y="2392"/>
                  </a:cubicBezTo>
                  <a:cubicBezTo>
                    <a:pt x="4068" y="2588"/>
                    <a:pt x="4175" y="2855"/>
                    <a:pt x="4175" y="3141"/>
                  </a:cubicBezTo>
                  <a:cubicBezTo>
                    <a:pt x="4175" y="3409"/>
                    <a:pt x="4068" y="3676"/>
                    <a:pt x="3872" y="3872"/>
                  </a:cubicBezTo>
                  <a:cubicBezTo>
                    <a:pt x="3676" y="4069"/>
                    <a:pt x="3404" y="4167"/>
                    <a:pt x="3132" y="4167"/>
                  </a:cubicBezTo>
                  <a:cubicBezTo>
                    <a:pt x="2859" y="4167"/>
                    <a:pt x="2587" y="4069"/>
                    <a:pt x="2391" y="3872"/>
                  </a:cubicBezTo>
                  <a:cubicBezTo>
                    <a:pt x="2195" y="3676"/>
                    <a:pt x="2088" y="3409"/>
                    <a:pt x="2088" y="3141"/>
                  </a:cubicBezTo>
                  <a:cubicBezTo>
                    <a:pt x="2088" y="2855"/>
                    <a:pt x="2195" y="2588"/>
                    <a:pt x="2391" y="2392"/>
                  </a:cubicBezTo>
                  <a:cubicBezTo>
                    <a:pt x="2587" y="2195"/>
                    <a:pt x="2855" y="2088"/>
                    <a:pt x="3141" y="2088"/>
                  </a:cubicBezTo>
                  <a:close/>
                  <a:moveTo>
                    <a:pt x="3141" y="1"/>
                  </a:moveTo>
                  <a:cubicBezTo>
                    <a:pt x="2302" y="1"/>
                    <a:pt x="1517" y="340"/>
                    <a:pt x="910" y="928"/>
                  </a:cubicBezTo>
                  <a:cubicBezTo>
                    <a:pt x="321" y="1517"/>
                    <a:pt x="0" y="2302"/>
                    <a:pt x="0" y="3141"/>
                  </a:cubicBezTo>
                  <a:cubicBezTo>
                    <a:pt x="0" y="3979"/>
                    <a:pt x="321" y="4765"/>
                    <a:pt x="910" y="5353"/>
                  </a:cubicBezTo>
                  <a:cubicBezTo>
                    <a:pt x="1517" y="5942"/>
                    <a:pt x="2302" y="6263"/>
                    <a:pt x="3141" y="6263"/>
                  </a:cubicBezTo>
                  <a:cubicBezTo>
                    <a:pt x="3961" y="6263"/>
                    <a:pt x="4764" y="5942"/>
                    <a:pt x="5353" y="5353"/>
                  </a:cubicBezTo>
                  <a:cubicBezTo>
                    <a:pt x="5942" y="4765"/>
                    <a:pt x="6263" y="3979"/>
                    <a:pt x="6263" y="3141"/>
                  </a:cubicBezTo>
                  <a:cubicBezTo>
                    <a:pt x="6263" y="2302"/>
                    <a:pt x="5942" y="1517"/>
                    <a:pt x="5353" y="928"/>
                  </a:cubicBezTo>
                  <a:cubicBezTo>
                    <a:pt x="4764" y="340"/>
                    <a:pt x="3961" y="1"/>
                    <a:pt x="314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1091000" y="2046650"/>
              <a:ext cx="352850" cy="347625"/>
            </a:xfrm>
            <a:custGeom>
              <a:avLst/>
              <a:gdLst/>
              <a:ahLst/>
              <a:cxnLst/>
              <a:rect l="l" t="t" r="r" b="b"/>
              <a:pathLst>
                <a:path w="14114" h="13905" extrusionOk="0">
                  <a:moveTo>
                    <a:pt x="12963" y="1"/>
                  </a:moveTo>
                  <a:cubicBezTo>
                    <a:pt x="12695" y="1"/>
                    <a:pt x="12428" y="103"/>
                    <a:pt x="12222" y="308"/>
                  </a:cubicBezTo>
                  <a:lnTo>
                    <a:pt x="411" y="12120"/>
                  </a:lnTo>
                  <a:cubicBezTo>
                    <a:pt x="0" y="12531"/>
                    <a:pt x="0" y="13191"/>
                    <a:pt x="411" y="13601"/>
                  </a:cubicBezTo>
                  <a:cubicBezTo>
                    <a:pt x="625" y="13797"/>
                    <a:pt x="892" y="13904"/>
                    <a:pt x="1160" y="13904"/>
                  </a:cubicBezTo>
                  <a:cubicBezTo>
                    <a:pt x="1428" y="13904"/>
                    <a:pt x="1695" y="13797"/>
                    <a:pt x="1891" y="13601"/>
                  </a:cubicBezTo>
                  <a:lnTo>
                    <a:pt x="13703" y="1789"/>
                  </a:lnTo>
                  <a:cubicBezTo>
                    <a:pt x="14114" y="1379"/>
                    <a:pt x="14114" y="719"/>
                    <a:pt x="13703" y="308"/>
                  </a:cubicBezTo>
                  <a:cubicBezTo>
                    <a:pt x="13498" y="103"/>
                    <a:pt x="13230" y="1"/>
                    <a:pt x="12963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1293500" y="228140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6264" h="6264" extrusionOk="0">
                  <a:moveTo>
                    <a:pt x="3141" y="2088"/>
                  </a:moveTo>
                  <a:cubicBezTo>
                    <a:pt x="3409" y="2088"/>
                    <a:pt x="3676" y="2195"/>
                    <a:pt x="3873" y="2391"/>
                  </a:cubicBezTo>
                  <a:cubicBezTo>
                    <a:pt x="4069" y="2587"/>
                    <a:pt x="4176" y="2855"/>
                    <a:pt x="4176" y="3123"/>
                  </a:cubicBezTo>
                  <a:cubicBezTo>
                    <a:pt x="4176" y="3408"/>
                    <a:pt x="4069" y="3676"/>
                    <a:pt x="3873" y="3872"/>
                  </a:cubicBezTo>
                  <a:cubicBezTo>
                    <a:pt x="3676" y="4068"/>
                    <a:pt x="3404" y="4167"/>
                    <a:pt x="3132" y="4167"/>
                  </a:cubicBezTo>
                  <a:cubicBezTo>
                    <a:pt x="2860" y="4167"/>
                    <a:pt x="2588" y="4068"/>
                    <a:pt x="2392" y="3872"/>
                  </a:cubicBezTo>
                  <a:cubicBezTo>
                    <a:pt x="2195" y="3676"/>
                    <a:pt x="2088" y="3408"/>
                    <a:pt x="2088" y="3123"/>
                  </a:cubicBezTo>
                  <a:cubicBezTo>
                    <a:pt x="2088" y="2855"/>
                    <a:pt x="2195" y="2587"/>
                    <a:pt x="2392" y="2391"/>
                  </a:cubicBezTo>
                  <a:cubicBezTo>
                    <a:pt x="2588" y="2195"/>
                    <a:pt x="2856" y="2088"/>
                    <a:pt x="3141" y="2088"/>
                  </a:cubicBezTo>
                  <a:close/>
                  <a:moveTo>
                    <a:pt x="3141" y="0"/>
                  </a:moveTo>
                  <a:cubicBezTo>
                    <a:pt x="2302" y="0"/>
                    <a:pt x="1517" y="321"/>
                    <a:pt x="929" y="910"/>
                  </a:cubicBezTo>
                  <a:cubicBezTo>
                    <a:pt x="322" y="1499"/>
                    <a:pt x="1" y="2302"/>
                    <a:pt x="1" y="3123"/>
                  </a:cubicBezTo>
                  <a:cubicBezTo>
                    <a:pt x="1" y="3961"/>
                    <a:pt x="322" y="4746"/>
                    <a:pt x="929" y="5353"/>
                  </a:cubicBezTo>
                  <a:cubicBezTo>
                    <a:pt x="1517" y="5942"/>
                    <a:pt x="2302" y="6263"/>
                    <a:pt x="3141" y="6263"/>
                  </a:cubicBezTo>
                  <a:cubicBezTo>
                    <a:pt x="3980" y="6263"/>
                    <a:pt x="4765" y="5942"/>
                    <a:pt x="5354" y="5353"/>
                  </a:cubicBezTo>
                  <a:cubicBezTo>
                    <a:pt x="5942" y="4746"/>
                    <a:pt x="6263" y="3961"/>
                    <a:pt x="6263" y="3123"/>
                  </a:cubicBezTo>
                  <a:cubicBezTo>
                    <a:pt x="6263" y="2302"/>
                    <a:pt x="5942" y="1499"/>
                    <a:pt x="5354" y="910"/>
                  </a:cubicBezTo>
                  <a:cubicBezTo>
                    <a:pt x="4765" y="321"/>
                    <a:pt x="3980" y="0"/>
                    <a:pt x="3141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MULTIMEDIA</a:t>
            </a:r>
            <a:endParaRPr/>
          </a:p>
        </p:txBody>
      </p:sp>
      <p:sp>
        <p:nvSpPr>
          <p:cNvPr id="971" name="Google Shape;971;p34"/>
          <p:cNvSpPr txBox="1">
            <a:spLocks noGrp="1"/>
          </p:cNvSpPr>
          <p:nvPr>
            <p:ph type="subTitle" idx="4294967295"/>
          </p:nvPr>
        </p:nvSpPr>
        <p:spPr>
          <a:xfrm>
            <a:off x="720000" y="2123775"/>
            <a:ext cx="3380700" cy="153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hot—more than Mercury—and its atmosphere is extremely poisonous</a:t>
            </a:r>
            <a:endParaRPr/>
          </a:p>
        </p:txBody>
      </p:sp>
      <p:sp>
        <p:nvSpPr>
          <p:cNvPr id="972" name="Google Shape;972;p34"/>
          <p:cNvSpPr txBox="1"/>
          <p:nvPr/>
        </p:nvSpPr>
        <p:spPr>
          <a:xfrm>
            <a:off x="4578750" y="4439750"/>
            <a:ext cx="3852000" cy="1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Insert your multimedia content here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973" name="Google Shape;973;p34"/>
          <p:cNvGrpSpPr/>
          <p:nvPr/>
        </p:nvGrpSpPr>
        <p:grpSpPr>
          <a:xfrm>
            <a:off x="4788255" y="1643632"/>
            <a:ext cx="3432984" cy="2496295"/>
            <a:chOff x="331763" y="414153"/>
            <a:chExt cx="6903246" cy="5019697"/>
          </a:xfrm>
        </p:grpSpPr>
        <p:sp>
          <p:nvSpPr>
            <p:cNvPr id="974" name="Google Shape;974;p34"/>
            <p:cNvSpPr/>
            <p:nvPr/>
          </p:nvSpPr>
          <p:spPr>
            <a:xfrm>
              <a:off x="2953125" y="4725150"/>
              <a:ext cx="1660725" cy="708700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78" name="Google Shape;978;p34"/>
          <p:cNvPicPr preferRelativeResize="0"/>
          <p:nvPr/>
        </p:nvPicPr>
        <p:blipFill rotWithShape="1">
          <a:blip r:embed="rId3">
            <a:alphaModFix/>
          </a:blip>
          <a:srcRect l="3891" r="3882"/>
          <a:stretch/>
        </p:blipFill>
        <p:spPr>
          <a:xfrm>
            <a:off x="4880150" y="1735850"/>
            <a:ext cx="3249127" cy="198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3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THE TOPIC</a:t>
            </a:r>
            <a:endParaRPr/>
          </a:p>
        </p:txBody>
      </p:sp>
      <p:sp>
        <p:nvSpPr>
          <p:cNvPr id="984" name="Google Shape;984;p35"/>
          <p:cNvSpPr txBox="1">
            <a:spLocks noGrp="1"/>
          </p:cNvSpPr>
          <p:nvPr>
            <p:ph type="subTitle" idx="1"/>
          </p:nvPr>
        </p:nvSpPr>
        <p:spPr>
          <a:xfrm>
            <a:off x="7200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985" name="Google Shape;985;p35"/>
          <p:cNvSpPr txBox="1">
            <a:spLocks noGrp="1"/>
          </p:cNvSpPr>
          <p:nvPr>
            <p:ph type="subTitle" idx="2"/>
          </p:nvPr>
        </p:nvSpPr>
        <p:spPr>
          <a:xfrm>
            <a:off x="7200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gas giant and the biggest planet in the Solar System</a:t>
            </a:r>
            <a:endParaRPr/>
          </a:p>
        </p:txBody>
      </p:sp>
      <p:sp>
        <p:nvSpPr>
          <p:cNvPr id="986" name="Google Shape;986;p35"/>
          <p:cNvSpPr txBox="1">
            <a:spLocks noGrp="1"/>
          </p:cNvSpPr>
          <p:nvPr>
            <p:ph type="subTitle" idx="3"/>
          </p:nvPr>
        </p:nvSpPr>
        <p:spPr>
          <a:xfrm>
            <a:off x="346365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87" name="Google Shape;987;p35"/>
          <p:cNvSpPr txBox="1">
            <a:spLocks noGrp="1"/>
          </p:cNvSpPr>
          <p:nvPr>
            <p:ph type="subTitle" idx="4"/>
          </p:nvPr>
        </p:nvSpPr>
        <p:spPr>
          <a:xfrm>
            <a:off x="346365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is a cold place. It’s full of iron oxide dust</a:t>
            </a:r>
            <a:endParaRPr/>
          </a:p>
        </p:txBody>
      </p:sp>
      <p:sp>
        <p:nvSpPr>
          <p:cNvPr id="988" name="Google Shape;988;p35"/>
          <p:cNvSpPr txBox="1">
            <a:spLocks noGrp="1"/>
          </p:cNvSpPr>
          <p:nvPr>
            <p:ph type="subTitle" idx="5"/>
          </p:nvPr>
        </p:nvSpPr>
        <p:spPr>
          <a:xfrm>
            <a:off x="6207300" y="2800350"/>
            <a:ext cx="2216700" cy="338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989" name="Google Shape;989;p35"/>
          <p:cNvSpPr txBox="1">
            <a:spLocks noGrp="1"/>
          </p:cNvSpPr>
          <p:nvPr>
            <p:ph type="subTitle" idx="6"/>
          </p:nvPr>
        </p:nvSpPr>
        <p:spPr>
          <a:xfrm>
            <a:off x="6207300" y="3139050"/>
            <a:ext cx="2216700" cy="90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has a beautiful name, but also very high temperatures</a:t>
            </a:r>
            <a:endParaRPr/>
          </a:p>
        </p:txBody>
      </p:sp>
      <p:sp>
        <p:nvSpPr>
          <p:cNvPr id="990" name="Google Shape;990;p35"/>
          <p:cNvSpPr/>
          <p:nvPr/>
        </p:nvSpPr>
        <p:spPr>
          <a:xfrm>
            <a:off x="144120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35"/>
          <p:cNvSpPr/>
          <p:nvPr/>
        </p:nvSpPr>
        <p:spPr>
          <a:xfrm>
            <a:off x="418485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35"/>
          <p:cNvSpPr/>
          <p:nvPr/>
        </p:nvSpPr>
        <p:spPr>
          <a:xfrm>
            <a:off x="6928500" y="1888325"/>
            <a:ext cx="774300" cy="774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35"/>
          <p:cNvSpPr/>
          <p:nvPr/>
        </p:nvSpPr>
        <p:spPr>
          <a:xfrm>
            <a:off x="4395788" y="2101613"/>
            <a:ext cx="352425" cy="347725"/>
          </a:xfrm>
          <a:custGeom>
            <a:avLst/>
            <a:gdLst/>
            <a:ahLst/>
            <a:cxnLst/>
            <a:rect l="l" t="t" r="r" b="b"/>
            <a:pathLst>
              <a:path w="14097" h="13909" extrusionOk="0">
                <a:moveTo>
                  <a:pt x="1151" y="1"/>
                </a:moveTo>
                <a:cubicBezTo>
                  <a:pt x="884" y="1"/>
                  <a:pt x="616" y="103"/>
                  <a:pt x="411" y="308"/>
                </a:cubicBezTo>
                <a:cubicBezTo>
                  <a:pt x="1" y="719"/>
                  <a:pt x="1" y="1379"/>
                  <a:pt x="411" y="1789"/>
                </a:cubicBezTo>
                <a:lnTo>
                  <a:pt x="5568" y="6946"/>
                </a:lnTo>
                <a:lnTo>
                  <a:pt x="411" y="12120"/>
                </a:lnTo>
                <a:cubicBezTo>
                  <a:pt x="1" y="12531"/>
                  <a:pt x="1" y="13191"/>
                  <a:pt x="411" y="13601"/>
                </a:cubicBezTo>
                <a:cubicBezTo>
                  <a:pt x="616" y="13806"/>
                  <a:pt x="884" y="13909"/>
                  <a:pt x="1151" y="13909"/>
                </a:cubicBezTo>
                <a:cubicBezTo>
                  <a:pt x="1419" y="13909"/>
                  <a:pt x="1687" y="13806"/>
                  <a:pt x="1892" y="13601"/>
                </a:cubicBezTo>
                <a:lnTo>
                  <a:pt x="7048" y="8427"/>
                </a:lnTo>
                <a:lnTo>
                  <a:pt x="12223" y="13601"/>
                </a:lnTo>
                <a:cubicBezTo>
                  <a:pt x="12428" y="13806"/>
                  <a:pt x="12696" y="13909"/>
                  <a:pt x="12963" y="13909"/>
                </a:cubicBezTo>
                <a:cubicBezTo>
                  <a:pt x="13231" y="13909"/>
                  <a:pt x="13499" y="13806"/>
                  <a:pt x="13704" y="13601"/>
                </a:cubicBezTo>
                <a:cubicBezTo>
                  <a:pt x="14096" y="13191"/>
                  <a:pt x="14096" y="12531"/>
                  <a:pt x="13704" y="12120"/>
                </a:cubicBezTo>
                <a:lnTo>
                  <a:pt x="8529" y="6946"/>
                </a:lnTo>
                <a:lnTo>
                  <a:pt x="13704" y="1789"/>
                </a:lnTo>
                <a:cubicBezTo>
                  <a:pt x="14096" y="1379"/>
                  <a:pt x="14096" y="719"/>
                  <a:pt x="13704" y="308"/>
                </a:cubicBezTo>
                <a:cubicBezTo>
                  <a:pt x="13499" y="103"/>
                  <a:pt x="13231" y="1"/>
                  <a:pt x="12963" y="1"/>
                </a:cubicBezTo>
                <a:cubicBezTo>
                  <a:pt x="12696" y="1"/>
                  <a:pt x="12428" y="103"/>
                  <a:pt x="12223" y="308"/>
                </a:cubicBezTo>
                <a:lnTo>
                  <a:pt x="7048" y="5483"/>
                </a:lnTo>
                <a:lnTo>
                  <a:pt x="1892" y="308"/>
                </a:lnTo>
                <a:cubicBezTo>
                  <a:pt x="1687" y="103"/>
                  <a:pt x="1419" y="1"/>
                  <a:pt x="1151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35"/>
          <p:cNvSpPr/>
          <p:nvPr/>
        </p:nvSpPr>
        <p:spPr>
          <a:xfrm>
            <a:off x="7094850" y="2249363"/>
            <a:ext cx="469725" cy="52225"/>
          </a:xfrm>
          <a:custGeom>
            <a:avLst/>
            <a:gdLst/>
            <a:ahLst/>
            <a:cxnLst/>
            <a:rect l="l" t="t" r="r" b="b"/>
            <a:pathLst>
              <a:path w="18789" h="2089" extrusionOk="0">
                <a:moveTo>
                  <a:pt x="1053" y="1"/>
                </a:moveTo>
                <a:cubicBezTo>
                  <a:pt x="464" y="1"/>
                  <a:pt x="0" y="465"/>
                  <a:pt x="0" y="1053"/>
                </a:cubicBezTo>
                <a:cubicBezTo>
                  <a:pt x="0" y="1624"/>
                  <a:pt x="464" y="2088"/>
                  <a:pt x="1053" y="2088"/>
                </a:cubicBezTo>
                <a:lnTo>
                  <a:pt x="17736" y="2088"/>
                </a:lnTo>
                <a:cubicBezTo>
                  <a:pt x="18325" y="2088"/>
                  <a:pt x="18789" y="1624"/>
                  <a:pt x="18789" y="1053"/>
                </a:cubicBezTo>
                <a:cubicBezTo>
                  <a:pt x="18789" y="465"/>
                  <a:pt x="18325" y="1"/>
                  <a:pt x="17736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35"/>
          <p:cNvSpPr/>
          <p:nvPr/>
        </p:nvSpPr>
        <p:spPr>
          <a:xfrm>
            <a:off x="1593488" y="2040613"/>
            <a:ext cx="469725" cy="469725"/>
          </a:xfrm>
          <a:custGeom>
            <a:avLst/>
            <a:gdLst/>
            <a:ahLst/>
            <a:cxnLst/>
            <a:rect l="l" t="t" r="r" b="b"/>
            <a:pathLst>
              <a:path w="18789" h="18789" extrusionOk="0">
                <a:moveTo>
                  <a:pt x="9386" y="0"/>
                </a:moveTo>
                <a:cubicBezTo>
                  <a:pt x="8815" y="0"/>
                  <a:pt x="8351" y="464"/>
                  <a:pt x="8351" y="1035"/>
                </a:cubicBezTo>
                <a:lnTo>
                  <a:pt x="8351" y="8351"/>
                </a:lnTo>
                <a:lnTo>
                  <a:pt x="1035" y="8351"/>
                </a:lnTo>
                <a:cubicBezTo>
                  <a:pt x="464" y="8351"/>
                  <a:pt x="0" y="8815"/>
                  <a:pt x="0" y="9386"/>
                </a:cubicBezTo>
                <a:cubicBezTo>
                  <a:pt x="0" y="9957"/>
                  <a:pt x="464" y="10438"/>
                  <a:pt x="1035" y="10438"/>
                </a:cubicBezTo>
                <a:lnTo>
                  <a:pt x="8351" y="10438"/>
                </a:lnTo>
                <a:lnTo>
                  <a:pt x="8351" y="17736"/>
                </a:lnTo>
                <a:cubicBezTo>
                  <a:pt x="8351" y="18307"/>
                  <a:pt x="8815" y="18789"/>
                  <a:pt x="9386" y="18789"/>
                </a:cubicBezTo>
                <a:cubicBezTo>
                  <a:pt x="9957" y="18789"/>
                  <a:pt x="10438" y="18307"/>
                  <a:pt x="10438" y="17736"/>
                </a:cubicBezTo>
                <a:lnTo>
                  <a:pt x="10438" y="10438"/>
                </a:lnTo>
                <a:lnTo>
                  <a:pt x="17736" y="10438"/>
                </a:lnTo>
                <a:cubicBezTo>
                  <a:pt x="18307" y="10438"/>
                  <a:pt x="18789" y="9957"/>
                  <a:pt x="18789" y="9386"/>
                </a:cubicBezTo>
                <a:cubicBezTo>
                  <a:pt x="18789" y="8815"/>
                  <a:pt x="18307" y="8351"/>
                  <a:pt x="17736" y="8351"/>
                </a:cubicBezTo>
                <a:lnTo>
                  <a:pt x="10438" y="8351"/>
                </a:lnTo>
                <a:lnTo>
                  <a:pt x="10438" y="1035"/>
                </a:lnTo>
                <a:cubicBezTo>
                  <a:pt x="10438" y="464"/>
                  <a:pt x="9957" y="0"/>
                  <a:pt x="9386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6"/>
          <p:cNvSpPr txBox="1">
            <a:spLocks noGrp="1"/>
          </p:cNvSpPr>
          <p:nvPr>
            <p:ph type="title"/>
          </p:nvPr>
        </p:nvSpPr>
        <p:spPr>
          <a:xfrm>
            <a:off x="1329400" y="1694725"/>
            <a:ext cx="6485100" cy="1117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482,498,300</a:t>
            </a:r>
            <a:endParaRPr/>
          </a:p>
        </p:txBody>
      </p:sp>
      <p:sp>
        <p:nvSpPr>
          <p:cNvPr id="1001" name="Google Shape;1001;p36"/>
          <p:cNvSpPr txBox="1">
            <a:spLocks noGrp="1"/>
          </p:cNvSpPr>
          <p:nvPr>
            <p:ph type="subTitle" idx="1"/>
          </p:nvPr>
        </p:nvSpPr>
        <p:spPr>
          <a:xfrm>
            <a:off x="1329500" y="2812475"/>
            <a:ext cx="6485100" cy="63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A3144EA-A8B1-7064-C688-30DACAE2B6F6}"/>
              </a:ext>
            </a:extLst>
          </p:cNvPr>
          <p:cNvCxnSpPr/>
          <p:nvPr/>
        </p:nvCxnSpPr>
        <p:spPr>
          <a:xfrm>
            <a:off x="1063083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F259C47D-41B1-2B95-0D1A-CD8BF94028E2}"/>
              </a:ext>
            </a:extLst>
          </p:cNvPr>
          <p:cNvCxnSpPr>
            <a:cxnSpLocks/>
          </p:cNvCxnSpPr>
          <p:nvPr/>
        </p:nvCxnSpPr>
        <p:spPr>
          <a:xfrm>
            <a:off x="1063083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2857493D-2F04-47E4-FA90-6DB27F99B8CE}"/>
              </a:ext>
            </a:extLst>
          </p:cNvPr>
          <p:cNvCxnSpPr/>
          <p:nvPr/>
        </p:nvCxnSpPr>
        <p:spPr>
          <a:xfrm>
            <a:off x="1063083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49759D8-A471-BDD5-4447-FD177E72ABE3}"/>
              </a:ext>
            </a:extLst>
          </p:cNvPr>
          <p:cNvSpPr txBox="1"/>
          <p:nvPr/>
        </p:nvSpPr>
        <p:spPr>
          <a:xfrm>
            <a:off x="8080917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C1C4B6D-DB23-DCF8-5197-580DA73E7037}"/>
              </a:ext>
            </a:extLst>
          </p:cNvPr>
          <p:cNvSpPr txBox="1"/>
          <p:nvPr/>
        </p:nvSpPr>
        <p:spPr>
          <a:xfrm>
            <a:off x="8080917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F355CC-2FF7-9E3C-D72E-6F4B3D6613C0}"/>
              </a:ext>
            </a:extLst>
          </p:cNvPr>
          <p:cNvSpPr txBox="1"/>
          <p:nvPr/>
        </p:nvSpPr>
        <p:spPr>
          <a:xfrm>
            <a:off x="8080917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B6B8EA9-0FF4-C21D-BCD4-096CF1EFFDF5}"/>
              </a:ext>
            </a:extLst>
          </p:cNvPr>
          <p:cNvSpPr/>
          <p:nvPr/>
        </p:nvSpPr>
        <p:spPr>
          <a:xfrm>
            <a:off x="1774000" y="1511360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R</a:t>
            </a: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6840B496-806D-02EA-E88C-414EB0B100F2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852180" cy="18977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AA923C7F-D58A-29C6-55DC-4FEA6E4D218C}"/>
              </a:ext>
            </a:extLst>
          </p:cNvPr>
          <p:cNvCxnSpPr>
            <a:cxnSpLocks/>
            <a:stCxn id="21" idx="4"/>
          </p:cNvCxnSpPr>
          <p:nvPr/>
        </p:nvCxnSpPr>
        <p:spPr>
          <a:xfrm>
            <a:off x="1980948" y="1819133"/>
            <a:ext cx="1006071" cy="7859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9E5250D0-61D1-A759-9696-6DBD135CE496}"/>
              </a:ext>
            </a:extLst>
          </p:cNvPr>
          <p:cNvCxnSpPr>
            <a:cxnSpLocks/>
          </p:cNvCxnSpPr>
          <p:nvPr/>
        </p:nvCxnSpPr>
        <p:spPr>
          <a:xfrm flipV="1">
            <a:off x="2991770" y="1674457"/>
            <a:ext cx="751943" cy="9332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BAEBF59-2AFF-5437-DFD5-69F5A789B452}"/>
              </a:ext>
            </a:extLst>
          </p:cNvPr>
          <p:cNvSpPr/>
          <p:nvPr/>
        </p:nvSpPr>
        <p:spPr>
          <a:xfrm>
            <a:off x="4130984" y="3557673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>
                    <a:lumMod val="10000"/>
                  </a:schemeClr>
                </a:solidFill>
              </a:rPr>
              <a:t>Sezione critica</a:t>
            </a:r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9C6FE4F7-0257-7258-4ED3-AB9AFE4F4841}"/>
              </a:ext>
            </a:extLst>
          </p:cNvPr>
          <p:cNvSpPr/>
          <p:nvPr/>
        </p:nvSpPr>
        <p:spPr>
          <a:xfrm>
            <a:off x="6086111" y="1526398"/>
            <a:ext cx="1393794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bg1">
                    <a:lumMod val="10000"/>
                  </a:schemeClr>
                </a:solidFill>
              </a:rPr>
              <a:t>Sezione critica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0331A1B6-5DED-69F9-C754-CDCC8DF14BEC}"/>
              </a:ext>
            </a:extLst>
          </p:cNvPr>
          <p:cNvSpPr/>
          <p:nvPr/>
        </p:nvSpPr>
        <p:spPr>
          <a:xfrm>
            <a:off x="1254805" y="3585487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R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5481747D-4117-06C3-1C6D-2C9C13D163F6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1461753" y="1665245"/>
            <a:ext cx="1217770" cy="1920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281E7087-B458-DE83-D978-60B84C3D8084}"/>
              </a:ext>
            </a:extLst>
          </p:cNvPr>
          <p:cNvCxnSpPr>
            <a:cxnSpLocks/>
            <a:stCxn id="30" idx="0"/>
            <a:endCxn id="999" idx="0"/>
          </p:cNvCxnSpPr>
          <p:nvPr/>
        </p:nvCxnSpPr>
        <p:spPr>
          <a:xfrm flipV="1">
            <a:off x="1461753" y="2630223"/>
            <a:ext cx="1068916" cy="95526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59A9D51E-74F4-F1A8-AFBA-45BCD7287EDE}"/>
              </a:ext>
            </a:extLst>
          </p:cNvPr>
          <p:cNvCxnSpPr>
            <a:cxnSpLocks/>
            <a:stCxn id="999" idx="0"/>
          </p:cNvCxnSpPr>
          <p:nvPr/>
        </p:nvCxnSpPr>
        <p:spPr>
          <a:xfrm>
            <a:off x="2530669" y="2630223"/>
            <a:ext cx="1199321" cy="10866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2 60">
            <a:extLst>
              <a:ext uri="{FF2B5EF4-FFF2-40B4-BE49-F238E27FC236}">
                <a16:creationId xmlns:a16="http://schemas.microsoft.com/office/drawing/2014/main" id="{28A86106-EE9D-CA0F-6234-8C5B0F2A8EA0}"/>
              </a:ext>
            </a:extLst>
          </p:cNvPr>
          <p:cNvCxnSpPr>
            <a:cxnSpLocks/>
          </p:cNvCxnSpPr>
          <p:nvPr/>
        </p:nvCxnSpPr>
        <p:spPr>
          <a:xfrm>
            <a:off x="706244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F5297E3B-5FF1-2BB8-95E1-90FD31C516EF}"/>
              </a:ext>
            </a:extLst>
          </p:cNvPr>
          <p:cNvCxnSpPr>
            <a:cxnSpLocks/>
          </p:cNvCxnSpPr>
          <p:nvPr/>
        </p:nvCxnSpPr>
        <p:spPr>
          <a:xfrm flipV="1">
            <a:off x="706244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0" name="CasellaDiTesto 959">
            <a:extLst>
              <a:ext uri="{FF2B5EF4-FFF2-40B4-BE49-F238E27FC236}">
                <a16:creationId xmlns:a16="http://schemas.microsoft.com/office/drawing/2014/main" id="{D2554E11-06AD-1189-E787-982B0F1BF2F3}"/>
              </a:ext>
            </a:extLst>
          </p:cNvPr>
          <p:cNvSpPr txBox="1"/>
          <p:nvPr/>
        </p:nvSpPr>
        <p:spPr>
          <a:xfrm>
            <a:off x="50800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961" name="CasellaDiTesto 960">
            <a:extLst>
              <a:ext uri="{FF2B5EF4-FFF2-40B4-BE49-F238E27FC236}">
                <a16:creationId xmlns:a16="http://schemas.microsoft.com/office/drawing/2014/main" id="{B0709D98-5B7C-9929-BA86-AF21E479F3D0}"/>
              </a:ext>
            </a:extLst>
          </p:cNvPr>
          <p:cNvSpPr txBox="1"/>
          <p:nvPr/>
        </p:nvSpPr>
        <p:spPr>
          <a:xfrm>
            <a:off x="89272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962" name="CasellaDiTesto 961">
            <a:extLst>
              <a:ext uri="{FF2B5EF4-FFF2-40B4-BE49-F238E27FC236}">
                <a16:creationId xmlns:a16="http://schemas.microsoft.com/office/drawing/2014/main" id="{9F33E67B-0F96-0E69-EA37-5C12A95B66EC}"/>
              </a:ext>
            </a:extLst>
          </p:cNvPr>
          <p:cNvSpPr txBox="1"/>
          <p:nvPr/>
        </p:nvSpPr>
        <p:spPr>
          <a:xfrm rot="18139796">
            <a:off x="1483307" y="3024365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(1,3)</a:t>
            </a:r>
          </a:p>
        </p:txBody>
      </p:sp>
      <p:sp>
        <p:nvSpPr>
          <p:cNvPr id="963" name="CasellaDiTesto 962">
            <a:extLst>
              <a:ext uri="{FF2B5EF4-FFF2-40B4-BE49-F238E27FC236}">
                <a16:creationId xmlns:a16="http://schemas.microsoft.com/office/drawing/2014/main" id="{DA59B0D7-A592-7BFD-78C8-5048A85D5FFA}"/>
              </a:ext>
            </a:extLst>
          </p:cNvPr>
          <p:cNvSpPr txBox="1"/>
          <p:nvPr/>
        </p:nvSpPr>
        <p:spPr>
          <a:xfrm rot="3865231">
            <a:off x="1923244" y="2123120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(1,1)</a:t>
            </a:r>
          </a:p>
        </p:txBody>
      </p:sp>
      <p:sp>
        <p:nvSpPr>
          <p:cNvPr id="964" name="CasellaDiTesto 963">
            <a:extLst>
              <a:ext uri="{FF2B5EF4-FFF2-40B4-BE49-F238E27FC236}">
                <a16:creationId xmlns:a16="http://schemas.microsoft.com/office/drawing/2014/main" id="{F05E3BC6-02A7-B674-44F8-6EE24890C6AB}"/>
              </a:ext>
            </a:extLst>
          </p:cNvPr>
          <p:cNvSpPr txBox="1"/>
          <p:nvPr/>
        </p:nvSpPr>
        <p:spPr>
          <a:xfrm rot="18997972">
            <a:off x="1695911" y="3200070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(1,3)</a:t>
            </a:r>
          </a:p>
        </p:txBody>
      </p:sp>
      <p:sp>
        <p:nvSpPr>
          <p:cNvPr id="965" name="CasellaDiTesto 964">
            <a:extLst>
              <a:ext uri="{FF2B5EF4-FFF2-40B4-BE49-F238E27FC236}">
                <a16:creationId xmlns:a16="http://schemas.microsoft.com/office/drawing/2014/main" id="{06865294-EE23-3B3E-42AF-7CC636FAEEBA}"/>
              </a:ext>
            </a:extLst>
          </p:cNvPr>
          <p:cNvSpPr txBox="1"/>
          <p:nvPr/>
        </p:nvSpPr>
        <p:spPr>
          <a:xfrm rot="2307949">
            <a:off x="2157598" y="1902458"/>
            <a:ext cx="34336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(1,1)</a:t>
            </a:r>
          </a:p>
        </p:txBody>
      </p:sp>
      <p:sp>
        <p:nvSpPr>
          <p:cNvPr id="970" name="CasellaDiTesto 969">
            <a:extLst>
              <a:ext uri="{FF2B5EF4-FFF2-40B4-BE49-F238E27FC236}">
                <a16:creationId xmlns:a16="http://schemas.microsoft.com/office/drawing/2014/main" id="{65751FFD-1D54-E965-4B2C-202CF8D88DDD}"/>
              </a:ext>
            </a:extLst>
          </p:cNvPr>
          <p:cNvSpPr txBox="1"/>
          <p:nvPr/>
        </p:nvSpPr>
        <p:spPr>
          <a:xfrm>
            <a:off x="1319727" y="3920336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1" name="CasellaDiTesto 970">
            <a:extLst>
              <a:ext uri="{FF2B5EF4-FFF2-40B4-BE49-F238E27FC236}">
                <a16:creationId xmlns:a16="http://schemas.microsoft.com/office/drawing/2014/main" id="{0D59B709-B985-FAF5-79CC-3177B0AD469B}"/>
              </a:ext>
            </a:extLst>
          </p:cNvPr>
          <p:cNvSpPr txBox="1"/>
          <p:nvPr/>
        </p:nvSpPr>
        <p:spPr>
          <a:xfrm>
            <a:off x="2751643" y="393641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2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2" name="CasellaDiTesto 971">
            <a:extLst>
              <a:ext uri="{FF2B5EF4-FFF2-40B4-BE49-F238E27FC236}">
                <a16:creationId xmlns:a16="http://schemas.microsoft.com/office/drawing/2014/main" id="{8C92C736-3EF8-0901-E153-FCBF49EDDBB3}"/>
              </a:ext>
            </a:extLst>
          </p:cNvPr>
          <p:cNvSpPr txBox="1"/>
          <p:nvPr/>
        </p:nvSpPr>
        <p:spPr>
          <a:xfrm>
            <a:off x="1824824" y="12801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1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3" name="CasellaDiTesto 972">
            <a:extLst>
              <a:ext uri="{FF2B5EF4-FFF2-40B4-BE49-F238E27FC236}">
                <a16:creationId xmlns:a16="http://schemas.microsoft.com/office/drawing/2014/main" id="{DA1D1C51-39A2-1079-C0A8-3199A3CF44AC}"/>
              </a:ext>
            </a:extLst>
          </p:cNvPr>
          <p:cNvSpPr txBox="1"/>
          <p:nvPr/>
        </p:nvSpPr>
        <p:spPr>
          <a:xfrm>
            <a:off x="2537593" y="1283119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974" name="CasellaDiTesto 973">
            <a:extLst>
              <a:ext uri="{FF2B5EF4-FFF2-40B4-BE49-F238E27FC236}">
                <a16:creationId xmlns:a16="http://schemas.microsoft.com/office/drawing/2014/main" id="{34007624-DCF9-80E2-F0F6-680D25944BDA}"/>
              </a:ext>
            </a:extLst>
          </p:cNvPr>
          <p:cNvSpPr txBox="1"/>
          <p:nvPr/>
        </p:nvSpPr>
        <p:spPr>
          <a:xfrm>
            <a:off x="2331874" y="2627582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2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6" name="CasellaDiTesto 975">
            <a:extLst>
              <a:ext uri="{FF2B5EF4-FFF2-40B4-BE49-F238E27FC236}">
                <a16:creationId xmlns:a16="http://schemas.microsoft.com/office/drawing/2014/main" id="{AB3FE1CB-EB99-0EE6-F1C9-3FB3B3594F60}"/>
              </a:ext>
            </a:extLst>
          </p:cNvPr>
          <p:cNvSpPr txBox="1"/>
          <p:nvPr/>
        </p:nvSpPr>
        <p:spPr>
          <a:xfrm>
            <a:off x="2825040" y="2640481"/>
            <a:ext cx="1619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4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7" name="CasellaDiTesto 976">
            <a:extLst>
              <a:ext uri="{FF2B5EF4-FFF2-40B4-BE49-F238E27FC236}">
                <a16:creationId xmlns:a16="http://schemas.microsoft.com/office/drawing/2014/main" id="{18D3FACF-3F98-710A-AF89-1D31C3995077}"/>
              </a:ext>
            </a:extLst>
          </p:cNvPr>
          <p:cNvSpPr txBox="1"/>
          <p:nvPr/>
        </p:nvSpPr>
        <p:spPr>
          <a:xfrm>
            <a:off x="2906066" y="264273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5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0" name="CasellaDiTesto 989">
            <a:extLst>
              <a:ext uri="{FF2B5EF4-FFF2-40B4-BE49-F238E27FC236}">
                <a16:creationId xmlns:a16="http://schemas.microsoft.com/office/drawing/2014/main" id="{2A2E76DD-A076-18BA-717D-DE70E8C669FF}"/>
              </a:ext>
            </a:extLst>
          </p:cNvPr>
          <p:cNvSpPr txBox="1"/>
          <p:nvPr/>
        </p:nvSpPr>
        <p:spPr>
          <a:xfrm>
            <a:off x="3584606" y="128560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6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3" name="CasellaDiTesto 992">
            <a:extLst>
              <a:ext uri="{FF2B5EF4-FFF2-40B4-BE49-F238E27FC236}">
                <a16:creationId xmlns:a16="http://schemas.microsoft.com/office/drawing/2014/main" id="{299CBC63-DB89-AF2E-83BD-05E811DB6B74}"/>
              </a:ext>
            </a:extLst>
          </p:cNvPr>
          <p:cNvSpPr txBox="1"/>
          <p:nvPr/>
        </p:nvSpPr>
        <p:spPr>
          <a:xfrm>
            <a:off x="5906473" y="1278297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7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4" name="CasellaDiTesto 993">
            <a:extLst>
              <a:ext uri="{FF2B5EF4-FFF2-40B4-BE49-F238E27FC236}">
                <a16:creationId xmlns:a16="http://schemas.microsoft.com/office/drawing/2014/main" id="{CD5B62A4-646A-8989-D881-FB7208CB0424}"/>
              </a:ext>
            </a:extLst>
          </p:cNvPr>
          <p:cNvSpPr txBox="1"/>
          <p:nvPr/>
        </p:nvSpPr>
        <p:spPr>
          <a:xfrm>
            <a:off x="5482194" y="3905370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6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5" name="CasellaDiTesto 994">
            <a:extLst>
              <a:ext uri="{FF2B5EF4-FFF2-40B4-BE49-F238E27FC236}">
                <a16:creationId xmlns:a16="http://schemas.microsoft.com/office/drawing/2014/main" id="{27386A26-602A-83EF-80EE-B968F0CE9D8B}"/>
              </a:ext>
            </a:extLst>
          </p:cNvPr>
          <p:cNvSpPr txBox="1"/>
          <p:nvPr/>
        </p:nvSpPr>
        <p:spPr>
          <a:xfrm>
            <a:off x="3602391" y="3945678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4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6" name="CasellaDiTesto 995">
            <a:extLst>
              <a:ext uri="{FF2B5EF4-FFF2-40B4-BE49-F238E27FC236}">
                <a16:creationId xmlns:a16="http://schemas.microsoft.com/office/drawing/2014/main" id="{2661447C-6111-0D7B-F90B-307BEB9A83FD}"/>
              </a:ext>
            </a:extLst>
          </p:cNvPr>
          <p:cNvSpPr txBox="1"/>
          <p:nvPr/>
        </p:nvSpPr>
        <p:spPr>
          <a:xfrm>
            <a:off x="574327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</a:t>
            </a:r>
            <a:r>
              <a:rPr lang="it-IT" sz="600" dirty="0" err="1"/>
              <a:t>timestamp</a:t>
            </a:r>
            <a:r>
              <a:rPr lang="it-IT" sz="600" dirty="0"/>
              <a:t>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sp>
        <p:nvSpPr>
          <p:cNvPr id="999" name="CasellaDiTesto 998">
            <a:extLst>
              <a:ext uri="{FF2B5EF4-FFF2-40B4-BE49-F238E27FC236}">
                <a16:creationId xmlns:a16="http://schemas.microsoft.com/office/drawing/2014/main" id="{8A5C9909-401F-5879-E5A6-318379D22237}"/>
              </a:ext>
            </a:extLst>
          </p:cNvPr>
          <p:cNvSpPr txBox="1"/>
          <p:nvPr/>
        </p:nvSpPr>
        <p:spPr>
          <a:xfrm>
            <a:off x="2485900" y="2630223"/>
            <a:ext cx="895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000" name="Connettore 2 999">
            <a:extLst>
              <a:ext uri="{FF2B5EF4-FFF2-40B4-BE49-F238E27FC236}">
                <a16:creationId xmlns:a16="http://schemas.microsoft.com/office/drawing/2014/main" id="{E19A9F3A-1F9A-5004-A4B3-D95D644FA855}"/>
              </a:ext>
            </a:extLst>
          </p:cNvPr>
          <p:cNvCxnSpPr>
            <a:cxnSpLocks/>
            <a:stCxn id="28" idx="3"/>
            <a:endCxn id="29" idx="1"/>
          </p:cNvCxnSpPr>
          <p:nvPr/>
        </p:nvCxnSpPr>
        <p:spPr>
          <a:xfrm flipV="1">
            <a:off x="5524778" y="1722246"/>
            <a:ext cx="561333" cy="2031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8AD07E74-15E2-BC95-AE7A-D47F0897C44A}"/>
              </a:ext>
            </a:extLst>
          </p:cNvPr>
          <p:cNvCxnSpPr>
            <a:cxnSpLocks/>
          </p:cNvCxnSpPr>
          <p:nvPr/>
        </p:nvCxnSpPr>
        <p:spPr>
          <a:xfrm>
            <a:off x="2684274" y="1646258"/>
            <a:ext cx="1446790" cy="2070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F6296C0-EFE5-89DF-7254-9602700D00C2}"/>
              </a:ext>
            </a:extLst>
          </p:cNvPr>
          <p:cNvSpPr txBox="1"/>
          <p:nvPr/>
        </p:nvSpPr>
        <p:spPr>
          <a:xfrm>
            <a:off x="2631649" y="1280178"/>
            <a:ext cx="17448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3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FFE78A5-F798-21AF-136C-F5500E66551A}"/>
              </a:ext>
            </a:extLst>
          </p:cNvPr>
          <p:cNvSpPr txBox="1"/>
          <p:nvPr/>
        </p:nvSpPr>
        <p:spPr>
          <a:xfrm>
            <a:off x="4003251" y="3934633"/>
            <a:ext cx="2551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i="1" dirty="0">
                <a:solidFill>
                  <a:schemeClr val="bg1">
                    <a:lumMod val="50000"/>
                  </a:schemeClr>
                </a:solidFill>
              </a:rPr>
              <a:t>5</a:t>
            </a:r>
            <a:endParaRPr lang="it-IT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8" grpId="0" animBg="1"/>
      <p:bldP spid="29" grpId="0" animBg="1"/>
      <p:bldP spid="30" grpId="0" animBg="1"/>
      <p:bldP spid="962" grpId="0"/>
      <p:bldP spid="963" grpId="0"/>
      <p:bldP spid="964" grpId="0"/>
      <p:bldP spid="965" grpId="0"/>
      <p:bldP spid="970" grpId="0"/>
      <p:bldP spid="971" grpId="0"/>
      <p:bldP spid="972" grpId="0"/>
      <p:bldP spid="973" grpId="0"/>
      <p:bldP spid="974" grpId="0"/>
      <p:bldP spid="976" grpId="0"/>
      <p:bldP spid="977" grpId="0"/>
      <p:bldP spid="990" grpId="0"/>
      <p:bldP spid="993" grpId="0"/>
      <p:bldP spid="994" grpId="0"/>
      <p:bldP spid="995" grpId="0"/>
      <p:bldP spid="999" grpId="0"/>
      <p:bldP spid="5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38"/>
          <p:cNvSpPr txBox="1">
            <a:spLocks noGrp="1"/>
          </p:cNvSpPr>
          <p:nvPr>
            <p:ph type="title"/>
          </p:nvPr>
        </p:nvSpPr>
        <p:spPr>
          <a:xfrm>
            <a:off x="1836450" y="1283700"/>
            <a:ext cx="5471100" cy="257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/>
              <a:t>AWESOME</a:t>
            </a:r>
            <a:r>
              <a:rPr lang="en" sz="9500"/>
              <a:t> </a:t>
            </a:r>
            <a:r>
              <a:rPr lang="en" sz="10900">
                <a:solidFill>
                  <a:schemeClr val="dk2"/>
                </a:solidFill>
              </a:rPr>
              <a:t>WORDS</a:t>
            </a:r>
            <a:endParaRPr sz="10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39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PRACTICAL USES OF THIS SUBJECT</a:t>
            </a:r>
            <a:endParaRPr/>
          </a:p>
        </p:txBody>
      </p:sp>
      <p:sp>
        <p:nvSpPr>
          <p:cNvPr id="1508" name="Google Shape;1508;p39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</a:t>
            </a:r>
            <a:endParaRPr/>
          </a:p>
        </p:txBody>
      </p:sp>
      <p:sp>
        <p:nvSpPr>
          <p:cNvPr id="1509" name="Google Shape;1509;p39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the biggest planet</a:t>
            </a:r>
            <a:endParaRPr/>
          </a:p>
        </p:txBody>
      </p:sp>
      <p:sp>
        <p:nvSpPr>
          <p:cNvPr id="1510" name="Google Shape;1510;p39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planet</a:t>
            </a:r>
            <a:endParaRPr/>
          </a:p>
        </p:txBody>
      </p:sp>
      <p:sp>
        <p:nvSpPr>
          <p:cNvPr id="1511" name="Google Shape;1511;p39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smallest planet</a:t>
            </a:r>
            <a:endParaRPr/>
          </a:p>
        </p:txBody>
      </p:sp>
      <p:sp>
        <p:nvSpPr>
          <p:cNvPr id="1512" name="Google Shape;1512;p39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 is red and a cold place</a:t>
            </a:r>
            <a:endParaRPr/>
          </a:p>
        </p:txBody>
      </p:sp>
      <p:sp>
        <p:nvSpPr>
          <p:cNvPr id="1513" name="Google Shape;1513;p39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</a:t>
            </a:r>
            <a:endParaRPr/>
          </a:p>
        </p:txBody>
      </p:sp>
      <p:sp>
        <p:nvSpPr>
          <p:cNvPr id="1514" name="Google Shape;1514;p39"/>
          <p:cNvSpPr txBox="1"/>
          <p:nvPr/>
        </p:nvSpPr>
        <p:spPr>
          <a:xfrm>
            <a:off x="1873187" y="181257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5" name="Google Shape;1515;p39"/>
          <p:cNvSpPr txBox="1"/>
          <p:nvPr/>
        </p:nvSpPr>
        <p:spPr>
          <a:xfrm>
            <a:off x="1873187" y="12565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6" name="Google Shape;1516;p39"/>
          <p:cNvCxnSpPr/>
          <p:nvPr/>
        </p:nvCxnSpPr>
        <p:spPr>
          <a:xfrm>
            <a:off x="1873187" y="1684700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7" name="Google Shape;1517;p39"/>
          <p:cNvSpPr txBox="1"/>
          <p:nvPr/>
        </p:nvSpPr>
        <p:spPr>
          <a:xfrm>
            <a:off x="1873187" y="30870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8" name="Google Shape;1518;p39"/>
          <p:cNvSpPr txBox="1"/>
          <p:nvPr/>
        </p:nvSpPr>
        <p:spPr>
          <a:xfrm>
            <a:off x="1873187" y="25309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9" name="Google Shape;1519;p39"/>
          <p:cNvCxnSpPr/>
          <p:nvPr/>
        </p:nvCxnSpPr>
        <p:spPr>
          <a:xfrm>
            <a:off x="1873187" y="29591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0" name="Google Shape;1520;p39"/>
          <p:cNvSpPr txBox="1"/>
          <p:nvPr/>
        </p:nvSpPr>
        <p:spPr>
          <a:xfrm>
            <a:off x="1873187" y="43074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1" name="Google Shape;1521;p39"/>
          <p:cNvSpPr txBox="1"/>
          <p:nvPr/>
        </p:nvSpPr>
        <p:spPr>
          <a:xfrm>
            <a:off x="1873187" y="37513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2" name="Google Shape;1522;p39"/>
          <p:cNvCxnSpPr/>
          <p:nvPr/>
        </p:nvCxnSpPr>
        <p:spPr>
          <a:xfrm>
            <a:off x="1873187" y="41795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3" name="Google Shape;1523;p39"/>
          <p:cNvSpPr txBox="1"/>
          <p:nvPr/>
        </p:nvSpPr>
        <p:spPr>
          <a:xfrm>
            <a:off x="6051062" y="181257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4" name="Google Shape;1524;p39"/>
          <p:cNvSpPr txBox="1"/>
          <p:nvPr/>
        </p:nvSpPr>
        <p:spPr>
          <a:xfrm>
            <a:off x="6051062" y="12565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25" name="Google Shape;1525;p39"/>
          <p:cNvCxnSpPr/>
          <p:nvPr/>
        </p:nvCxnSpPr>
        <p:spPr>
          <a:xfrm>
            <a:off x="6051062" y="1684700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26" name="Google Shape;1526;p39"/>
          <p:cNvGrpSpPr/>
          <p:nvPr/>
        </p:nvGrpSpPr>
        <p:grpSpPr>
          <a:xfrm>
            <a:off x="4964430" y="1250682"/>
            <a:ext cx="860065" cy="860065"/>
            <a:chOff x="5617963" y="1424788"/>
            <a:chExt cx="1561200" cy="1561200"/>
          </a:xfrm>
        </p:grpSpPr>
        <p:sp>
          <p:nvSpPr>
            <p:cNvPr id="1527" name="Google Shape;1527;p39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9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9" name="Google Shape;1529;p39"/>
          <p:cNvSpPr/>
          <p:nvPr/>
        </p:nvSpPr>
        <p:spPr>
          <a:xfrm>
            <a:off x="5018700" y="1304681"/>
            <a:ext cx="751800" cy="751800"/>
          </a:xfrm>
          <a:prstGeom prst="pie">
            <a:avLst>
              <a:gd name="adj1" fmla="val 16221168"/>
              <a:gd name="adj2" fmla="val 19818809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0" name="Google Shape;1530;p39"/>
          <p:cNvSpPr/>
          <p:nvPr/>
        </p:nvSpPr>
        <p:spPr>
          <a:xfrm>
            <a:off x="5022154" y="1465717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39"/>
          <p:cNvSpPr/>
          <p:nvPr/>
        </p:nvSpPr>
        <p:spPr>
          <a:xfrm>
            <a:off x="5022154" y="1465717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2" name="Google Shape;1532;p39"/>
          <p:cNvGrpSpPr/>
          <p:nvPr/>
        </p:nvGrpSpPr>
        <p:grpSpPr>
          <a:xfrm rot="2130553" flipH="1">
            <a:off x="5403193" y="1333878"/>
            <a:ext cx="134864" cy="107424"/>
            <a:chOff x="-602987" y="2563895"/>
            <a:chExt cx="640505" cy="510186"/>
          </a:xfrm>
        </p:grpSpPr>
        <p:sp>
          <p:nvSpPr>
            <p:cNvPr id="1533" name="Google Shape;1533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6" name="Google Shape;1536;p39"/>
          <p:cNvSpPr/>
          <p:nvPr/>
        </p:nvSpPr>
        <p:spPr>
          <a:xfrm rot="444051" flipH="1">
            <a:off x="5472395" y="138698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39"/>
          <p:cNvSpPr/>
          <p:nvPr/>
        </p:nvSpPr>
        <p:spPr>
          <a:xfrm rot="444275" flipH="1">
            <a:off x="5410383" y="1507123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8" name="Google Shape;1538;p39"/>
          <p:cNvCxnSpPr/>
          <p:nvPr/>
        </p:nvCxnSpPr>
        <p:spPr>
          <a:xfrm>
            <a:off x="5018783" y="1464024"/>
            <a:ext cx="750600" cy="43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9" name="Google Shape;1539;p39"/>
          <p:cNvCxnSpPr/>
          <p:nvPr/>
        </p:nvCxnSpPr>
        <p:spPr>
          <a:xfrm rot="10800000" flipH="1">
            <a:off x="5015050" y="1463052"/>
            <a:ext cx="759300" cy="438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0" name="Google Shape;1540;p39"/>
          <p:cNvCxnSpPr/>
          <p:nvPr/>
        </p:nvCxnSpPr>
        <p:spPr>
          <a:xfrm>
            <a:off x="5394934" y="1250724"/>
            <a:ext cx="0" cy="860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1" name="Google Shape;1541;p39"/>
          <p:cNvSpPr txBox="1"/>
          <p:nvPr/>
        </p:nvSpPr>
        <p:spPr>
          <a:xfrm>
            <a:off x="6051062" y="30870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2" name="Google Shape;1542;p39"/>
          <p:cNvSpPr txBox="1"/>
          <p:nvPr/>
        </p:nvSpPr>
        <p:spPr>
          <a:xfrm>
            <a:off x="6051062" y="25309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43" name="Google Shape;1543;p39"/>
          <p:cNvCxnSpPr/>
          <p:nvPr/>
        </p:nvCxnSpPr>
        <p:spPr>
          <a:xfrm>
            <a:off x="6051062" y="29591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4" name="Google Shape;1544;p39"/>
          <p:cNvSpPr txBox="1"/>
          <p:nvPr/>
        </p:nvSpPr>
        <p:spPr>
          <a:xfrm>
            <a:off x="6051062" y="43074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5" name="Google Shape;1545;p39"/>
          <p:cNvSpPr txBox="1"/>
          <p:nvPr/>
        </p:nvSpPr>
        <p:spPr>
          <a:xfrm>
            <a:off x="6051062" y="37513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46" name="Google Shape;1546;p39"/>
          <p:cNvCxnSpPr/>
          <p:nvPr/>
        </p:nvCxnSpPr>
        <p:spPr>
          <a:xfrm>
            <a:off x="6051062" y="41795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47" name="Google Shape;1547;p39"/>
          <p:cNvGrpSpPr/>
          <p:nvPr/>
        </p:nvGrpSpPr>
        <p:grpSpPr>
          <a:xfrm>
            <a:off x="4964430" y="3745507"/>
            <a:ext cx="860065" cy="860065"/>
            <a:chOff x="5617963" y="1424788"/>
            <a:chExt cx="1561200" cy="1561200"/>
          </a:xfrm>
        </p:grpSpPr>
        <p:sp>
          <p:nvSpPr>
            <p:cNvPr id="1548" name="Google Shape;1548;p39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9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50" name="Google Shape;1550;p39"/>
          <p:cNvSpPr/>
          <p:nvPr/>
        </p:nvSpPr>
        <p:spPr>
          <a:xfrm>
            <a:off x="5018700" y="3799506"/>
            <a:ext cx="751800" cy="751800"/>
          </a:xfrm>
          <a:prstGeom prst="pie">
            <a:avLst>
              <a:gd name="adj1" fmla="val 16221168"/>
              <a:gd name="adj2" fmla="val 16137194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1" name="Google Shape;1551;p39"/>
          <p:cNvSpPr/>
          <p:nvPr/>
        </p:nvSpPr>
        <p:spPr>
          <a:xfrm>
            <a:off x="5022154" y="3960542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2" name="Google Shape;1552;p39"/>
          <p:cNvSpPr/>
          <p:nvPr/>
        </p:nvSpPr>
        <p:spPr>
          <a:xfrm>
            <a:off x="5022154" y="3960542"/>
            <a:ext cx="744909" cy="430105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3" name="Google Shape;1553;p39"/>
          <p:cNvSpPr/>
          <p:nvPr/>
        </p:nvSpPr>
        <p:spPr>
          <a:xfrm rot="444275" flipH="1">
            <a:off x="5584145" y="4339489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4" name="Google Shape;1554;p39"/>
          <p:cNvGrpSpPr/>
          <p:nvPr/>
        </p:nvGrpSpPr>
        <p:grpSpPr>
          <a:xfrm rot="2130553" flipH="1">
            <a:off x="5403193" y="3828703"/>
            <a:ext cx="134864" cy="107424"/>
            <a:chOff x="-602987" y="2563895"/>
            <a:chExt cx="640505" cy="510186"/>
          </a:xfrm>
        </p:grpSpPr>
        <p:sp>
          <p:nvSpPr>
            <p:cNvPr id="1555" name="Google Shape;1555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8" name="Google Shape;1558;p39"/>
          <p:cNvGrpSpPr/>
          <p:nvPr/>
        </p:nvGrpSpPr>
        <p:grpSpPr>
          <a:xfrm rot="2363708" flipH="1">
            <a:off x="5545680" y="4147238"/>
            <a:ext cx="195638" cy="150886"/>
            <a:chOff x="3206237" y="4273754"/>
            <a:chExt cx="855128" cy="659520"/>
          </a:xfrm>
        </p:grpSpPr>
        <p:sp>
          <p:nvSpPr>
            <p:cNvPr id="1559" name="Google Shape;1559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3" name="Google Shape;1563;p39"/>
          <p:cNvSpPr/>
          <p:nvPr/>
        </p:nvSpPr>
        <p:spPr>
          <a:xfrm rot="444051" flipH="1">
            <a:off x="5472395" y="3881806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39"/>
          <p:cNvSpPr/>
          <p:nvPr/>
        </p:nvSpPr>
        <p:spPr>
          <a:xfrm rot="444275" flipH="1">
            <a:off x="5410383" y="40019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5" name="Google Shape;1565;p39"/>
          <p:cNvGrpSpPr/>
          <p:nvPr/>
        </p:nvGrpSpPr>
        <p:grpSpPr>
          <a:xfrm rot="3144052" flipH="1">
            <a:off x="5609321" y="4044276"/>
            <a:ext cx="135137" cy="123555"/>
            <a:chOff x="7951491" y="3948941"/>
            <a:chExt cx="472500" cy="432126"/>
          </a:xfrm>
        </p:grpSpPr>
        <p:sp>
          <p:nvSpPr>
            <p:cNvPr id="1566" name="Google Shape;1566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7" name="Google Shape;1567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568" name="Google Shape;1568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76" name="Google Shape;1576;p39"/>
          <p:cNvGrpSpPr/>
          <p:nvPr/>
        </p:nvGrpSpPr>
        <p:grpSpPr>
          <a:xfrm rot="2130553" flipH="1">
            <a:off x="5487444" y="4121736"/>
            <a:ext cx="134864" cy="107424"/>
            <a:chOff x="-602987" y="2563895"/>
            <a:chExt cx="640505" cy="510186"/>
          </a:xfrm>
        </p:grpSpPr>
        <p:sp>
          <p:nvSpPr>
            <p:cNvPr id="1577" name="Google Shape;1577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0" name="Google Shape;1580;p39"/>
          <p:cNvSpPr/>
          <p:nvPr/>
        </p:nvSpPr>
        <p:spPr>
          <a:xfrm rot="444051" flipH="1">
            <a:off x="5472395" y="4312633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1" name="Google Shape;1581;p39"/>
          <p:cNvGrpSpPr/>
          <p:nvPr/>
        </p:nvGrpSpPr>
        <p:grpSpPr>
          <a:xfrm rot="3144052" flipH="1">
            <a:off x="5402875" y="4247514"/>
            <a:ext cx="135137" cy="123555"/>
            <a:chOff x="7951491" y="3948941"/>
            <a:chExt cx="472500" cy="432126"/>
          </a:xfrm>
        </p:grpSpPr>
        <p:sp>
          <p:nvSpPr>
            <p:cNvPr id="1582" name="Google Shape;1582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3" name="Google Shape;1583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584" name="Google Shape;1584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2" name="Google Shape;1592;p39"/>
          <p:cNvGrpSpPr/>
          <p:nvPr/>
        </p:nvGrpSpPr>
        <p:grpSpPr>
          <a:xfrm rot="2130553" flipH="1">
            <a:off x="5403193" y="4393840"/>
            <a:ext cx="134864" cy="107424"/>
            <a:chOff x="-602987" y="2563895"/>
            <a:chExt cx="640505" cy="510186"/>
          </a:xfrm>
        </p:grpSpPr>
        <p:sp>
          <p:nvSpPr>
            <p:cNvPr id="1593" name="Google Shape;1593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96" name="Google Shape;1596;p39"/>
          <p:cNvCxnSpPr/>
          <p:nvPr/>
        </p:nvCxnSpPr>
        <p:spPr>
          <a:xfrm>
            <a:off x="5018783" y="3958849"/>
            <a:ext cx="750600" cy="4335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7" name="Google Shape;1597;p39"/>
          <p:cNvCxnSpPr/>
          <p:nvPr/>
        </p:nvCxnSpPr>
        <p:spPr>
          <a:xfrm rot="10800000" flipH="1">
            <a:off x="5015050" y="3957877"/>
            <a:ext cx="759300" cy="438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98" name="Google Shape;1598;p39"/>
          <p:cNvCxnSpPr/>
          <p:nvPr/>
        </p:nvCxnSpPr>
        <p:spPr>
          <a:xfrm>
            <a:off x="5394934" y="3745549"/>
            <a:ext cx="0" cy="8601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99" name="Google Shape;1599;p39"/>
          <p:cNvGrpSpPr/>
          <p:nvPr/>
        </p:nvGrpSpPr>
        <p:grpSpPr>
          <a:xfrm rot="3291493" flipH="1">
            <a:off x="5136555" y="3939331"/>
            <a:ext cx="195657" cy="150901"/>
            <a:chOff x="3206237" y="4273754"/>
            <a:chExt cx="855128" cy="659520"/>
          </a:xfrm>
        </p:grpSpPr>
        <p:sp>
          <p:nvSpPr>
            <p:cNvPr id="1600" name="Google Shape;1600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4" name="Google Shape;1604;p39"/>
          <p:cNvGrpSpPr/>
          <p:nvPr/>
        </p:nvGrpSpPr>
        <p:grpSpPr>
          <a:xfrm rot="3291493" flipH="1">
            <a:off x="5136555" y="4366556"/>
            <a:ext cx="195657" cy="150901"/>
            <a:chOff x="3206237" y="4273754"/>
            <a:chExt cx="855128" cy="659520"/>
          </a:xfrm>
        </p:grpSpPr>
        <p:sp>
          <p:nvSpPr>
            <p:cNvPr id="1605" name="Google Shape;1605;p39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9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9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9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9" name="Google Shape;1609;p39"/>
          <p:cNvGrpSpPr/>
          <p:nvPr/>
        </p:nvGrpSpPr>
        <p:grpSpPr>
          <a:xfrm rot="3144052" flipH="1">
            <a:off x="5231462" y="3842427"/>
            <a:ext cx="135137" cy="123555"/>
            <a:chOff x="7951491" y="3948941"/>
            <a:chExt cx="472500" cy="432126"/>
          </a:xfrm>
        </p:grpSpPr>
        <p:sp>
          <p:nvSpPr>
            <p:cNvPr id="1610" name="Google Shape;1610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1" name="Google Shape;1611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2" name="Google Shape;1612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0" name="Google Shape;1620;p39"/>
          <p:cNvGrpSpPr/>
          <p:nvPr/>
        </p:nvGrpSpPr>
        <p:grpSpPr>
          <a:xfrm rot="-3156136" flipH="1">
            <a:off x="5169993" y="4134783"/>
            <a:ext cx="134883" cy="107440"/>
            <a:chOff x="-602987" y="2563895"/>
            <a:chExt cx="640505" cy="510186"/>
          </a:xfrm>
        </p:grpSpPr>
        <p:sp>
          <p:nvSpPr>
            <p:cNvPr id="1621" name="Google Shape;1621;p39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24" name="Google Shape;1624;p39"/>
          <p:cNvSpPr/>
          <p:nvPr/>
        </p:nvSpPr>
        <p:spPr>
          <a:xfrm rot="444275" flipH="1">
            <a:off x="5288408" y="40182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5" name="Google Shape;1625;p39"/>
          <p:cNvSpPr/>
          <p:nvPr/>
        </p:nvSpPr>
        <p:spPr>
          <a:xfrm rot="444051" flipH="1">
            <a:off x="5061920" y="405813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6" name="Google Shape;1626;p39"/>
          <p:cNvSpPr/>
          <p:nvPr/>
        </p:nvSpPr>
        <p:spPr>
          <a:xfrm rot="444275" flipH="1">
            <a:off x="5051333" y="4041948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39"/>
          <p:cNvSpPr/>
          <p:nvPr/>
        </p:nvSpPr>
        <p:spPr>
          <a:xfrm rot="444051" flipH="1">
            <a:off x="5197195" y="4268131"/>
            <a:ext cx="164633" cy="15642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8" name="Google Shape;1628;p39"/>
          <p:cNvGrpSpPr/>
          <p:nvPr/>
        </p:nvGrpSpPr>
        <p:grpSpPr>
          <a:xfrm rot="3144052" flipH="1">
            <a:off x="5045400" y="4180989"/>
            <a:ext cx="135137" cy="123555"/>
            <a:chOff x="7951491" y="3948941"/>
            <a:chExt cx="472500" cy="432126"/>
          </a:xfrm>
        </p:grpSpPr>
        <p:sp>
          <p:nvSpPr>
            <p:cNvPr id="1629" name="Google Shape;1629;p39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30" name="Google Shape;1630;p39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31" name="Google Shape;1631;p39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9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9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9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9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9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9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9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39" name="Google Shape;1639;p39"/>
          <p:cNvSpPr/>
          <p:nvPr/>
        </p:nvSpPr>
        <p:spPr>
          <a:xfrm rot="444275" flipH="1">
            <a:off x="5290420" y="4229064"/>
            <a:ext cx="91055" cy="9075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0" name="Google Shape;1640;p39"/>
          <p:cNvGrpSpPr/>
          <p:nvPr/>
        </p:nvGrpSpPr>
        <p:grpSpPr>
          <a:xfrm>
            <a:off x="4965730" y="2525263"/>
            <a:ext cx="860100" cy="860143"/>
            <a:chOff x="4089655" y="2470919"/>
            <a:chExt cx="860100" cy="860143"/>
          </a:xfrm>
        </p:grpSpPr>
        <p:sp>
          <p:nvSpPr>
            <p:cNvPr id="1641" name="Google Shape;1641;p39"/>
            <p:cNvSpPr/>
            <p:nvPr/>
          </p:nvSpPr>
          <p:spPr>
            <a:xfrm>
              <a:off x="4089655" y="2470919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9"/>
            <p:cNvSpPr/>
            <p:nvPr/>
          </p:nvSpPr>
          <p:spPr>
            <a:xfrm>
              <a:off x="4145303" y="2525980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9"/>
            <p:cNvSpPr/>
            <p:nvPr/>
          </p:nvSpPr>
          <p:spPr>
            <a:xfrm>
              <a:off x="4143925" y="2524918"/>
              <a:ext cx="751800" cy="751800"/>
            </a:xfrm>
            <a:prstGeom prst="pie">
              <a:avLst>
                <a:gd name="adj1" fmla="val 16221168"/>
                <a:gd name="adj2" fmla="val 12641316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9"/>
            <p:cNvSpPr/>
            <p:nvPr/>
          </p:nvSpPr>
          <p:spPr>
            <a:xfrm>
              <a:off x="4144262" y="2526556"/>
              <a:ext cx="751800" cy="751800"/>
            </a:xfrm>
            <a:prstGeom prst="pie">
              <a:avLst>
                <a:gd name="adj1" fmla="val 16221168"/>
                <a:gd name="adj2" fmla="val 12598013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9"/>
            <p:cNvSpPr/>
            <p:nvPr/>
          </p:nvSpPr>
          <p:spPr>
            <a:xfrm>
              <a:off x="4147379" y="2685955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9"/>
            <p:cNvSpPr/>
            <p:nvPr/>
          </p:nvSpPr>
          <p:spPr>
            <a:xfrm>
              <a:off x="4147379" y="2685955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9"/>
            <p:cNvSpPr/>
            <p:nvPr/>
          </p:nvSpPr>
          <p:spPr>
            <a:xfrm rot="444275" flipH="1">
              <a:off x="4709370" y="3064901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8" name="Google Shape;1648;p39"/>
            <p:cNvGrpSpPr/>
            <p:nvPr/>
          </p:nvGrpSpPr>
          <p:grpSpPr>
            <a:xfrm rot="2130553" flipH="1">
              <a:off x="4528418" y="2554115"/>
              <a:ext cx="134864" cy="107424"/>
              <a:chOff x="-602987" y="2563895"/>
              <a:chExt cx="640505" cy="510186"/>
            </a:xfrm>
          </p:grpSpPr>
          <p:sp>
            <p:nvSpPr>
              <p:cNvPr id="1649" name="Google Shape;1649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2" name="Google Shape;1652;p39"/>
            <p:cNvGrpSpPr/>
            <p:nvPr/>
          </p:nvGrpSpPr>
          <p:grpSpPr>
            <a:xfrm rot="2363708" flipH="1">
              <a:off x="4670905" y="2872651"/>
              <a:ext cx="195638" cy="150886"/>
              <a:chOff x="3206237" y="4273754"/>
              <a:chExt cx="855128" cy="659520"/>
            </a:xfrm>
          </p:grpSpPr>
          <p:sp>
            <p:nvSpPr>
              <p:cNvPr id="1653" name="Google Shape;1653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7" name="Google Shape;1657;p39"/>
            <p:cNvSpPr/>
            <p:nvPr/>
          </p:nvSpPr>
          <p:spPr>
            <a:xfrm rot="444051" flipH="1">
              <a:off x="4597620" y="2607219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9"/>
            <p:cNvSpPr/>
            <p:nvPr/>
          </p:nvSpPr>
          <p:spPr>
            <a:xfrm rot="444275" flipH="1">
              <a:off x="4535608" y="272736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9" name="Google Shape;1659;p39"/>
            <p:cNvGrpSpPr/>
            <p:nvPr/>
          </p:nvGrpSpPr>
          <p:grpSpPr>
            <a:xfrm rot="3144052" flipH="1">
              <a:off x="4734546" y="2769689"/>
              <a:ext cx="135137" cy="123555"/>
              <a:chOff x="7951491" y="3948941"/>
              <a:chExt cx="472500" cy="432126"/>
            </a:xfrm>
          </p:grpSpPr>
          <p:sp>
            <p:nvSpPr>
              <p:cNvPr id="1660" name="Google Shape;1660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61" name="Google Shape;1661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662" name="Google Shape;1662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3" name="Google Shape;1663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4" name="Google Shape;1664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5" name="Google Shape;1665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6" name="Google Shape;1666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7" name="Google Shape;1667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8" name="Google Shape;1668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69" name="Google Shape;1669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70" name="Google Shape;1670;p39"/>
            <p:cNvGrpSpPr/>
            <p:nvPr/>
          </p:nvGrpSpPr>
          <p:grpSpPr>
            <a:xfrm rot="2130553" flipH="1">
              <a:off x="4612669" y="2847148"/>
              <a:ext cx="134864" cy="107424"/>
              <a:chOff x="-602987" y="2563895"/>
              <a:chExt cx="640505" cy="510186"/>
            </a:xfrm>
          </p:grpSpPr>
          <p:sp>
            <p:nvSpPr>
              <p:cNvPr id="1671" name="Google Shape;1671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74" name="Google Shape;1674;p39"/>
            <p:cNvSpPr/>
            <p:nvPr/>
          </p:nvSpPr>
          <p:spPr>
            <a:xfrm rot="444051" flipH="1">
              <a:off x="4597620" y="3038046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5" name="Google Shape;1675;p39"/>
            <p:cNvGrpSpPr/>
            <p:nvPr/>
          </p:nvGrpSpPr>
          <p:grpSpPr>
            <a:xfrm rot="3144052" flipH="1">
              <a:off x="4528100" y="2972927"/>
              <a:ext cx="135137" cy="123555"/>
              <a:chOff x="7951491" y="3948941"/>
              <a:chExt cx="472500" cy="432126"/>
            </a:xfrm>
          </p:grpSpPr>
          <p:sp>
            <p:nvSpPr>
              <p:cNvPr id="1676" name="Google Shape;1676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77" name="Google Shape;1677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678" name="Google Shape;1678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79" name="Google Shape;1679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0" name="Google Shape;1680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1" name="Google Shape;1681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2" name="Google Shape;1682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3" name="Google Shape;1683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4" name="Google Shape;1684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85" name="Google Shape;1685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686" name="Google Shape;1686;p39"/>
            <p:cNvGrpSpPr/>
            <p:nvPr/>
          </p:nvGrpSpPr>
          <p:grpSpPr>
            <a:xfrm rot="2130553" flipH="1">
              <a:off x="4528418" y="3119252"/>
              <a:ext cx="134864" cy="107424"/>
              <a:chOff x="-602987" y="2563895"/>
              <a:chExt cx="640505" cy="510186"/>
            </a:xfrm>
          </p:grpSpPr>
          <p:sp>
            <p:nvSpPr>
              <p:cNvPr id="1687" name="Google Shape;1687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90" name="Google Shape;1690;p39"/>
            <p:cNvCxnSpPr/>
            <p:nvPr/>
          </p:nvCxnSpPr>
          <p:spPr>
            <a:xfrm>
              <a:off x="4144008" y="2684261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1" name="Google Shape;1691;p39"/>
            <p:cNvCxnSpPr/>
            <p:nvPr/>
          </p:nvCxnSpPr>
          <p:spPr>
            <a:xfrm rot="10800000" flipH="1">
              <a:off x="4140275" y="2683289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92" name="Google Shape;1692;p39"/>
            <p:cNvCxnSpPr/>
            <p:nvPr/>
          </p:nvCxnSpPr>
          <p:spPr>
            <a:xfrm>
              <a:off x="4520159" y="2470962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93" name="Google Shape;1693;p39"/>
            <p:cNvGrpSpPr/>
            <p:nvPr/>
          </p:nvGrpSpPr>
          <p:grpSpPr>
            <a:xfrm rot="3291493" flipH="1">
              <a:off x="4261780" y="3091969"/>
              <a:ext cx="195657" cy="150901"/>
              <a:chOff x="3206237" y="4273754"/>
              <a:chExt cx="855128" cy="659520"/>
            </a:xfrm>
          </p:grpSpPr>
          <p:sp>
            <p:nvSpPr>
              <p:cNvPr id="1694" name="Google Shape;1694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8" name="Google Shape;1698;p39"/>
            <p:cNvGrpSpPr/>
            <p:nvPr/>
          </p:nvGrpSpPr>
          <p:grpSpPr>
            <a:xfrm rot="-3156136" flipH="1">
              <a:off x="4295218" y="2860195"/>
              <a:ext cx="134883" cy="107440"/>
              <a:chOff x="-602987" y="2563895"/>
              <a:chExt cx="640505" cy="510186"/>
            </a:xfrm>
          </p:grpSpPr>
          <p:sp>
            <p:nvSpPr>
              <p:cNvPr id="1699" name="Google Shape;1699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2" name="Google Shape;1702;p39"/>
            <p:cNvSpPr/>
            <p:nvPr/>
          </p:nvSpPr>
          <p:spPr>
            <a:xfrm rot="444051" flipH="1">
              <a:off x="4187145" y="2783544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9"/>
            <p:cNvSpPr/>
            <p:nvPr/>
          </p:nvSpPr>
          <p:spPr>
            <a:xfrm rot="444275" flipH="1">
              <a:off x="4176558" y="276736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9"/>
            <p:cNvSpPr/>
            <p:nvPr/>
          </p:nvSpPr>
          <p:spPr>
            <a:xfrm rot="444051" flipH="1">
              <a:off x="4322420" y="2993544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5" name="Google Shape;1705;p39"/>
            <p:cNvGrpSpPr/>
            <p:nvPr/>
          </p:nvGrpSpPr>
          <p:grpSpPr>
            <a:xfrm rot="3144052" flipH="1">
              <a:off x="4170625" y="2906402"/>
              <a:ext cx="135137" cy="123555"/>
              <a:chOff x="7951491" y="3948941"/>
              <a:chExt cx="472500" cy="432126"/>
            </a:xfrm>
          </p:grpSpPr>
          <p:sp>
            <p:nvSpPr>
              <p:cNvPr id="1706" name="Google Shape;1706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07" name="Google Shape;1707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08" name="Google Shape;1708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9" name="Google Shape;1709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0" name="Google Shape;1710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1" name="Google Shape;1711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2" name="Google Shape;1712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3" name="Google Shape;1713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4" name="Google Shape;1714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15" name="Google Shape;1715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716" name="Google Shape;1716;p39"/>
            <p:cNvSpPr/>
            <p:nvPr/>
          </p:nvSpPr>
          <p:spPr>
            <a:xfrm rot="444275" flipH="1">
              <a:off x="4415645" y="2954476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7" name="Google Shape;1717;p39"/>
          <p:cNvGrpSpPr/>
          <p:nvPr/>
        </p:nvGrpSpPr>
        <p:grpSpPr>
          <a:xfrm>
            <a:off x="786505" y="3748138"/>
            <a:ext cx="860100" cy="860143"/>
            <a:chOff x="-942470" y="2658813"/>
            <a:chExt cx="860100" cy="860143"/>
          </a:xfrm>
        </p:grpSpPr>
        <p:sp>
          <p:nvSpPr>
            <p:cNvPr id="1718" name="Google Shape;1718;p39"/>
            <p:cNvSpPr/>
            <p:nvPr/>
          </p:nvSpPr>
          <p:spPr>
            <a:xfrm>
              <a:off x="-942470" y="2658813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9"/>
            <p:cNvSpPr/>
            <p:nvPr/>
          </p:nvSpPr>
          <p:spPr>
            <a:xfrm>
              <a:off x="-886822" y="2713874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9"/>
            <p:cNvSpPr/>
            <p:nvPr/>
          </p:nvSpPr>
          <p:spPr>
            <a:xfrm>
              <a:off x="-887863" y="2714450"/>
              <a:ext cx="751800" cy="751800"/>
            </a:xfrm>
            <a:prstGeom prst="pie">
              <a:avLst>
                <a:gd name="adj1" fmla="val 16221168"/>
                <a:gd name="adj2" fmla="val 1848795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9"/>
            <p:cNvSpPr/>
            <p:nvPr/>
          </p:nvSpPr>
          <p:spPr>
            <a:xfrm>
              <a:off x="-884746" y="28738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9"/>
            <p:cNvSpPr/>
            <p:nvPr/>
          </p:nvSpPr>
          <p:spPr>
            <a:xfrm>
              <a:off x="-884746" y="28738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23" name="Google Shape;1723;p39"/>
            <p:cNvGrpSpPr/>
            <p:nvPr/>
          </p:nvGrpSpPr>
          <p:grpSpPr>
            <a:xfrm rot="2130553" flipH="1">
              <a:off x="-503707" y="2742009"/>
              <a:ext cx="134864" cy="107424"/>
              <a:chOff x="-602987" y="2563895"/>
              <a:chExt cx="640505" cy="510186"/>
            </a:xfrm>
          </p:grpSpPr>
          <p:sp>
            <p:nvSpPr>
              <p:cNvPr id="1724" name="Google Shape;1724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7" name="Google Shape;1727;p39"/>
            <p:cNvGrpSpPr/>
            <p:nvPr/>
          </p:nvGrpSpPr>
          <p:grpSpPr>
            <a:xfrm rot="2363708" flipH="1">
              <a:off x="-361220" y="3060545"/>
              <a:ext cx="195638" cy="150886"/>
              <a:chOff x="3206237" y="4273754"/>
              <a:chExt cx="855128" cy="659520"/>
            </a:xfrm>
          </p:grpSpPr>
          <p:sp>
            <p:nvSpPr>
              <p:cNvPr id="1728" name="Google Shape;1728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2" name="Google Shape;1732;p39"/>
            <p:cNvSpPr/>
            <p:nvPr/>
          </p:nvSpPr>
          <p:spPr>
            <a:xfrm rot="444051" flipH="1">
              <a:off x="-434505" y="2795113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9"/>
            <p:cNvSpPr/>
            <p:nvPr/>
          </p:nvSpPr>
          <p:spPr>
            <a:xfrm rot="444275" flipH="1">
              <a:off x="-496517" y="2915254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4" name="Google Shape;1734;p39"/>
            <p:cNvGrpSpPr/>
            <p:nvPr/>
          </p:nvGrpSpPr>
          <p:grpSpPr>
            <a:xfrm rot="3144052" flipH="1">
              <a:off x="-297579" y="2957583"/>
              <a:ext cx="135137" cy="123555"/>
              <a:chOff x="7951491" y="3948941"/>
              <a:chExt cx="472500" cy="432126"/>
            </a:xfrm>
          </p:grpSpPr>
          <p:sp>
            <p:nvSpPr>
              <p:cNvPr id="1735" name="Google Shape;1735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36" name="Google Shape;1736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37" name="Google Shape;1737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8" name="Google Shape;1738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39" name="Google Shape;1739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0" name="Google Shape;1740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1" name="Google Shape;1741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2" name="Google Shape;1742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3" name="Google Shape;1743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4" name="Google Shape;1744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45" name="Google Shape;1745;p39"/>
            <p:cNvGrpSpPr/>
            <p:nvPr/>
          </p:nvGrpSpPr>
          <p:grpSpPr>
            <a:xfrm rot="2130553" flipH="1">
              <a:off x="-419456" y="3035042"/>
              <a:ext cx="134864" cy="107424"/>
              <a:chOff x="-602987" y="2563895"/>
              <a:chExt cx="640505" cy="510186"/>
            </a:xfrm>
          </p:grpSpPr>
          <p:sp>
            <p:nvSpPr>
              <p:cNvPr id="1746" name="Google Shape;1746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49" name="Google Shape;1749;p39"/>
            <p:cNvCxnSpPr/>
            <p:nvPr/>
          </p:nvCxnSpPr>
          <p:spPr>
            <a:xfrm>
              <a:off x="-888117" y="2872155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0" name="Google Shape;1750;p39"/>
            <p:cNvCxnSpPr/>
            <p:nvPr/>
          </p:nvCxnSpPr>
          <p:spPr>
            <a:xfrm rot="10800000" flipH="1">
              <a:off x="-891850" y="2871183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1" name="Google Shape;1751;p39"/>
            <p:cNvCxnSpPr/>
            <p:nvPr/>
          </p:nvCxnSpPr>
          <p:spPr>
            <a:xfrm>
              <a:off x="-511966" y="2658856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752" name="Google Shape;1752;p39"/>
          <p:cNvGrpSpPr/>
          <p:nvPr/>
        </p:nvGrpSpPr>
        <p:grpSpPr>
          <a:xfrm>
            <a:off x="786505" y="2526551"/>
            <a:ext cx="860100" cy="860143"/>
            <a:chOff x="-1284595" y="2309538"/>
            <a:chExt cx="860100" cy="860143"/>
          </a:xfrm>
        </p:grpSpPr>
        <p:sp>
          <p:nvSpPr>
            <p:cNvPr id="1753" name="Google Shape;1753;p39"/>
            <p:cNvSpPr/>
            <p:nvPr/>
          </p:nvSpPr>
          <p:spPr>
            <a:xfrm>
              <a:off x="-1284595" y="2309538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9"/>
            <p:cNvSpPr/>
            <p:nvPr/>
          </p:nvSpPr>
          <p:spPr>
            <a:xfrm>
              <a:off x="-1228947" y="2364599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9"/>
            <p:cNvSpPr/>
            <p:nvPr/>
          </p:nvSpPr>
          <p:spPr>
            <a:xfrm>
              <a:off x="-1229988" y="2365175"/>
              <a:ext cx="751800" cy="751800"/>
            </a:xfrm>
            <a:prstGeom prst="pie">
              <a:avLst>
                <a:gd name="adj1" fmla="val 16221168"/>
                <a:gd name="adj2" fmla="val 536967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9"/>
            <p:cNvSpPr/>
            <p:nvPr/>
          </p:nvSpPr>
          <p:spPr>
            <a:xfrm>
              <a:off x="-1226871" y="2524574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9"/>
            <p:cNvSpPr/>
            <p:nvPr/>
          </p:nvSpPr>
          <p:spPr>
            <a:xfrm>
              <a:off x="-1226871" y="2524574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9"/>
            <p:cNvSpPr/>
            <p:nvPr/>
          </p:nvSpPr>
          <p:spPr>
            <a:xfrm rot="444275" flipH="1">
              <a:off x="-664880" y="290352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9" name="Google Shape;1759;p39"/>
            <p:cNvGrpSpPr/>
            <p:nvPr/>
          </p:nvGrpSpPr>
          <p:grpSpPr>
            <a:xfrm rot="2130553" flipH="1">
              <a:off x="-845832" y="2392734"/>
              <a:ext cx="134864" cy="107424"/>
              <a:chOff x="-602987" y="2563895"/>
              <a:chExt cx="640505" cy="510186"/>
            </a:xfrm>
          </p:grpSpPr>
          <p:sp>
            <p:nvSpPr>
              <p:cNvPr id="1760" name="Google Shape;1760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3" name="Google Shape;1763;p39"/>
            <p:cNvGrpSpPr/>
            <p:nvPr/>
          </p:nvGrpSpPr>
          <p:grpSpPr>
            <a:xfrm rot="2363708" flipH="1">
              <a:off x="-703345" y="2711270"/>
              <a:ext cx="195638" cy="150886"/>
              <a:chOff x="3206237" y="4273754"/>
              <a:chExt cx="855128" cy="659520"/>
            </a:xfrm>
          </p:grpSpPr>
          <p:sp>
            <p:nvSpPr>
              <p:cNvPr id="1764" name="Google Shape;1764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68" name="Google Shape;1768;p39"/>
            <p:cNvSpPr/>
            <p:nvPr/>
          </p:nvSpPr>
          <p:spPr>
            <a:xfrm rot="444051" flipH="1">
              <a:off x="-776630" y="2445838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9"/>
            <p:cNvSpPr/>
            <p:nvPr/>
          </p:nvSpPr>
          <p:spPr>
            <a:xfrm rot="444275" flipH="1">
              <a:off x="-838642" y="2565979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0" name="Google Shape;1770;p39"/>
            <p:cNvGrpSpPr/>
            <p:nvPr/>
          </p:nvGrpSpPr>
          <p:grpSpPr>
            <a:xfrm rot="3144052" flipH="1">
              <a:off x="-639704" y="2608308"/>
              <a:ext cx="135137" cy="123555"/>
              <a:chOff x="7951491" y="3948941"/>
              <a:chExt cx="472500" cy="432126"/>
            </a:xfrm>
          </p:grpSpPr>
          <p:sp>
            <p:nvSpPr>
              <p:cNvPr id="1771" name="Google Shape;1771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72" name="Google Shape;1772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73" name="Google Shape;1773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81" name="Google Shape;1781;p39"/>
            <p:cNvGrpSpPr/>
            <p:nvPr/>
          </p:nvGrpSpPr>
          <p:grpSpPr>
            <a:xfrm rot="2130553" flipH="1">
              <a:off x="-761581" y="2685767"/>
              <a:ext cx="134864" cy="107424"/>
              <a:chOff x="-602987" y="2563895"/>
              <a:chExt cx="640505" cy="510186"/>
            </a:xfrm>
          </p:grpSpPr>
          <p:sp>
            <p:nvSpPr>
              <p:cNvPr id="1782" name="Google Shape;1782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85" name="Google Shape;1785;p39"/>
            <p:cNvSpPr/>
            <p:nvPr/>
          </p:nvSpPr>
          <p:spPr>
            <a:xfrm rot="444051" flipH="1">
              <a:off x="-776630" y="2876665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86" name="Google Shape;1786;p39"/>
            <p:cNvGrpSpPr/>
            <p:nvPr/>
          </p:nvGrpSpPr>
          <p:grpSpPr>
            <a:xfrm rot="3144052" flipH="1">
              <a:off x="-846150" y="2811546"/>
              <a:ext cx="135137" cy="123555"/>
              <a:chOff x="7951491" y="3948941"/>
              <a:chExt cx="472500" cy="432126"/>
            </a:xfrm>
          </p:grpSpPr>
          <p:sp>
            <p:nvSpPr>
              <p:cNvPr id="1787" name="Google Shape;1787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788" name="Google Shape;1788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789" name="Google Shape;1789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0" name="Google Shape;1790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2" name="Google Shape;1792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3" name="Google Shape;1793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4" name="Google Shape;1794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5" name="Google Shape;1795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6" name="Google Shape;1796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97" name="Google Shape;1797;p39"/>
            <p:cNvGrpSpPr/>
            <p:nvPr/>
          </p:nvGrpSpPr>
          <p:grpSpPr>
            <a:xfrm rot="2130553" flipH="1">
              <a:off x="-845832" y="2957871"/>
              <a:ext cx="134864" cy="107424"/>
              <a:chOff x="-602987" y="2563895"/>
              <a:chExt cx="640505" cy="510186"/>
            </a:xfrm>
          </p:grpSpPr>
          <p:sp>
            <p:nvSpPr>
              <p:cNvPr id="1798" name="Google Shape;1798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01" name="Google Shape;1801;p39"/>
            <p:cNvCxnSpPr/>
            <p:nvPr/>
          </p:nvCxnSpPr>
          <p:spPr>
            <a:xfrm>
              <a:off x="-1230242" y="2522880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2" name="Google Shape;1802;p39"/>
            <p:cNvCxnSpPr/>
            <p:nvPr/>
          </p:nvCxnSpPr>
          <p:spPr>
            <a:xfrm rot="10800000" flipH="1">
              <a:off x="-1233975" y="2521908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3" name="Google Shape;1803;p39"/>
            <p:cNvCxnSpPr/>
            <p:nvPr/>
          </p:nvCxnSpPr>
          <p:spPr>
            <a:xfrm>
              <a:off x="-854091" y="2309581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804" name="Google Shape;1804;p39"/>
          <p:cNvGrpSpPr/>
          <p:nvPr/>
        </p:nvGrpSpPr>
        <p:grpSpPr>
          <a:xfrm>
            <a:off x="786155" y="1254626"/>
            <a:ext cx="860100" cy="860143"/>
            <a:chOff x="-1440820" y="1414113"/>
            <a:chExt cx="860100" cy="860143"/>
          </a:xfrm>
        </p:grpSpPr>
        <p:sp>
          <p:nvSpPr>
            <p:cNvPr id="1805" name="Google Shape;1805;p39"/>
            <p:cNvSpPr/>
            <p:nvPr/>
          </p:nvSpPr>
          <p:spPr>
            <a:xfrm>
              <a:off x="-1440820" y="1414113"/>
              <a:ext cx="860100" cy="8601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9"/>
            <p:cNvSpPr/>
            <p:nvPr/>
          </p:nvSpPr>
          <p:spPr>
            <a:xfrm>
              <a:off x="-1385172" y="1469174"/>
              <a:ext cx="749700" cy="7497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9"/>
            <p:cNvSpPr/>
            <p:nvPr/>
          </p:nvSpPr>
          <p:spPr>
            <a:xfrm>
              <a:off x="-1386213" y="1469750"/>
              <a:ext cx="751800" cy="751800"/>
            </a:xfrm>
            <a:prstGeom prst="pie">
              <a:avLst>
                <a:gd name="adj1" fmla="val 16221168"/>
                <a:gd name="adj2" fmla="val 8998908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9"/>
            <p:cNvSpPr/>
            <p:nvPr/>
          </p:nvSpPr>
          <p:spPr>
            <a:xfrm>
              <a:off x="-1383096" y="16291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9"/>
            <p:cNvSpPr/>
            <p:nvPr/>
          </p:nvSpPr>
          <p:spPr>
            <a:xfrm>
              <a:off x="-1383096" y="1629149"/>
              <a:ext cx="744909" cy="430105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9"/>
            <p:cNvSpPr/>
            <p:nvPr/>
          </p:nvSpPr>
          <p:spPr>
            <a:xfrm rot="444275" flipH="1">
              <a:off x="-821105" y="2008095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1" name="Google Shape;1811;p39"/>
            <p:cNvGrpSpPr/>
            <p:nvPr/>
          </p:nvGrpSpPr>
          <p:grpSpPr>
            <a:xfrm rot="2130553" flipH="1">
              <a:off x="-1002057" y="1497309"/>
              <a:ext cx="134864" cy="107424"/>
              <a:chOff x="-602987" y="2563895"/>
              <a:chExt cx="640505" cy="510186"/>
            </a:xfrm>
          </p:grpSpPr>
          <p:sp>
            <p:nvSpPr>
              <p:cNvPr id="1812" name="Google Shape;1812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5" name="Google Shape;1815;p39"/>
            <p:cNvGrpSpPr/>
            <p:nvPr/>
          </p:nvGrpSpPr>
          <p:grpSpPr>
            <a:xfrm rot="2363708" flipH="1">
              <a:off x="-859570" y="1815845"/>
              <a:ext cx="195638" cy="150886"/>
              <a:chOff x="3206237" y="4273754"/>
              <a:chExt cx="855128" cy="659520"/>
            </a:xfrm>
          </p:grpSpPr>
          <p:sp>
            <p:nvSpPr>
              <p:cNvPr id="1816" name="Google Shape;1816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20" name="Google Shape;1820;p39"/>
            <p:cNvSpPr/>
            <p:nvPr/>
          </p:nvSpPr>
          <p:spPr>
            <a:xfrm rot="444051" flipH="1">
              <a:off x="-932855" y="1550413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9"/>
            <p:cNvSpPr/>
            <p:nvPr/>
          </p:nvSpPr>
          <p:spPr>
            <a:xfrm rot="444275" flipH="1">
              <a:off x="-994867" y="1670554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22" name="Google Shape;1822;p39"/>
            <p:cNvGrpSpPr/>
            <p:nvPr/>
          </p:nvGrpSpPr>
          <p:grpSpPr>
            <a:xfrm rot="3144052" flipH="1">
              <a:off x="-795929" y="1712883"/>
              <a:ext cx="135137" cy="123555"/>
              <a:chOff x="7951491" y="3948941"/>
              <a:chExt cx="472500" cy="432126"/>
            </a:xfrm>
          </p:grpSpPr>
          <p:sp>
            <p:nvSpPr>
              <p:cNvPr id="1823" name="Google Shape;1823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24" name="Google Shape;1824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825" name="Google Shape;1825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33" name="Google Shape;1833;p39"/>
            <p:cNvGrpSpPr/>
            <p:nvPr/>
          </p:nvGrpSpPr>
          <p:grpSpPr>
            <a:xfrm rot="2130553" flipH="1">
              <a:off x="-917806" y="1790342"/>
              <a:ext cx="134864" cy="107424"/>
              <a:chOff x="-602987" y="2563895"/>
              <a:chExt cx="640505" cy="510186"/>
            </a:xfrm>
          </p:grpSpPr>
          <p:sp>
            <p:nvSpPr>
              <p:cNvPr id="1834" name="Google Shape;1834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37" name="Google Shape;1837;p39"/>
            <p:cNvSpPr/>
            <p:nvPr/>
          </p:nvSpPr>
          <p:spPr>
            <a:xfrm rot="444051" flipH="1">
              <a:off x="-932855" y="1981240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38" name="Google Shape;1838;p39"/>
            <p:cNvGrpSpPr/>
            <p:nvPr/>
          </p:nvGrpSpPr>
          <p:grpSpPr>
            <a:xfrm rot="3144052" flipH="1">
              <a:off x="-1002375" y="1916121"/>
              <a:ext cx="135137" cy="123555"/>
              <a:chOff x="7951491" y="3948941"/>
              <a:chExt cx="472500" cy="432126"/>
            </a:xfrm>
          </p:grpSpPr>
          <p:sp>
            <p:nvSpPr>
              <p:cNvPr id="1839" name="Google Shape;1839;p39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40" name="Google Shape;1840;p39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841" name="Google Shape;1841;p39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2" name="Google Shape;1842;p39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3" name="Google Shape;1843;p39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4" name="Google Shape;1844;p39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5" name="Google Shape;1845;p39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6" name="Google Shape;1846;p39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7" name="Google Shape;1847;p39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8" name="Google Shape;1848;p39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849" name="Google Shape;1849;p39"/>
            <p:cNvGrpSpPr/>
            <p:nvPr/>
          </p:nvGrpSpPr>
          <p:grpSpPr>
            <a:xfrm rot="2130553" flipH="1">
              <a:off x="-1002057" y="2062446"/>
              <a:ext cx="134864" cy="107424"/>
              <a:chOff x="-602987" y="2563895"/>
              <a:chExt cx="640505" cy="510186"/>
            </a:xfrm>
          </p:grpSpPr>
          <p:sp>
            <p:nvSpPr>
              <p:cNvPr id="1850" name="Google Shape;1850;p39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39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39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53" name="Google Shape;1853;p39"/>
            <p:cNvCxnSpPr/>
            <p:nvPr/>
          </p:nvCxnSpPr>
          <p:spPr>
            <a:xfrm>
              <a:off x="-1386467" y="1627455"/>
              <a:ext cx="750600" cy="4335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4" name="Google Shape;1854;p39"/>
            <p:cNvCxnSpPr/>
            <p:nvPr/>
          </p:nvCxnSpPr>
          <p:spPr>
            <a:xfrm rot="10800000" flipH="1">
              <a:off x="-1390200" y="1626483"/>
              <a:ext cx="759300" cy="438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5" name="Google Shape;1855;p39"/>
            <p:cNvCxnSpPr/>
            <p:nvPr/>
          </p:nvCxnSpPr>
          <p:spPr>
            <a:xfrm>
              <a:off x="-1010316" y="1414156"/>
              <a:ext cx="0" cy="8601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56" name="Google Shape;1856;p39"/>
            <p:cNvGrpSpPr/>
            <p:nvPr/>
          </p:nvGrpSpPr>
          <p:grpSpPr>
            <a:xfrm rot="3291493" flipH="1">
              <a:off x="-1268695" y="2035163"/>
              <a:ext cx="195657" cy="150901"/>
              <a:chOff x="3206237" y="4273754"/>
              <a:chExt cx="855128" cy="659520"/>
            </a:xfrm>
          </p:grpSpPr>
          <p:sp>
            <p:nvSpPr>
              <p:cNvPr id="1857" name="Google Shape;1857;p39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39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39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39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61" name="Google Shape;1861;p39"/>
            <p:cNvSpPr/>
            <p:nvPr/>
          </p:nvSpPr>
          <p:spPr>
            <a:xfrm rot="444051" flipH="1">
              <a:off x="-1208055" y="1936738"/>
              <a:ext cx="164633" cy="156420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9"/>
            <p:cNvSpPr/>
            <p:nvPr/>
          </p:nvSpPr>
          <p:spPr>
            <a:xfrm rot="444275" flipH="1">
              <a:off x="-1114830" y="1897670"/>
              <a:ext cx="91055" cy="90752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p40"/>
          <p:cNvSpPr txBox="1">
            <a:spLocks noGrp="1"/>
          </p:cNvSpPr>
          <p:nvPr>
            <p:ph type="title"/>
          </p:nvPr>
        </p:nvSpPr>
        <p:spPr>
          <a:xfrm>
            <a:off x="720000" y="990450"/>
            <a:ext cx="3202200" cy="316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</a:t>
            </a:r>
            <a:r>
              <a:rPr lang="en">
                <a:solidFill>
                  <a:schemeClr val="dk2"/>
                </a:solidFill>
              </a:rPr>
              <a:t>THOUSAND WORDS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4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KNOW THIS?</a:t>
            </a:r>
            <a:endParaRPr/>
          </a:p>
        </p:txBody>
      </p:sp>
      <p:graphicFrame>
        <p:nvGraphicFramePr>
          <p:cNvPr id="1873" name="Google Shape;1873;p41"/>
          <p:cNvGraphicFramePr/>
          <p:nvPr/>
        </p:nvGraphicFramePr>
        <p:xfrm>
          <a:off x="4873950" y="1468375"/>
          <a:ext cx="3550050" cy="3160325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1775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5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0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Passion One"/>
                          <a:ea typeface="Passion One"/>
                          <a:cs typeface="Passion One"/>
                          <a:sym typeface="Passion One"/>
                        </a:rPr>
                        <a:t>TOPPING</a:t>
                      </a:r>
                      <a:endParaRPr sz="2000">
                        <a:solidFill>
                          <a:schemeClr val="dk2"/>
                        </a:solidFill>
                        <a:latin typeface="Passion One"/>
                        <a:ea typeface="Passion One"/>
                        <a:cs typeface="Passion One"/>
                        <a:sym typeface="Passion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2"/>
                          </a:solidFill>
                          <a:latin typeface="Passion One"/>
                          <a:ea typeface="Passion One"/>
                          <a:cs typeface="Passion One"/>
                          <a:sym typeface="Passion One"/>
                        </a:rPr>
                        <a:t>FRACTION</a:t>
                      </a:r>
                      <a:endParaRPr sz="2000">
                        <a:solidFill>
                          <a:schemeClr val="dk2"/>
                        </a:solidFill>
                        <a:latin typeface="Passion One"/>
                        <a:ea typeface="Passion One"/>
                        <a:cs typeface="Passion One"/>
                        <a:sym typeface="Passion One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1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1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3/8</a:t>
                      </a:r>
                      <a:endParaRPr sz="1600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874" name="Google Shape;1874;p41"/>
          <p:cNvSpPr/>
          <p:nvPr/>
        </p:nvSpPr>
        <p:spPr>
          <a:xfrm rot="-275" flipH="1">
            <a:off x="5543130" y="2026825"/>
            <a:ext cx="438770" cy="41685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5" name="Google Shape;1875;p41"/>
          <p:cNvGrpSpPr/>
          <p:nvPr/>
        </p:nvGrpSpPr>
        <p:grpSpPr>
          <a:xfrm rot="899381" flipH="1">
            <a:off x="5498495" y="3094999"/>
            <a:ext cx="527470" cy="420225"/>
            <a:chOff x="-602987" y="2563895"/>
            <a:chExt cx="640505" cy="510186"/>
          </a:xfrm>
        </p:grpSpPr>
        <p:sp>
          <p:nvSpPr>
            <p:cNvPr id="1876" name="Google Shape;1876;p41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1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1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9" name="Google Shape;1879;p41"/>
          <p:cNvSpPr/>
          <p:nvPr/>
        </p:nvSpPr>
        <p:spPr>
          <a:xfrm rot="-288" flipH="1">
            <a:off x="5556327" y="3625342"/>
            <a:ext cx="412348" cy="411069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0" name="Google Shape;1880;p41"/>
          <p:cNvGrpSpPr/>
          <p:nvPr/>
        </p:nvGrpSpPr>
        <p:grpSpPr>
          <a:xfrm rot="2001104" flipH="1">
            <a:off x="5400318" y="4083769"/>
            <a:ext cx="722953" cy="557580"/>
            <a:chOff x="3206237" y="4273754"/>
            <a:chExt cx="855128" cy="659520"/>
          </a:xfrm>
        </p:grpSpPr>
        <p:sp>
          <p:nvSpPr>
            <p:cNvPr id="1881" name="Google Shape;1881;p41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1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1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1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41"/>
          <p:cNvGrpSpPr/>
          <p:nvPr/>
        </p:nvGrpSpPr>
        <p:grpSpPr>
          <a:xfrm rot="3143926" flipH="1">
            <a:off x="5569668" y="2591415"/>
            <a:ext cx="384250" cy="351416"/>
            <a:chOff x="7951491" y="3948941"/>
            <a:chExt cx="472500" cy="432126"/>
          </a:xfrm>
        </p:grpSpPr>
        <p:sp>
          <p:nvSpPr>
            <p:cNvPr id="1886" name="Google Shape;1886;p41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87" name="Google Shape;1887;p41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888" name="Google Shape;1888;p41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1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1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1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1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1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1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1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ruppo 1">
            <a:extLst>
              <a:ext uri="{FF2B5EF4-FFF2-40B4-BE49-F238E27FC236}">
                <a16:creationId xmlns:a16="http://schemas.microsoft.com/office/drawing/2014/main" id="{DDAA6445-F963-E9C3-9A54-AFD11EECD60B}"/>
              </a:ext>
            </a:extLst>
          </p:cNvPr>
          <p:cNvGrpSpPr/>
          <p:nvPr/>
        </p:nvGrpSpPr>
        <p:grpSpPr>
          <a:xfrm>
            <a:off x="750501" y="1510627"/>
            <a:ext cx="3075824" cy="3075824"/>
            <a:chOff x="750501" y="1510627"/>
            <a:chExt cx="3075824" cy="3075824"/>
          </a:xfrm>
        </p:grpSpPr>
        <p:sp>
          <p:nvSpPr>
            <p:cNvPr id="1896" name="Google Shape;1896;p41"/>
            <p:cNvSpPr/>
            <p:nvPr/>
          </p:nvSpPr>
          <p:spPr>
            <a:xfrm>
              <a:off x="2313336" y="3998438"/>
              <a:ext cx="1058154" cy="558164"/>
            </a:xfrm>
            <a:custGeom>
              <a:avLst/>
              <a:gdLst/>
              <a:ahLst/>
              <a:cxnLst/>
              <a:rect l="l" t="t" r="r" b="b"/>
              <a:pathLst>
                <a:path w="17371" h="9163" extrusionOk="0">
                  <a:moveTo>
                    <a:pt x="15336" y="0"/>
                  </a:moveTo>
                  <a:cubicBezTo>
                    <a:pt x="11393" y="3881"/>
                    <a:pt x="5978" y="6281"/>
                    <a:pt x="1" y="6281"/>
                  </a:cubicBezTo>
                  <a:lnTo>
                    <a:pt x="1" y="9162"/>
                  </a:lnTo>
                  <a:cubicBezTo>
                    <a:pt x="6772" y="9162"/>
                    <a:pt x="12901" y="6441"/>
                    <a:pt x="17370" y="2034"/>
                  </a:cubicBezTo>
                  <a:lnTo>
                    <a:pt x="153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1"/>
            <p:cNvSpPr/>
            <p:nvPr/>
          </p:nvSpPr>
          <p:spPr>
            <a:xfrm>
              <a:off x="2258502" y="3968651"/>
              <a:ext cx="1118399" cy="617800"/>
            </a:xfrm>
            <a:custGeom>
              <a:avLst/>
              <a:gdLst/>
              <a:ahLst/>
              <a:cxnLst/>
              <a:rect l="l" t="t" r="r" b="b"/>
              <a:pathLst>
                <a:path w="18360" h="10142" extrusionOk="0">
                  <a:moveTo>
                    <a:pt x="15817" y="1176"/>
                  </a:moveTo>
                  <a:lnTo>
                    <a:pt x="17164" y="2523"/>
                  </a:lnTo>
                  <a:cubicBezTo>
                    <a:pt x="12757" y="6689"/>
                    <a:pt x="7048" y="9035"/>
                    <a:pt x="981" y="9160"/>
                  </a:cubicBezTo>
                  <a:lnTo>
                    <a:pt x="981" y="7260"/>
                  </a:lnTo>
                  <a:cubicBezTo>
                    <a:pt x="6539" y="7135"/>
                    <a:pt x="11776" y="4994"/>
                    <a:pt x="15817" y="1176"/>
                  </a:cubicBezTo>
                  <a:close/>
                  <a:moveTo>
                    <a:pt x="15831" y="1"/>
                  </a:moveTo>
                  <a:cubicBezTo>
                    <a:pt x="15706" y="1"/>
                    <a:pt x="15581" y="48"/>
                    <a:pt x="15487" y="141"/>
                  </a:cubicBezTo>
                  <a:cubicBezTo>
                    <a:pt x="11455" y="4102"/>
                    <a:pt x="6129" y="6279"/>
                    <a:pt x="491" y="6279"/>
                  </a:cubicBezTo>
                  <a:cubicBezTo>
                    <a:pt x="214" y="6279"/>
                    <a:pt x="0" y="6502"/>
                    <a:pt x="0" y="6770"/>
                  </a:cubicBezTo>
                  <a:lnTo>
                    <a:pt x="0" y="9651"/>
                  </a:lnTo>
                  <a:cubicBezTo>
                    <a:pt x="0" y="9928"/>
                    <a:pt x="214" y="10142"/>
                    <a:pt x="491" y="10142"/>
                  </a:cubicBezTo>
                  <a:cubicBezTo>
                    <a:pt x="7164" y="10142"/>
                    <a:pt x="13453" y="7564"/>
                    <a:pt x="18208" y="2871"/>
                  </a:cubicBezTo>
                  <a:cubicBezTo>
                    <a:pt x="18306" y="2782"/>
                    <a:pt x="18351" y="2657"/>
                    <a:pt x="18351" y="2523"/>
                  </a:cubicBezTo>
                  <a:cubicBezTo>
                    <a:pt x="18360" y="2398"/>
                    <a:pt x="18306" y="2273"/>
                    <a:pt x="18208" y="2175"/>
                  </a:cubicBezTo>
                  <a:lnTo>
                    <a:pt x="16174" y="141"/>
                  </a:lnTo>
                  <a:cubicBezTo>
                    <a:pt x="16080" y="48"/>
                    <a:pt x="15955" y="1"/>
                    <a:pt x="15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1"/>
            <p:cNvSpPr/>
            <p:nvPr/>
          </p:nvSpPr>
          <p:spPr>
            <a:xfrm>
              <a:off x="2288350" y="3063765"/>
              <a:ext cx="934253" cy="1317287"/>
            </a:xfrm>
            <a:custGeom>
              <a:avLst/>
              <a:gdLst/>
              <a:ahLst/>
              <a:cxnLst/>
              <a:rect l="l" t="t" r="r" b="b"/>
              <a:pathLst>
                <a:path w="15337" h="21625" extrusionOk="0">
                  <a:moveTo>
                    <a:pt x="1" y="0"/>
                  </a:moveTo>
                  <a:lnTo>
                    <a:pt x="1" y="21625"/>
                  </a:lnTo>
                  <a:cubicBezTo>
                    <a:pt x="5978" y="21625"/>
                    <a:pt x="11393" y="19225"/>
                    <a:pt x="15336" y="1534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1"/>
            <p:cNvSpPr/>
            <p:nvPr/>
          </p:nvSpPr>
          <p:spPr>
            <a:xfrm>
              <a:off x="2258502" y="3034161"/>
              <a:ext cx="993950" cy="1376801"/>
            </a:xfrm>
            <a:custGeom>
              <a:avLst/>
              <a:gdLst/>
              <a:ahLst/>
              <a:cxnLst/>
              <a:rect l="l" t="t" r="r" b="b"/>
              <a:pathLst>
                <a:path w="16317" h="22602" extrusionOk="0">
                  <a:moveTo>
                    <a:pt x="981" y="1673"/>
                  </a:moveTo>
                  <a:lnTo>
                    <a:pt x="15130" y="15821"/>
                  </a:lnTo>
                  <a:cubicBezTo>
                    <a:pt x="11267" y="19452"/>
                    <a:pt x="6272" y="21495"/>
                    <a:pt x="981" y="21620"/>
                  </a:cubicBezTo>
                  <a:lnTo>
                    <a:pt x="981" y="1673"/>
                  </a:lnTo>
                  <a:close/>
                  <a:moveTo>
                    <a:pt x="490" y="0"/>
                  </a:moveTo>
                  <a:cubicBezTo>
                    <a:pt x="426" y="0"/>
                    <a:pt x="363" y="13"/>
                    <a:pt x="303" y="40"/>
                  </a:cubicBezTo>
                  <a:cubicBezTo>
                    <a:pt x="116" y="111"/>
                    <a:pt x="0" y="290"/>
                    <a:pt x="0" y="486"/>
                  </a:cubicBezTo>
                  <a:lnTo>
                    <a:pt x="0" y="22111"/>
                  </a:lnTo>
                  <a:cubicBezTo>
                    <a:pt x="0" y="22387"/>
                    <a:pt x="214" y="22601"/>
                    <a:pt x="491" y="22601"/>
                  </a:cubicBezTo>
                  <a:cubicBezTo>
                    <a:pt x="6388" y="22601"/>
                    <a:pt x="11963" y="20326"/>
                    <a:pt x="16174" y="16178"/>
                  </a:cubicBezTo>
                  <a:cubicBezTo>
                    <a:pt x="16263" y="16089"/>
                    <a:pt x="16317" y="15964"/>
                    <a:pt x="16317" y="15830"/>
                  </a:cubicBezTo>
                  <a:cubicBezTo>
                    <a:pt x="16317" y="15705"/>
                    <a:pt x="16272" y="15571"/>
                    <a:pt x="16174" y="15482"/>
                  </a:cubicBezTo>
                  <a:lnTo>
                    <a:pt x="839" y="147"/>
                  </a:lnTo>
                  <a:cubicBezTo>
                    <a:pt x="744" y="52"/>
                    <a:pt x="617" y="0"/>
                    <a:pt x="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1"/>
            <p:cNvSpPr/>
            <p:nvPr/>
          </p:nvSpPr>
          <p:spPr>
            <a:xfrm rot="3143983" flipH="1">
              <a:off x="2327869" y="3821289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1" name="Google Shape;1901;p41"/>
            <p:cNvGrpSpPr/>
            <p:nvPr/>
          </p:nvGrpSpPr>
          <p:grpSpPr>
            <a:xfrm rot="4259059" flipH="1">
              <a:off x="2624531" y="3623797"/>
              <a:ext cx="482905" cy="372442"/>
              <a:chOff x="3206237" y="4273754"/>
              <a:chExt cx="855128" cy="659520"/>
            </a:xfrm>
          </p:grpSpPr>
          <p:sp>
            <p:nvSpPr>
              <p:cNvPr id="1902" name="Google Shape;1902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6" name="Google Shape;1906;p41"/>
            <p:cNvGrpSpPr/>
            <p:nvPr/>
          </p:nvGrpSpPr>
          <p:grpSpPr>
            <a:xfrm rot="2079204" flipH="1">
              <a:off x="2308626" y="3747076"/>
              <a:ext cx="383552" cy="305572"/>
              <a:chOff x="-602987" y="2563895"/>
              <a:chExt cx="640505" cy="510186"/>
            </a:xfrm>
          </p:grpSpPr>
          <p:sp>
            <p:nvSpPr>
              <p:cNvPr id="1907" name="Google Shape;1907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10" name="Google Shape;1910;p41"/>
            <p:cNvSpPr/>
            <p:nvPr/>
          </p:nvSpPr>
          <p:spPr>
            <a:xfrm>
              <a:off x="3237703" y="1989963"/>
              <a:ext cx="558712" cy="1073871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1"/>
            <p:cNvSpPr/>
            <p:nvPr/>
          </p:nvSpPr>
          <p:spPr>
            <a:xfrm>
              <a:off x="3205114" y="1960054"/>
              <a:ext cx="621211" cy="1133628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1"/>
            <p:cNvSpPr/>
            <p:nvPr/>
          </p:nvSpPr>
          <p:spPr>
            <a:xfrm>
              <a:off x="2288350" y="2114412"/>
              <a:ext cx="1332577" cy="949421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1"/>
            <p:cNvSpPr/>
            <p:nvPr/>
          </p:nvSpPr>
          <p:spPr>
            <a:xfrm>
              <a:off x="2255761" y="2084442"/>
              <a:ext cx="1395014" cy="1009240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4" name="Google Shape;1914;p41"/>
            <p:cNvGrpSpPr/>
            <p:nvPr/>
          </p:nvGrpSpPr>
          <p:grpSpPr>
            <a:xfrm rot="3143926" flipH="1">
              <a:off x="2594681" y="2680710"/>
              <a:ext cx="384250" cy="351416"/>
              <a:chOff x="7951491" y="3948941"/>
              <a:chExt cx="472500" cy="432126"/>
            </a:xfrm>
          </p:grpSpPr>
          <p:sp>
            <p:nvSpPr>
              <p:cNvPr id="1915" name="Google Shape;1915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16" name="Google Shape;1916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917" name="Google Shape;1917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8" name="Google Shape;1918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9" name="Google Shape;1919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0" name="Google Shape;1920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1" name="Google Shape;1921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2" name="Google Shape;1922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3" name="Google Shape;1923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4" name="Google Shape;1924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25" name="Google Shape;1925;p41"/>
            <p:cNvGrpSpPr/>
            <p:nvPr/>
          </p:nvGrpSpPr>
          <p:grpSpPr>
            <a:xfrm rot="4830751" flipH="1">
              <a:off x="3153130" y="2605409"/>
              <a:ext cx="383528" cy="305587"/>
              <a:chOff x="-602987" y="2563895"/>
              <a:chExt cx="640505" cy="510186"/>
            </a:xfrm>
          </p:grpSpPr>
          <p:sp>
            <p:nvSpPr>
              <p:cNvPr id="1926" name="Google Shape;1926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29" name="Google Shape;1929;p41"/>
            <p:cNvSpPr/>
            <p:nvPr/>
          </p:nvSpPr>
          <p:spPr>
            <a:xfrm rot="3143983" flipH="1">
              <a:off x="2999533" y="2318956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41"/>
            <p:cNvSpPr/>
            <p:nvPr/>
          </p:nvSpPr>
          <p:spPr>
            <a:xfrm>
              <a:off x="2288350" y="3063765"/>
              <a:ext cx="1332028" cy="934741"/>
            </a:xfrm>
            <a:custGeom>
              <a:avLst/>
              <a:gdLst/>
              <a:ahLst/>
              <a:cxnLst/>
              <a:rect l="l" t="t" r="r" b="b"/>
              <a:pathLst>
                <a:path w="21867" h="15345" extrusionOk="0">
                  <a:moveTo>
                    <a:pt x="1" y="0"/>
                  </a:moveTo>
                  <a:lnTo>
                    <a:pt x="15336" y="15344"/>
                  </a:lnTo>
                  <a:cubicBezTo>
                    <a:pt x="19315" y="11428"/>
                    <a:pt x="21804" y="6013"/>
                    <a:pt x="21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1"/>
            <p:cNvSpPr/>
            <p:nvPr/>
          </p:nvSpPr>
          <p:spPr>
            <a:xfrm>
              <a:off x="3222536" y="3063765"/>
              <a:ext cx="573332" cy="1058642"/>
            </a:xfrm>
            <a:custGeom>
              <a:avLst/>
              <a:gdLst/>
              <a:ahLst/>
              <a:cxnLst/>
              <a:rect l="l" t="t" r="r" b="b"/>
              <a:pathLst>
                <a:path w="9412" h="17379" extrusionOk="0">
                  <a:moveTo>
                    <a:pt x="6530" y="0"/>
                  </a:moveTo>
                  <a:cubicBezTo>
                    <a:pt x="6468" y="6013"/>
                    <a:pt x="3979" y="11428"/>
                    <a:pt x="0" y="15344"/>
                  </a:cubicBezTo>
                  <a:lnTo>
                    <a:pt x="2034" y="17378"/>
                  </a:lnTo>
                  <a:cubicBezTo>
                    <a:pt x="6539" y="12944"/>
                    <a:pt x="9340" y="6807"/>
                    <a:pt x="9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1"/>
            <p:cNvSpPr/>
            <p:nvPr/>
          </p:nvSpPr>
          <p:spPr>
            <a:xfrm>
              <a:off x="3192627" y="3033856"/>
              <a:ext cx="633151" cy="1118399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9403" y="982"/>
                  </a:moveTo>
                  <a:cubicBezTo>
                    <a:pt x="9216" y="7093"/>
                    <a:pt x="6789" y="12802"/>
                    <a:pt x="2525" y="17173"/>
                  </a:cubicBezTo>
                  <a:lnTo>
                    <a:pt x="1187" y="15835"/>
                  </a:lnTo>
                  <a:cubicBezTo>
                    <a:pt x="5094" y="11821"/>
                    <a:pt x="7325" y="6584"/>
                    <a:pt x="7503" y="982"/>
                  </a:cubicBezTo>
                  <a:close/>
                  <a:moveTo>
                    <a:pt x="7021" y="0"/>
                  </a:moveTo>
                  <a:cubicBezTo>
                    <a:pt x="6754" y="0"/>
                    <a:pt x="6540" y="223"/>
                    <a:pt x="6531" y="491"/>
                  </a:cubicBezTo>
                  <a:cubicBezTo>
                    <a:pt x="6468" y="6174"/>
                    <a:pt x="4202" y="11500"/>
                    <a:pt x="152" y="15487"/>
                  </a:cubicBezTo>
                  <a:cubicBezTo>
                    <a:pt x="54" y="15576"/>
                    <a:pt x="0" y="15701"/>
                    <a:pt x="0" y="15835"/>
                  </a:cubicBezTo>
                  <a:cubicBezTo>
                    <a:pt x="0" y="15960"/>
                    <a:pt x="54" y="16094"/>
                    <a:pt x="143" y="16183"/>
                  </a:cubicBezTo>
                  <a:lnTo>
                    <a:pt x="2177" y="18217"/>
                  </a:lnTo>
                  <a:cubicBezTo>
                    <a:pt x="2275" y="18315"/>
                    <a:pt x="2400" y="18360"/>
                    <a:pt x="2525" y="18360"/>
                  </a:cubicBezTo>
                  <a:cubicBezTo>
                    <a:pt x="2650" y="18360"/>
                    <a:pt x="2775" y="18315"/>
                    <a:pt x="2873" y="18217"/>
                  </a:cubicBezTo>
                  <a:cubicBezTo>
                    <a:pt x="7655" y="13507"/>
                    <a:pt x="10322" y="7217"/>
                    <a:pt x="10393" y="500"/>
                  </a:cubicBezTo>
                  <a:cubicBezTo>
                    <a:pt x="10393" y="366"/>
                    <a:pt x="10340" y="241"/>
                    <a:pt x="10251" y="152"/>
                  </a:cubicBezTo>
                  <a:cubicBezTo>
                    <a:pt x="10161" y="54"/>
                    <a:pt x="10037" y="0"/>
                    <a:pt x="9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1"/>
            <p:cNvSpPr/>
            <p:nvPr/>
          </p:nvSpPr>
          <p:spPr>
            <a:xfrm>
              <a:off x="2255761" y="3033856"/>
              <a:ext cx="1394466" cy="994498"/>
            </a:xfrm>
            <a:custGeom>
              <a:avLst/>
              <a:gdLst/>
              <a:ahLst/>
              <a:cxnLst/>
              <a:rect l="l" t="t" r="r" b="b"/>
              <a:pathLst>
                <a:path w="22892" h="16326" extrusionOk="0">
                  <a:moveTo>
                    <a:pt x="21902" y="982"/>
                  </a:moveTo>
                  <a:cubicBezTo>
                    <a:pt x="21723" y="6316"/>
                    <a:pt x="19591" y="11312"/>
                    <a:pt x="15871" y="15139"/>
                  </a:cubicBezTo>
                  <a:lnTo>
                    <a:pt x="1722" y="982"/>
                  </a:lnTo>
                  <a:close/>
                  <a:moveTo>
                    <a:pt x="536" y="0"/>
                  </a:moveTo>
                  <a:cubicBezTo>
                    <a:pt x="331" y="0"/>
                    <a:pt x="152" y="125"/>
                    <a:pt x="81" y="304"/>
                  </a:cubicBezTo>
                  <a:cubicBezTo>
                    <a:pt x="1" y="491"/>
                    <a:pt x="45" y="705"/>
                    <a:pt x="188" y="839"/>
                  </a:cubicBezTo>
                  <a:lnTo>
                    <a:pt x="15523" y="16183"/>
                  </a:lnTo>
                  <a:cubicBezTo>
                    <a:pt x="15621" y="16281"/>
                    <a:pt x="15746" y="16326"/>
                    <a:pt x="15871" y="16326"/>
                  </a:cubicBezTo>
                  <a:cubicBezTo>
                    <a:pt x="15996" y="16326"/>
                    <a:pt x="16121" y="16281"/>
                    <a:pt x="16219" y="16183"/>
                  </a:cubicBezTo>
                  <a:cubicBezTo>
                    <a:pt x="20457" y="12017"/>
                    <a:pt x="22830" y="6441"/>
                    <a:pt x="22892" y="500"/>
                  </a:cubicBezTo>
                  <a:cubicBezTo>
                    <a:pt x="22892" y="366"/>
                    <a:pt x="22847" y="241"/>
                    <a:pt x="22749" y="152"/>
                  </a:cubicBezTo>
                  <a:cubicBezTo>
                    <a:pt x="22660" y="54"/>
                    <a:pt x="22535" y="0"/>
                    <a:pt x="22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1"/>
            <p:cNvSpPr/>
            <p:nvPr/>
          </p:nvSpPr>
          <p:spPr>
            <a:xfrm rot="3143983" flipH="1">
              <a:off x="2696099" y="3090977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5" name="Google Shape;1935;p41"/>
            <p:cNvGrpSpPr/>
            <p:nvPr/>
          </p:nvGrpSpPr>
          <p:grpSpPr>
            <a:xfrm rot="3143926" flipH="1">
              <a:off x="2855031" y="3307764"/>
              <a:ext cx="384250" cy="351416"/>
              <a:chOff x="7951491" y="3948941"/>
              <a:chExt cx="472500" cy="432126"/>
            </a:xfrm>
          </p:grpSpPr>
          <p:sp>
            <p:nvSpPr>
              <p:cNvPr id="1936" name="Google Shape;1936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37" name="Google Shape;1937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1938" name="Google Shape;1938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9" name="Google Shape;1939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0" name="Google Shape;1940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1" name="Google Shape;1941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2" name="Google Shape;1942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3" name="Google Shape;1943;p41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4" name="Google Shape;1944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5" name="Google Shape;1945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46" name="Google Shape;1946;p41"/>
            <p:cNvGrpSpPr/>
            <p:nvPr/>
          </p:nvGrpSpPr>
          <p:grpSpPr>
            <a:xfrm rot="-1553874" flipH="1">
              <a:off x="3049545" y="3488093"/>
              <a:ext cx="482806" cy="372365"/>
              <a:chOff x="3206237" y="4273754"/>
              <a:chExt cx="855128" cy="659520"/>
            </a:xfrm>
          </p:grpSpPr>
          <p:sp>
            <p:nvSpPr>
              <p:cNvPr id="1947" name="Google Shape;1947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1" name="Google Shape;1951;p41"/>
            <p:cNvGrpSpPr/>
            <p:nvPr/>
          </p:nvGrpSpPr>
          <p:grpSpPr>
            <a:xfrm>
              <a:off x="1181411" y="1510627"/>
              <a:ext cx="1136909" cy="1583048"/>
              <a:chOff x="6676382" y="783378"/>
              <a:chExt cx="661032" cy="920430"/>
            </a:xfrm>
          </p:grpSpPr>
          <p:sp>
            <p:nvSpPr>
              <p:cNvPr id="1952" name="Google Shape;1952;p41"/>
              <p:cNvSpPr/>
              <p:nvPr/>
            </p:nvSpPr>
            <p:spPr>
              <a:xfrm>
                <a:off x="6695649" y="800768"/>
                <a:ext cx="624375" cy="333704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1"/>
              <p:cNvSpPr/>
              <p:nvPr/>
            </p:nvSpPr>
            <p:spPr>
              <a:xfrm>
                <a:off x="6676382" y="783378"/>
                <a:ext cx="661032" cy="368448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1"/>
              <p:cNvSpPr/>
              <p:nvPr/>
            </p:nvSpPr>
            <p:spPr>
              <a:xfrm>
                <a:off x="6767688" y="902806"/>
                <a:ext cx="552336" cy="783648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1"/>
              <p:cNvSpPr/>
              <p:nvPr/>
            </p:nvSpPr>
            <p:spPr>
              <a:xfrm>
                <a:off x="6748421" y="885452"/>
                <a:ext cx="588993" cy="818357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956" name="Google Shape;1956;p41"/>
              <p:cNvGrpSpPr/>
              <p:nvPr/>
            </p:nvGrpSpPr>
            <p:grpSpPr>
              <a:xfrm rot="3143890" flipH="1">
                <a:off x="6861806" y="1058115"/>
                <a:ext cx="223407" cy="204317"/>
                <a:chOff x="7951491" y="3948941"/>
                <a:chExt cx="472500" cy="432126"/>
              </a:xfrm>
            </p:grpSpPr>
            <p:sp>
              <p:nvSpPr>
                <p:cNvPr id="1957" name="Google Shape;1957;p41"/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958" name="Google Shape;1958;p41"/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1959" name="Google Shape;1959;p41"/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0" name="Google Shape;1960;p41"/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1" name="Google Shape;1961;p41"/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2" name="Google Shape;1962;p41"/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3" name="Google Shape;1963;p41"/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4" name="Google Shape;1964;p41"/>
                  <p:cNvSpPr/>
                  <p:nvPr/>
                </p:nvSpPr>
                <p:spPr>
                  <a:xfrm rot="334">
                    <a:off x="8139450" y="4040453"/>
                    <a:ext cx="58746" cy="50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5" name="Google Shape;1965;p41"/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6" name="Google Shape;1966;p41"/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67" name="Google Shape;1967;p41"/>
              <p:cNvGrpSpPr/>
              <p:nvPr/>
            </p:nvGrpSpPr>
            <p:grpSpPr>
              <a:xfrm rot="-1009614" flipH="1">
                <a:off x="7068150" y="1285429"/>
                <a:ext cx="223029" cy="177637"/>
                <a:chOff x="-621623" y="2436391"/>
                <a:chExt cx="640505" cy="510186"/>
              </a:xfrm>
            </p:grpSpPr>
            <p:sp>
              <p:nvSpPr>
                <p:cNvPr id="1968" name="Google Shape;1968;p41"/>
                <p:cNvSpPr/>
                <p:nvPr/>
              </p:nvSpPr>
              <p:spPr>
                <a:xfrm>
                  <a:off x="-621623" y="2436391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9" name="Google Shape;1969;p41"/>
                <p:cNvSpPr/>
                <p:nvPr/>
              </p:nvSpPr>
              <p:spPr>
                <a:xfrm>
                  <a:off x="-245695" y="2705784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0" name="Google Shape;1970;p41"/>
                <p:cNvSpPr/>
                <p:nvPr/>
              </p:nvSpPr>
              <p:spPr>
                <a:xfrm>
                  <a:off x="-542804" y="2631358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71" name="Google Shape;1971;p41"/>
              <p:cNvSpPr/>
              <p:nvPr/>
            </p:nvSpPr>
            <p:spPr>
              <a:xfrm rot="3144104" flipH="1">
                <a:off x="7104386" y="997722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72" name="Google Shape;1972;p41"/>
            <p:cNvSpPr/>
            <p:nvPr/>
          </p:nvSpPr>
          <p:spPr>
            <a:xfrm>
              <a:off x="955357" y="2114412"/>
              <a:ext cx="1333064" cy="949421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1"/>
            <p:cNvSpPr/>
            <p:nvPr/>
          </p:nvSpPr>
          <p:spPr>
            <a:xfrm>
              <a:off x="780349" y="1989963"/>
              <a:ext cx="558164" cy="1073871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1"/>
            <p:cNvSpPr/>
            <p:nvPr/>
          </p:nvSpPr>
          <p:spPr>
            <a:xfrm>
              <a:off x="750501" y="1960054"/>
              <a:ext cx="620663" cy="1133628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1"/>
            <p:cNvSpPr/>
            <p:nvPr/>
          </p:nvSpPr>
          <p:spPr>
            <a:xfrm>
              <a:off x="925448" y="2084442"/>
              <a:ext cx="1395075" cy="1009240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1"/>
            <p:cNvSpPr/>
            <p:nvPr/>
          </p:nvSpPr>
          <p:spPr>
            <a:xfrm rot="3143983" flipH="1">
              <a:off x="1186328" y="2292470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7" name="Google Shape;1977;p41"/>
            <p:cNvGrpSpPr/>
            <p:nvPr/>
          </p:nvGrpSpPr>
          <p:grpSpPr>
            <a:xfrm rot="4032431" flipH="1">
              <a:off x="1459327" y="2668435"/>
              <a:ext cx="383575" cy="305532"/>
              <a:chOff x="-602987" y="2563895"/>
              <a:chExt cx="640505" cy="510186"/>
            </a:xfrm>
          </p:grpSpPr>
          <p:sp>
            <p:nvSpPr>
              <p:cNvPr id="1978" name="Google Shape;1978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81" name="Google Shape;1981;p41"/>
            <p:cNvSpPr/>
            <p:nvPr/>
          </p:nvSpPr>
          <p:spPr>
            <a:xfrm rot="5400000" flipH="1">
              <a:off x="2541642" y="1289190"/>
              <a:ext cx="558712" cy="1073871"/>
            </a:xfrm>
            <a:custGeom>
              <a:avLst/>
              <a:gdLst/>
              <a:ahLst/>
              <a:cxnLst/>
              <a:rect l="l" t="t" r="r" b="b"/>
              <a:pathLst>
                <a:path w="9172" h="17629" extrusionOk="0">
                  <a:moveTo>
                    <a:pt x="2044" y="0"/>
                  </a:moveTo>
                  <a:lnTo>
                    <a:pt x="1" y="2043"/>
                  </a:lnTo>
                  <a:cubicBezTo>
                    <a:pt x="3890" y="5986"/>
                    <a:pt x="6290" y="11401"/>
                    <a:pt x="6290" y="17378"/>
                  </a:cubicBezTo>
                  <a:cubicBezTo>
                    <a:pt x="6290" y="17467"/>
                    <a:pt x="6281" y="17548"/>
                    <a:pt x="6281" y="17628"/>
                  </a:cubicBezTo>
                  <a:lnTo>
                    <a:pt x="9163" y="17628"/>
                  </a:lnTo>
                  <a:cubicBezTo>
                    <a:pt x="9163" y="17548"/>
                    <a:pt x="9172" y="17467"/>
                    <a:pt x="9172" y="17378"/>
                  </a:cubicBezTo>
                  <a:cubicBezTo>
                    <a:pt x="9172" y="10607"/>
                    <a:pt x="6451" y="4470"/>
                    <a:pt x="2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1"/>
            <p:cNvSpPr/>
            <p:nvPr/>
          </p:nvSpPr>
          <p:spPr>
            <a:xfrm rot="5400000" flipH="1">
              <a:off x="2510423" y="1260651"/>
              <a:ext cx="621211" cy="1133628"/>
            </a:xfrm>
            <a:custGeom>
              <a:avLst/>
              <a:gdLst/>
              <a:ahLst/>
              <a:cxnLst/>
              <a:rect l="l" t="t" r="r" b="b"/>
              <a:pathLst>
                <a:path w="10198" h="18610" extrusionOk="0">
                  <a:moveTo>
                    <a:pt x="2570" y="1196"/>
                  </a:moveTo>
                  <a:cubicBezTo>
                    <a:pt x="6798" y="5665"/>
                    <a:pt x="9154" y="11473"/>
                    <a:pt x="9216" y="17628"/>
                  </a:cubicBezTo>
                  <a:lnTo>
                    <a:pt x="7316" y="17628"/>
                  </a:lnTo>
                  <a:cubicBezTo>
                    <a:pt x="7253" y="11981"/>
                    <a:pt x="5103" y="6647"/>
                    <a:pt x="1232" y="2534"/>
                  </a:cubicBezTo>
                  <a:lnTo>
                    <a:pt x="2570" y="1196"/>
                  </a:lnTo>
                  <a:close/>
                  <a:moveTo>
                    <a:pt x="2579" y="1"/>
                  </a:moveTo>
                  <a:cubicBezTo>
                    <a:pt x="2445" y="1"/>
                    <a:pt x="2320" y="54"/>
                    <a:pt x="2231" y="143"/>
                  </a:cubicBezTo>
                  <a:lnTo>
                    <a:pt x="197" y="2186"/>
                  </a:lnTo>
                  <a:cubicBezTo>
                    <a:pt x="1" y="2373"/>
                    <a:pt x="1" y="2686"/>
                    <a:pt x="188" y="2873"/>
                  </a:cubicBezTo>
                  <a:cubicBezTo>
                    <a:pt x="4149" y="6905"/>
                    <a:pt x="6335" y="12231"/>
                    <a:pt x="6335" y="17869"/>
                  </a:cubicBezTo>
                  <a:cubicBezTo>
                    <a:pt x="6335" y="17914"/>
                    <a:pt x="6335" y="17950"/>
                    <a:pt x="6335" y="17994"/>
                  </a:cubicBezTo>
                  <a:cubicBezTo>
                    <a:pt x="6326" y="18030"/>
                    <a:pt x="6326" y="18074"/>
                    <a:pt x="6326" y="18119"/>
                  </a:cubicBezTo>
                  <a:cubicBezTo>
                    <a:pt x="6326" y="18253"/>
                    <a:pt x="6379" y="18378"/>
                    <a:pt x="6468" y="18467"/>
                  </a:cubicBezTo>
                  <a:cubicBezTo>
                    <a:pt x="6558" y="18565"/>
                    <a:pt x="6691" y="18610"/>
                    <a:pt x="6816" y="18610"/>
                  </a:cubicBezTo>
                  <a:lnTo>
                    <a:pt x="9698" y="18610"/>
                  </a:lnTo>
                  <a:cubicBezTo>
                    <a:pt x="9965" y="18610"/>
                    <a:pt x="10188" y="18396"/>
                    <a:pt x="10188" y="18128"/>
                  </a:cubicBezTo>
                  <a:cubicBezTo>
                    <a:pt x="10188" y="18092"/>
                    <a:pt x="10188" y="18057"/>
                    <a:pt x="10188" y="18021"/>
                  </a:cubicBezTo>
                  <a:cubicBezTo>
                    <a:pt x="10197" y="17976"/>
                    <a:pt x="10197" y="17923"/>
                    <a:pt x="10197" y="17869"/>
                  </a:cubicBezTo>
                  <a:cubicBezTo>
                    <a:pt x="10197" y="11196"/>
                    <a:pt x="7610" y="4907"/>
                    <a:pt x="2927" y="152"/>
                  </a:cubicBezTo>
                  <a:cubicBezTo>
                    <a:pt x="2838" y="54"/>
                    <a:pt x="2713" y="1"/>
                    <a:pt x="25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1"/>
            <p:cNvSpPr/>
            <p:nvPr/>
          </p:nvSpPr>
          <p:spPr>
            <a:xfrm rot="5400000" flipH="1">
              <a:off x="2092486" y="1913836"/>
              <a:ext cx="1332577" cy="949421"/>
            </a:xfrm>
            <a:custGeom>
              <a:avLst/>
              <a:gdLst/>
              <a:ahLst/>
              <a:cxnLst/>
              <a:rect l="l" t="t" r="r" b="b"/>
              <a:pathLst>
                <a:path w="21876" h="15586" extrusionOk="0">
                  <a:moveTo>
                    <a:pt x="15586" y="0"/>
                  </a:moveTo>
                  <a:lnTo>
                    <a:pt x="1" y="15585"/>
                  </a:lnTo>
                  <a:lnTo>
                    <a:pt x="21866" y="15585"/>
                  </a:lnTo>
                  <a:cubicBezTo>
                    <a:pt x="21866" y="15505"/>
                    <a:pt x="21875" y="15424"/>
                    <a:pt x="21875" y="15335"/>
                  </a:cubicBezTo>
                  <a:cubicBezTo>
                    <a:pt x="21875" y="9358"/>
                    <a:pt x="19475" y="3943"/>
                    <a:pt x="15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1"/>
            <p:cNvSpPr/>
            <p:nvPr/>
          </p:nvSpPr>
          <p:spPr>
            <a:xfrm rot="5400000" flipH="1">
              <a:off x="2061328" y="1885297"/>
              <a:ext cx="1395014" cy="1009240"/>
            </a:xfrm>
            <a:custGeom>
              <a:avLst/>
              <a:gdLst/>
              <a:ahLst/>
              <a:cxnLst/>
              <a:rect l="l" t="t" r="r" b="b"/>
              <a:pathLst>
                <a:path w="22901" h="16568" extrusionOk="0">
                  <a:moveTo>
                    <a:pt x="16121" y="1188"/>
                  </a:moveTo>
                  <a:cubicBezTo>
                    <a:pt x="19805" y="5113"/>
                    <a:pt x="21857" y="10198"/>
                    <a:pt x="21920" y="15586"/>
                  </a:cubicBezTo>
                  <a:lnTo>
                    <a:pt x="1722" y="15586"/>
                  </a:lnTo>
                  <a:lnTo>
                    <a:pt x="16121" y="1188"/>
                  </a:lnTo>
                  <a:close/>
                  <a:moveTo>
                    <a:pt x="16103" y="0"/>
                  </a:moveTo>
                  <a:cubicBezTo>
                    <a:pt x="15986" y="0"/>
                    <a:pt x="15865" y="53"/>
                    <a:pt x="15782" y="144"/>
                  </a:cubicBezTo>
                  <a:lnTo>
                    <a:pt x="188" y="15738"/>
                  </a:lnTo>
                  <a:cubicBezTo>
                    <a:pt x="45" y="15872"/>
                    <a:pt x="1" y="16086"/>
                    <a:pt x="81" y="16264"/>
                  </a:cubicBezTo>
                  <a:cubicBezTo>
                    <a:pt x="152" y="16452"/>
                    <a:pt x="331" y="16568"/>
                    <a:pt x="536" y="16568"/>
                  </a:cubicBezTo>
                  <a:lnTo>
                    <a:pt x="22401" y="16568"/>
                  </a:lnTo>
                  <a:cubicBezTo>
                    <a:pt x="22669" y="16568"/>
                    <a:pt x="22892" y="16354"/>
                    <a:pt x="22892" y="16086"/>
                  </a:cubicBezTo>
                  <a:cubicBezTo>
                    <a:pt x="22892" y="16050"/>
                    <a:pt x="22892" y="16015"/>
                    <a:pt x="22901" y="15979"/>
                  </a:cubicBezTo>
                  <a:cubicBezTo>
                    <a:pt x="22901" y="15934"/>
                    <a:pt x="22901" y="15881"/>
                    <a:pt x="22901" y="15827"/>
                  </a:cubicBezTo>
                  <a:cubicBezTo>
                    <a:pt x="22901" y="9922"/>
                    <a:pt x="20617" y="4355"/>
                    <a:pt x="16478" y="144"/>
                  </a:cubicBezTo>
                  <a:cubicBezTo>
                    <a:pt x="16380" y="55"/>
                    <a:pt x="16255" y="1"/>
                    <a:pt x="16130" y="1"/>
                  </a:cubicBezTo>
                  <a:cubicBezTo>
                    <a:pt x="16121" y="1"/>
                    <a:pt x="16112" y="0"/>
                    <a:pt x="16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85" name="Google Shape;1985;p41"/>
            <p:cNvGrpSpPr/>
            <p:nvPr/>
          </p:nvGrpSpPr>
          <p:grpSpPr>
            <a:xfrm rot="4909525">
              <a:off x="2272783" y="2273005"/>
              <a:ext cx="482923" cy="372456"/>
              <a:chOff x="3206237" y="4273754"/>
              <a:chExt cx="855128" cy="659520"/>
            </a:xfrm>
          </p:grpSpPr>
          <p:sp>
            <p:nvSpPr>
              <p:cNvPr id="1986" name="Google Shape;1986;p41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41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41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41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0" name="Google Shape;1990;p41"/>
            <p:cNvGrpSpPr/>
            <p:nvPr/>
          </p:nvGrpSpPr>
          <p:grpSpPr>
            <a:xfrm rot="569249">
              <a:off x="2397930" y="1845498"/>
              <a:ext cx="383528" cy="305587"/>
              <a:chOff x="-602987" y="2563895"/>
              <a:chExt cx="640505" cy="510186"/>
            </a:xfrm>
          </p:grpSpPr>
          <p:sp>
            <p:nvSpPr>
              <p:cNvPr id="1991" name="Google Shape;1991;p41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41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41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4" name="Google Shape;1994;p41"/>
            <p:cNvSpPr/>
            <p:nvPr/>
          </p:nvSpPr>
          <p:spPr>
            <a:xfrm rot="2256017">
              <a:off x="2572387" y="1887098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1"/>
            <p:cNvSpPr/>
            <p:nvPr/>
          </p:nvSpPr>
          <p:spPr>
            <a:xfrm rot="2255890">
              <a:off x="2353160" y="2054998"/>
              <a:ext cx="258967" cy="258107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6" name="Google Shape;1996;p41"/>
            <p:cNvGrpSpPr/>
            <p:nvPr/>
          </p:nvGrpSpPr>
          <p:grpSpPr>
            <a:xfrm>
              <a:off x="750501" y="3033855"/>
              <a:ext cx="1570012" cy="1118391"/>
              <a:chOff x="6425838" y="1669028"/>
              <a:chExt cx="912851" cy="650265"/>
            </a:xfrm>
          </p:grpSpPr>
          <p:sp>
            <p:nvSpPr>
              <p:cNvPr id="1997" name="Google Shape;1997;p41"/>
              <p:cNvSpPr/>
              <p:nvPr/>
            </p:nvSpPr>
            <p:spPr>
              <a:xfrm>
                <a:off x="6443193" y="1686418"/>
                <a:ext cx="333385" cy="615521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1"/>
              <p:cNvSpPr/>
              <p:nvPr/>
            </p:nvSpPr>
            <p:spPr>
              <a:xfrm>
                <a:off x="6425838" y="1669028"/>
                <a:ext cx="368129" cy="650265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41"/>
              <p:cNvSpPr/>
              <p:nvPr/>
            </p:nvSpPr>
            <p:spPr>
              <a:xfrm>
                <a:off x="6545264" y="1686418"/>
                <a:ext cx="774758" cy="543482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41"/>
              <p:cNvSpPr/>
              <p:nvPr/>
            </p:nvSpPr>
            <p:spPr>
              <a:xfrm>
                <a:off x="6527876" y="1669028"/>
                <a:ext cx="810813" cy="578226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01" name="Google Shape;2001;p41"/>
              <p:cNvGrpSpPr/>
              <p:nvPr/>
            </p:nvGrpSpPr>
            <p:grpSpPr>
              <a:xfrm rot="3143890" flipH="1">
                <a:off x="6746764" y="1854882"/>
                <a:ext cx="144354" cy="138761"/>
                <a:chOff x="8040998" y="4004152"/>
                <a:chExt cx="305305" cy="293476"/>
              </a:xfrm>
            </p:grpSpPr>
            <p:sp>
              <p:nvSpPr>
                <p:cNvPr id="2002" name="Google Shape;2002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3" name="Google Shape;2003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4" name="Google Shape;2004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5" name="Google Shape;2005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06" name="Google Shape;2006;p41"/>
              <p:cNvSpPr/>
              <p:nvPr/>
            </p:nvSpPr>
            <p:spPr>
              <a:xfrm rot="3144046" flipH="1">
                <a:off x="6582918" y="1702238"/>
                <a:ext cx="272244" cy="258662"/>
              </a:xfrm>
              <a:custGeom>
                <a:avLst/>
                <a:gdLst/>
                <a:ahLst/>
                <a:cxnLst/>
                <a:rect l="l" t="t" r="r" b="b"/>
                <a:pathLst>
                  <a:path w="7022" h="6671" extrusionOk="0">
                    <a:moveTo>
                      <a:pt x="3015" y="868"/>
                    </a:moveTo>
                    <a:cubicBezTo>
                      <a:pt x="3190" y="868"/>
                      <a:pt x="3334" y="889"/>
                      <a:pt x="3408" y="925"/>
                    </a:cubicBezTo>
                    <a:cubicBezTo>
                      <a:pt x="3426" y="1006"/>
                      <a:pt x="3444" y="1131"/>
                      <a:pt x="3462" y="1238"/>
                    </a:cubicBezTo>
                    <a:cubicBezTo>
                      <a:pt x="3515" y="1630"/>
                      <a:pt x="3578" y="2076"/>
                      <a:pt x="3934" y="2281"/>
                    </a:cubicBezTo>
                    <a:cubicBezTo>
                      <a:pt x="4015" y="2327"/>
                      <a:pt x="4125" y="2367"/>
                      <a:pt x="4263" y="2367"/>
                    </a:cubicBezTo>
                    <a:cubicBezTo>
                      <a:pt x="4368" y="2367"/>
                      <a:pt x="4491" y="2343"/>
                      <a:pt x="4630" y="2281"/>
                    </a:cubicBezTo>
                    <a:cubicBezTo>
                      <a:pt x="4773" y="2219"/>
                      <a:pt x="4889" y="2157"/>
                      <a:pt x="4996" y="2103"/>
                    </a:cubicBezTo>
                    <a:cubicBezTo>
                      <a:pt x="5209" y="1996"/>
                      <a:pt x="5310" y="1950"/>
                      <a:pt x="5390" y="1950"/>
                    </a:cubicBezTo>
                    <a:cubicBezTo>
                      <a:pt x="5450" y="1950"/>
                      <a:pt x="5499" y="1977"/>
                      <a:pt x="5576" y="2023"/>
                    </a:cubicBezTo>
                    <a:cubicBezTo>
                      <a:pt x="5915" y="2228"/>
                      <a:pt x="6138" y="2594"/>
                      <a:pt x="6138" y="2710"/>
                    </a:cubicBezTo>
                    <a:cubicBezTo>
                      <a:pt x="6022" y="2799"/>
                      <a:pt x="5897" y="2888"/>
                      <a:pt x="5772" y="2959"/>
                    </a:cubicBezTo>
                    <a:cubicBezTo>
                      <a:pt x="5451" y="3165"/>
                      <a:pt x="5085" y="3397"/>
                      <a:pt x="4960" y="3852"/>
                    </a:cubicBezTo>
                    <a:cubicBezTo>
                      <a:pt x="4835" y="4298"/>
                      <a:pt x="5121" y="4592"/>
                      <a:pt x="5281" y="4770"/>
                    </a:cubicBezTo>
                    <a:cubicBezTo>
                      <a:pt x="5424" y="4922"/>
                      <a:pt x="5504" y="5011"/>
                      <a:pt x="5522" y="5172"/>
                    </a:cubicBezTo>
                    <a:cubicBezTo>
                      <a:pt x="5522" y="5190"/>
                      <a:pt x="5496" y="5288"/>
                      <a:pt x="5326" y="5422"/>
                    </a:cubicBezTo>
                    <a:cubicBezTo>
                      <a:pt x="5041" y="5671"/>
                      <a:pt x="4657" y="5796"/>
                      <a:pt x="4523" y="5796"/>
                    </a:cubicBezTo>
                    <a:cubicBezTo>
                      <a:pt x="4425" y="5716"/>
                      <a:pt x="4282" y="5439"/>
                      <a:pt x="4202" y="5279"/>
                    </a:cubicBezTo>
                    <a:cubicBezTo>
                      <a:pt x="4006" y="4913"/>
                      <a:pt x="3827" y="4565"/>
                      <a:pt x="3453" y="4565"/>
                    </a:cubicBezTo>
                    <a:cubicBezTo>
                      <a:pt x="3033" y="4565"/>
                      <a:pt x="2900" y="4984"/>
                      <a:pt x="2766" y="5386"/>
                    </a:cubicBezTo>
                    <a:cubicBezTo>
                      <a:pt x="2730" y="5502"/>
                      <a:pt x="2668" y="5689"/>
                      <a:pt x="2614" y="5796"/>
                    </a:cubicBezTo>
                    <a:cubicBezTo>
                      <a:pt x="2471" y="5787"/>
                      <a:pt x="2204" y="5752"/>
                      <a:pt x="1909" y="5671"/>
                    </a:cubicBezTo>
                    <a:cubicBezTo>
                      <a:pt x="1481" y="5555"/>
                      <a:pt x="1294" y="5422"/>
                      <a:pt x="1240" y="5368"/>
                    </a:cubicBezTo>
                    <a:cubicBezTo>
                      <a:pt x="1240" y="5297"/>
                      <a:pt x="1249" y="5225"/>
                      <a:pt x="1249" y="5154"/>
                    </a:cubicBezTo>
                    <a:cubicBezTo>
                      <a:pt x="1285" y="4663"/>
                      <a:pt x="1321" y="4271"/>
                      <a:pt x="1178" y="3950"/>
                    </a:cubicBezTo>
                    <a:cubicBezTo>
                      <a:pt x="1080" y="3718"/>
                      <a:pt x="1044" y="3566"/>
                      <a:pt x="1071" y="3459"/>
                    </a:cubicBezTo>
                    <a:cubicBezTo>
                      <a:pt x="1285" y="3388"/>
                      <a:pt x="1570" y="3245"/>
                      <a:pt x="1695" y="2951"/>
                    </a:cubicBezTo>
                    <a:cubicBezTo>
                      <a:pt x="1775" y="2754"/>
                      <a:pt x="1811" y="2442"/>
                      <a:pt x="1508" y="2049"/>
                    </a:cubicBezTo>
                    <a:cubicBezTo>
                      <a:pt x="1410" y="1925"/>
                      <a:pt x="1374" y="1818"/>
                      <a:pt x="1383" y="1728"/>
                    </a:cubicBezTo>
                    <a:cubicBezTo>
                      <a:pt x="1419" y="1505"/>
                      <a:pt x="1838" y="1220"/>
                      <a:pt x="1972" y="1131"/>
                    </a:cubicBezTo>
                    <a:cubicBezTo>
                      <a:pt x="2241" y="944"/>
                      <a:pt x="2682" y="868"/>
                      <a:pt x="3015" y="868"/>
                    </a:cubicBezTo>
                    <a:close/>
                    <a:moveTo>
                      <a:pt x="2999" y="1"/>
                    </a:moveTo>
                    <a:cubicBezTo>
                      <a:pt x="2461" y="1"/>
                      <a:pt x="1863" y="154"/>
                      <a:pt x="1481" y="417"/>
                    </a:cubicBezTo>
                    <a:cubicBezTo>
                      <a:pt x="1053" y="702"/>
                      <a:pt x="616" y="1068"/>
                      <a:pt x="527" y="1595"/>
                    </a:cubicBezTo>
                    <a:cubicBezTo>
                      <a:pt x="482" y="1925"/>
                      <a:pt x="580" y="2255"/>
                      <a:pt x="821" y="2576"/>
                    </a:cubicBezTo>
                    <a:cubicBezTo>
                      <a:pt x="839" y="2585"/>
                      <a:pt x="848" y="2603"/>
                      <a:pt x="857" y="2612"/>
                    </a:cubicBezTo>
                    <a:cubicBezTo>
                      <a:pt x="812" y="2629"/>
                      <a:pt x="767" y="2647"/>
                      <a:pt x="723" y="2647"/>
                    </a:cubicBezTo>
                    <a:lnTo>
                      <a:pt x="553" y="2674"/>
                    </a:lnTo>
                    <a:lnTo>
                      <a:pt x="437" y="2817"/>
                    </a:lnTo>
                    <a:cubicBezTo>
                      <a:pt x="0" y="3388"/>
                      <a:pt x="277" y="4039"/>
                      <a:pt x="384" y="4289"/>
                    </a:cubicBezTo>
                    <a:cubicBezTo>
                      <a:pt x="437" y="4414"/>
                      <a:pt x="411" y="4744"/>
                      <a:pt x="393" y="5092"/>
                    </a:cubicBezTo>
                    <a:cubicBezTo>
                      <a:pt x="384" y="5172"/>
                      <a:pt x="375" y="5261"/>
                      <a:pt x="366" y="5359"/>
                    </a:cubicBezTo>
                    <a:cubicBezTo>
                      <a:pt x="357" y="5520"/>
                      <a:pt x="393" y="5761"/>
                      <a:pt x="643" y="6001"/>
                    </a:cubicBezTo>
                    <a:cubicBezTo>
                      <a:pt x="1106" y="6448"/>
                      <a:pt x="2230" y="6671"/>
                      <a:pt x="2703" y="6671"/>
                    </a:cubicBezTo>
                    <a:cubicBezTo>
                      <a:pt x="2739" y="6671"/>
                      <a:pt x="2784" y="6671"/>
                      <a:pt x="2810" y="6662"/>
                    </a:cubicBezTo>
                    <a:cubicBezTo>
                      <a:pt x="3212" y="6617"/>
                      <a:pt x="3390" y="6242"/>
                      <a:pt x="3524" y="5850"/>
                    </a:cubicBezTo>
                    <a:cubicBezTo>
                      <a:pt x="3685" y="6153"/>
                      <a:pt x="3872" y="6448"/>
                      <a:pt x="4148" y="6581"/>
                    </a:cubicBezTo>
                    <a:cubicBezTo>
                      <a:pt x="4261" y="6639"/>
                      <a:pt x="4388" y="6663"/>
                      <a:pt x="4520" y="6663"/>
                    </a:cubicBezTo>
                    <a:cubicBezTo>
                      <a:pt x="4962" y="6663"/>
                      <a:pt x="5464" y="6394"/>
                      <a:pt x="5719" y="6216"/>
                    </a:cubicBezTo>
                    <a:cubicBezTo>
                      <a:pt x="6200" y="5877"/>
                      <a:pt x="6432" y="5466"/>
                      <a:pt x="6388" y="5065"/>
                    </a:cubicBezTo>
                    <a:cubicBezTo>
                      <a:pt x="6325" y="4619"/>
                      <a:pt x="6075" y="4351"/>
                      <a:pt x="5915" y="4173"/>
                    </a:cubicBezTo>
                    <a:cubicBezTo>
                      <a:pt x="5879" y="4137"/>
                      <a:pt x="5826" y="4083"/>
                      <a:pt x="5808" y="4057"/>
                    </a:cubicBezTo>
                    <a:cubicBezTo>
                      <a:pt x="5852" y="3932"/>
                      <a:pt x="6031" y="3825"/>
                      <a:pt x="6236" y="3691"/>
                    </a:cubicBezTo>
                    <a:cubicBezTo>
                      <a:pt x="6379" y="3602"/>
                      <a:pt x="6539" y="3504"/>
                      <a:pt x="6691" y="3379"/>
                    </a:cubicBezTo>
                    <a:cubicBezTo>
                      <a:pt x="6914" y="3200"/>
                      <a:pt x="7021" y="2942"/>
                      <a:pt x="7003" y="2656"/>
                    </a:cubicBezTo>
                    <a:cubicBezTo>
                      <a:pt x="6968" y="2130"/>
                      <a:pt x="6486" y="1568"/>
                      <a:pt x="6031" y="1282"/>
                    </a:cubicBezTo>
                    <a:cubicBezTo>
                      <a:pt x="5795" y="1138"/>
                      <a:pt x="5587" y="1084"/>
                      <a:pt x="5397" y="1084"/>
                    </a:cubicBezTo>
                    <a:cubicBezTo>
                      <a:pt x="5105" y="1084"/>
                      <a:pt x="4856" y="1212"/>
                      <a:pt x="4612" y="1336"/>
                    </a:cubicBezTo>
                    <a:cubicBezTo>
                      <a:pt x="4532" y="1371"/>
                      <a:pt x="4452" y="1407"/>
                      <a:pt x="4372" y="1452"/>
                    </a:cubicBezTo>
                    <a:cubicBezTo>
                      <a:pt x="4345" y="1354"/>
                      <a:pt x="4327" y="1211"/>
                      <a:pt x="4318" y="1122"/>
                    </a:cubicBezTo>
                    <a:cubicBezTo>
                      <a:pt x="4291" y="934"/>
                      <a:pt x="4264" y="747"/>
                      <a:pt x="4211" y="586"/>
                    </a:cubicBezTo>
                    <a:cubicBezTo>
                      <a:pt x="4148" y="426"/>
                      <a:pt x="4006" y="203"/>
                      <a:pt x="3631" y="87"/>
                    </a:cubicBezTo>
                    <a:cubicBezTo>
                      <a:pt x="3445" y="28"/>
                      <a:pt x="3227" y="1"/>
                      <a:pt x="29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2007" name="Google Shape;2007;p41"/>
              <p:cNvGrpSpPr/>
              <p:nvPr/>
            </p:nvGrpSpPr>
            <p:grpSpPr>
              <a:xfrm rot="2079461" flipH="1">
                <a:off x="6800128" y="1742914"/>
                <a:ext cx="223011" cy="177665"/>
                <a:chOff x="-602987" y="2563895"/>
                <a:chExt cx="640505" cy="510186"/>
              </a:xfrm>
            </p:grpSpPr>
            <p:sp>
              <p:nvSpPr>
                <p:cNvPr id="2008" name="Google Shape;2008;p41"/>
                <p:cNvSpPr/>
                <p:nvPr/>
              </p:nvSpPr>
              <p:spPr>
                <a:xfrm>
                  <a:off x="-602987" y="2563895"/>
                  <a:ext cx="640505" cy="510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7" h="4442" extrusionOk="0">
                      <a:moveTo>
                        <a:pt x="2143" y="1"/>
                      </a:moveTo>
                      <a:cubicBezTo>
                        <a:pt x="1373" y="1"/>
                        <a:pt x="443" y="260"/>
                        <a:pt x="90" y="1400"/>
                      </a:cubicBezTo>
                      <a:cubicBezTo>
                        <a:pt x="90" y="1418"/>
                        <a:pt x="81" y="1436"/>
                        <a:pt x="81" y="1454"/>
                      </a:cubicBezTo>
                      <a:cubicBezTo>
                        <a:pt x="54" y="1623"/>
                        <a:pt x="1" y="2435"/>
                        <a:pt x="938" y="2854"/>
                      </a:cubicBezTo>
                      <a:cubicBezTo>
                        <a:pt x="1098" y="2926"/>
                        <a:pt x="1170" y="3104"/>
                        <a:pt x="1107" y="3265"/>
                      </a:cubicBezTo>
                      <a:lnTo>
                        <a:pt x="1009" y="3532"/>
                      </a:lnTo>
                      <a:cubicBezTo>
                        <a:pt x="946" y="3711"/>
                        <a:pt x="1045" y="3907"/>
                        <a:pt x="1223" y="3961"/>
                      </a:cubicBezTo>
                      <a:lnTo>
                        <a:pt x="2820" y="4424"/>
                      </a:lnTo>
                      <a:cubicBezTo>
                        <a:pt x="2853" y="4436"/>
                        <a:pt x="2886" y="4441"/>
                        <a:pt x="2919" y="4441"/>
                      </a:cubicBezTo>
                      <a:cubicBezTo>
                        <a:pt x="3063" y="4441"/>
                        <a:pt x="3194" y="4336"/>
                        <a:pt x="3230" y="4184"/>
                      </a:cubicBezTo>
                      <a:lnTo>
                        <a:pt x="3311" y="3827"/>
                      </a:lnTo>
                      <a:cubicBezTo>
                        <a:pt x="3343" y="3675"/>
                        <a:pt x="3475" y="3573"/>
                        <a:pt x="3631" y="3573"/>
                      </a:cubicBezTo>
                      <a:cubicBezTo>
                        <a:pt x="3649" y="3573"/>
                        <a:pt x="3667" y="3574"/>
                        <a:pt x="3685" y="3577"/>
                      </a:cubicBezTo>
                      <a:cubicBezTo>
                        <a:pt x="3753" y="3587"/>
                        <a:pt x="3830" y="3594"/>
                        <a:pt x="3912" y="3594"/>
                      </a:cubicBezTo>
                      <a:cubicBezTo>
                        <a:pt x="4324" y="3594"/>
                        <a:pt x="4870" y="3413"/>
                        <a:pt x="5130" y="2542"/>
                      </a:cubicBezTo>
                      <a:cubicBezTo>
                        <a:pt x="5576" y="1043"/>
                        <a:pt x="3676" y="294"/>
                        <a:pt x="3212" y="151"/>
                      </a:cubicBezTo>
                      <a:cubicBezTo>
                        <a:pt x="3035" y="100"/>
                        <a:pt x="2620" y="1"/>
                        <a:pt x="214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9" name="Google Shape;2009;p41"/>
                <p:cNvSpPr/>
                <p:nvPr/>
              </p:nvSpPr>
              <p:spPr>
                <a:xfrm>
                  <a:off x="-222844" y="2847239"/>
                  <a:ext cx="99458" cy="1562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" h="1360" extrusionOk="0">
                      <a:moveTo>
                        <a:pt x="421" y="0"/>
                      </a:moveTo>
                      <a:cubicBezTo>
                        <a:pt x="330" y="0"/>
                        <a:pt x="242" y="65"/>
                        <a:pt x="224" y="164"/>
                      </a:cubicBezTo>
                      <a:lnTo>
                        <a:pt x="1" y="1360"/>
                      </a:lnTo>
                      <a:lnTo>
                        <a:pt x="286" y="905"/>
                      </a:lnTo>
                      <a:cubicBezTo>
                        <a:pt x="344" y="922"/>
                        <a:pt x="395" y="929"/>
                        <a:pt x="441" y="929"/>
                      </a:cubicBezTo>
                      <a:cubicBezTo>
                        <a:pt x="683" y="929"/>
                        <a:pt x="759" y="726"/>
                        <a:pt x="759" y="726"/>
                      </a:cubicBezTo>
                      <a:cubicBezTo>
                        <a:pt x="866" y="369"/>
                        <a:pt x="705" y="155"/>
                        <a:pt x="536" y="39"/>
                      </a:cubicBezTo>
                      <a:cubicBezTo>
                        <a:pt x="501" y="12"/>
                        <a:pt x="461" y="0"/>
                        <a:pt x="4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0" name="Google Shape;2010;p41"/>
                <p:cNvSpPr/>
                <p:nvPr/>
              </p:nvSpPr>
              <p:spPr>
                <a:xfrm>
                  <a:off x="-519953" y="2772814"/>
                  <a:ext cx="104396" cy="1610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9" h="1402" extrusionOk="0">
                      <a:moveTo>
                        <a:pt x="673" y="0"/>
                      </a:moveTo>
                      <a:cubicBezTo>
                        <a:pt x="669" y="0"/>
                        <a:pt x="665" y="0"/>
                        <a:pt x="661" y="0"/>
                      </a:cubicBezTo>
                      <a:cubicBezTo>
                        <a:pt x="464" y="9"/>
                        <a:pt x="215" y="99"/>
                        <a:pt x="108" y="455"/>
                      </a:cubicBezTo>
                      <a:cubicBezTo>
                        <a:pt x="108" y="455"/>
                        <a:pt x="0" y="803"/>
                        <a:pt x="402" y="919"/>
                      </a:cubicBezTo>
                      <a:lnTo>
                        <a:pt x="393" y="1401"/>
                      </a:lnTo>
                      <a:lnTo>
                        <a:pt x="857" y="277"/>
                      </a:lnTo>
                      <a:cubicBezTo>
                        <a:pt x="909" y="147"/>
                        <a:pt x="818" y="0"/>
                        <a:pt x="67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19050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2011" name="Google Shape;2011;p41"/>
              <p:cNvSpPr/>
              <p:nvPr/>
            </p:nvSpPr>
            <p:spPr>
              <a:xfrm rot="3144104" flipH="1">
                <a:off x="6701253" y="1966389"/>
                <a:ext cx="150570" cy="15007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2" name="Google Shape;2012;p41"/>
            <p:cNvSpPr/>
            <p:nvPr/>
          </p:nvSpPr>
          <p:spPr>
            <a:xfrm>
              <a:off x="1353677" y="3063765"/>
              <a:ext cx="934741" cy="1317287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1"/>
            <p:cNvSpPr/>
            <p:nvPr/>
          </p:nvSpPr>
          <p:spPr>
            <a:xfrm>
              <a:off x="1229777" y="3998438"/>
              <a:ext cx="1058642" cy="558164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1"/>
            <p:cNvSpPr/>
            <p:nvPr/>
          </p:nvSpPr>
          <p:spPr>
            <a:xfrm>
              <a:off x="1199868" y="3968651"/>
              <a:ext cx="1118460" cy="617800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1"/>
            <p:cNvSpPr/>
            <p:nvPr/>
          </p:nvSpPr>
          <p:spPr>
            <a:xfrm>
              <a:off x="1323768" y="3034161"/>
              <a:ext cx="994559" cy="1376801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6" name="Google Shape;2016;p41"/>
            <p:cNvGrpSpPr/>
            <p:nvPr/>
          </p:nvGrpSpPr>
          <p:grpSpPr>
            <a:xfrm rot="3143926" flipH="1">
              <a:off x="1579381" y="3705727"/>
              <a:ext cx="384250" cy="351416"/>
              <a:chOff x="7951491" y="3948941"/>
              <a:chExt cx="472500" cy="432126"/>
            </a:xfrm>
          </p:grpSpPr>
          <p:sp>
            <p:nvSpPr>
              <p:cNvPr id="2017" name="Google Shape;2017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18" name="Google Shape;2018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019" name="Google Shape;2019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0" name="Google Shape;2020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1" name="Google Shape;2021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2" name="Google Shape;2022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3" name="Google Shape;2023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4" name="Google Shape;2024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5" name="Google Shape;2025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26" name="Google Shape;2026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027" name="Google Shape;2027;p41"/>
            <p:cNvSpPr/>
            <p:nvPr/>
          </p:nvSpPr>
          <p:spPr>
            <a:xfrm rot="3143983" flipH="1">
              <a:off x="1784509" y="3413845"/>
              <a:ext cx="468230" cy="444878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1"/>
            <p:cNvSpPr/>
            <p:nvPr/>
          </p:nvSpPr>
          <p:spPr>
            <a:xfrm rot="3144110" flipH="1">
              <a:off x="1992764" y="3962402"/>
              <a:ext cx="258967" cy="258107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9" name="Google Shape;2029;p41"/>
            <p:cNvGrpSpPr/>
            <p:nvPr/>
          </p:nvGrpSpPr>
          <p:grpSpPr>
            <a:xfrm rot="3143926" flipH="1">
              <a:off x="1066681" y="2599027"/>
              <a:ext cx="384250" cy="351416"/>
              <a:chOff x="7951491" y="3948941"/>
              <a:chExt cx="472500" cy="432126"/>
            </a:xfrm>
          </p:grpSpPr>
          <p:sp>
            <p:nvSpPr>
              <p:cNvPr id="2030" name="Google Shape;2030;p41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031" name="Google Shape;2031;p41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032" name="Google Shape;2032;p41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3" name="Google Shape;2033;p41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4" name="Google Shape;2034;p41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5" name="Google Shape;2035;p41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6" name="Google Shape;2036;p41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7" name="Google Shape;2037;p41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8" name="Google Shape;2038;p41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39" name="Google Shape;2039;p41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/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/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/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/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/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ALGORITMO DI MUTUA ESCLUSIONE</a:t>
            </a:r>
            <a:endParaRPr dirty="0"/>
          </a:p>
        </p:txBody>
      </p:sp>
      <p:sp>
        <p:nvSpPr>
          <p:cNvPr id="752" name="Google Shape;752;p28"/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/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8950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 E VALUTAZIONE</a:t>
            </a:r>
            <a:endParaRPr dirty="0"/>
          </a:p>
        </p:txBody>
      </p:sp>
      <p:sp>
        <p:nvSpPr>
          <p:cNvPr id="755" name="Google Shape;755;p28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/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8A76EA9B-54A3-D2BC-571D-AC105138226C}"/>
              </a:ext>
            </a:extLst>
          </p:cNvPr>
          <p:cNvGrpSpPr/>
          <p:nvPr/>
        </p:nvGrpSpPr>
        <p:grpSpPr>
          <a:xfrm rot="3113730">
            <a:off x="-5148960" y="-8836"/>
            <a:ext cx="4555557" cy="5161171"/>
            <a:chOff x="9008796" y="-1457454"/>
            <a:chExt cx="4555557" cy="5161171"/>
          </a:xfrm>
        </p:grpSpPr>
        <p:grpSp>
          <p:nvGrpSpPr>
            <p:cNvPr id="3" name="Google Shape;642;p26">
              <a:extLst>
                <a:ext uri="{FF2B5EF4-FFF2-40B4-BE49-F238E27FC236}">
                  <a16:creationId xmlns:a16="http://schemas.microsoft.com/office/drawing/2014/main" id="{27FDC4B5-D957-D5CA-530E-72D82068D2D1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732" name="Google Shape;643;p26">
                <a:extLst>
                  <a:ext uri="{FF2B5EF4-FFF2-40B4-BE49-F238E27FC236}">
                    <a16:creationId xmlns:a16="http://schemas.microsoft.com/office/drawing/2014/main" id="{08BB3095-3DA9-3CFF-FFE7-0EE1C99D8685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644;p26">
                <a:extLst>
                  <a:ext uri="{FF2B5EF4-FFF2-40B4-BE49-F238E27FC236}">
                    <a16:creationId xmlns:a16="http://schemas.microsoft.com/office/drawing/2014/main" id="{1C6777A3-8EF8-3E33-8A77-41B791D63B2B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645;p26">
                <a:extLst>
                  <a:ext uri="{FF2B5EF4-FFF2-40B4-BE49-F238E27FC236}">
                    <a16:creationId xmlns:a16="http://schemas.microsoft.com/office/drawing/2014/main" id="{C93E838A-CCE1-B207-5E24-A12D6C5ABAC8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646;p26">
                <a:extLst>
                  <a:ext uri="{FF2B5EF4-FFF2-40B4-BE49-F238E27FC236}">
                    <a16:creationId xmlns:a16="http://schemas.microsoft.com/office/drawing/2014/main" id="{53891451-AFDA-21D6-C19F-61A5358AA108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647;p26">
                <a:extLst>
                  <a:ext uri="{FF2B5EF4-FFF2-40B4-BE49-F238E27FC236}">
                    <a16:creationId xmlns:a16="http://schemas.microsoft.com/office/drawing/2014/main" id="{899D5C10-AF71-1D45-AAF2-A9790B593C33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648;p26">
                <a:extLst>
                  <a:ext uri="{FF2B5EF4-FFF2-40B4-BE49-F238E27FC236}">
                    <a16:creationId xmlns:a16="http://schemas.microsoft.com/office/drawing/2014/main" id="{B8AE8B44-6ACC-E37B-FCFB-E9464BE920CA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649;p26">
                <a:extLst>
                  <a:ext uri="{FF2B5EF4-FFF2-40B4-BE49-F238E27FC236}">
                    <a16:creationId xmlns:a16="http://schemas.microsoft.com/office/drawing/2014/main" id="{6D367E0D-675E-E20A-D907-0D3A20FBFEAD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650;p26">
                <a:extLst>
                  <a:ext uri="{FF2B5EF4-FFF2-40B4-BE49-F238E27FC236}">
                    <a16:creationId xmlns:a16="http://schemas.microsoft.com/office/drawing/2014/main" id="{95E50A05-AF04-0AC4-2140-F8606FAEEFDA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651;p26">
                <a:extLst>
                  <a:ext uri="{FF2B5EF4-FFF2-40B4-BE49-F238E27FC236}">
                    <a16:creationId xmlns:a16="http://schemas.microsoft.com/office/drawing/2014/main" id="{70EB1A8E-B879-4F9A-C85A-9729DDF38247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652;p26">
                <a:extLst>
                  <a:ext uri="{FF2B5EF4-FFF2-40B4-BE49-F238E27FC236}">
                    <a16:creationId xmlns:a16="http://schemas.microsoft.com/office/drawing/2014/main" id="{508A84DE-8E42-9177-F35E-A45F3D6C8EA0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653;p26">
                <a:extLst>
                  <a:ext uri="{FF2B5EF4-FFF2-40B4-BE49-F238E27FC236}">
                    <a16:creationId xmlns:a16="http://schemas.microsoft.com/office/drawing/2014/main" id="{06226571-0B4E-79B5-C6E2-B70CB2DAD3FA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654;p26">
                <a:extLst>
                  <a:ext uri="{FF2B5EF4-FFF2-40B4-BE49-F238E27FC236}">
                    <a16:creationId xmlns:a16="http://schemas.microsoft.com/office/drawing/2014/main" id="{A1C654F3-0F2F-8CEA-38C6-C1C0FCED1487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655;p26">
                <a:extLst>
                  <a:ext uri="{FF2B5EF4-FFF2-40B4-BE49-F238E27FC236}">
                    <a16:creationId xmlns:a16="http://schemas.microsoft.com/office/drawing/2014/main" id="{6038AC1E-9825-38E1-2E5F-F4CA05130888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656;p26">
                <a:extLst>
                  <a:ext uri="{FF2B5EF4-FFF2-40B4-BE49-F238E27FC236}">
                    <a16:creationId xmlns:a16="http://schemas.microsoft.com/office/drawing/2014/main" id="{548FBDDA-64D6-5299-FAB6-6E1EA059BFD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657;p26">
                <a:extLst>
                  <a:ext uri="{FF2B5EF4-FFF2-40B4-BE49-F238E27FC236}">
                    <a16:creationId xmlns:a16="http://schemas.microsoft.com/office/drawing/2014/main" id="{28489161-BFBA-6C84-D382-4FB2EE812F3A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58;p26">
                <a:extLst>
                  <a:ext uri="{FF2B5EF4-FFF2-40B4-BE49-F238E27FC236}">
                    <a16:creationId xmlns:a16="http://schemas.microsoft.com/office/drawing/2014/main" id="{767E00DC-2638-7EC2-875D-7681C045CD74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59;p26">
                <a:extLst>
                  <a:ext uri="{FF2B5EF4-FFF2-40B4-BE49-F238E27FC236}">
                    <a16:creationId xmlns:a16="http://schemas.microsoft.com/office/drawing/2014/main" id="{0E73C31A-71BC-22AF-D8EF-1F574DD91DFA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60;p26">
                <a:extLst>
                  <a:ext uri="{FF2B5EF4-FFF2-40B4-BE49-F238E27FC236}">
                    <a16:creationId xmlns:a16="http://schemas.microsoft.com/office/drawing/2014/main" id="{BF20D65A-99FE-127D-3B9C-4DEE4C302869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61;p26">
                <a:extLst>
                  <a:ext uri="{FF2B5EF4-FFF2-40B4-BE49-F238E27FC236}">
                    <a16:creationId xmlns:a16="http://schemas.microsoft.com/office/drawing/2014/main" id="{E948E833-7DAC-E21C-8D47-D654D88EDDC8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62;p26">
                <a:extLst>
                  <a:ext uri="{FF2B5EF4-FFF2-40B4-BE49-F238E27FC236}">
                    <a16:creationId xmlns:a16="http://schemas.microsoft.com/office/drawing/2014/main" id="{7272B049-7ADB-6543-DEF9-57FE59108AD6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63;p26">
                <a:extLst>
                  <a:ext uri="{FF2B5EF4-FFF2-40B4-BE49-F238E27FC236}">
                    <a16:creationId xmlns:a16="http://schemas.microsoft.com/office/drawing/2014/main" id="{CD561A0B-E0CC-D16D-16CC-1B73CD1707D7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64;p26">
                <a:extLst>
                  <a:ext uri="{FF2B5EF4-FFF2-40B4-BE49-F238E27FC236}">
                    <a16:creationId xmlns:a16="http://schemas.microsoft.com/office/drawing/2014/main" id="{9D5BFCC1-EBE2-AD45-8E38-51DEB6885395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65;p26">
                <a:extLst>
                  <a:ext uri="{FF2B5EF4-FFF2-40B4-BE49-F238E27FC236}">
                    <a16:creationId xmlns:a16="http://schemas.microsoft.com/office/drawing/2014/main" id="{F1803F48-3B5A-0D84-9C56-6C51AF17059A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66;p26">
                <a:extLst>
                  <a:ext uri="{FF2B5EF4-FFF2-40B4-BE49-F238E27FC236}">
                    <a16:creationId xmlns:a16="http://schemas.microsoft.com/office/drawing/2014/main" id="{6CDF3ACC-8A19-4422-7C00-ABF442D8DC8D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67;p26">
                <a:extLst>
                  <a:ext uri="{FF2B5EF4-FFF2-40B4-BE49-F238E27FC236}">
                    <a16:creationId xmlns:a16="http://schemas.microsoft.com/office/drawing/2014/main" id="{CA6F7509-0650-4DF1-A593-CCA3019FA596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68;p26">
                <a:extLst>
                  <a:ext uri="{FF2B5EF4-FFF2-40B4-BE49-F238E27FC236}">
                    <a16:creationId xmlns:a16="http://schemas.microsoft.com/office/drawing/2014/main" id="{A6BB9169-68CA-EFCF-2CF3-D756E00B7DE1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69;p26">
                <a:extLst>
                  <a:ext uri="{FF2B5EF4-FFF2-40B4-BE49-F238E27FC236}">
                    <a16:creationId xmlns:a16="http://schemas.microsoft.com/office/drawing/2014/main" id="{D3FD932B-8585-1D7A-86CD-AC184BA8A46E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70;p26">
                <a:extLst>
                  <a:ext uri="{FF2B5EF4-FFF2-40B4-BE49-F238E27FC236}">
                    <a16:creationId xmlns:a16="http://schemas.microsoft.com/office/drawing/2014/main" id="{7894EDFC-19CD-E429-C6A0-DD2BDBD17471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" name="Google Shape;671;p26">
                <a:extLst>
                  <a:ext uri="{FF2B5EF4-FFF2-40B4-BE49-F238E27FC236}">
                    <a16:creationId xmlns:a16="http://schemas.microsoft.com/office/drawing/2014/main" id="{E568FA2B-5499-4182-37D9-83537331CF45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28" name="Google Shape;672;p26">
                  <a:extLst>
                    <a:ext uri="{FF2B5EF4-FFF2-40B4-BE49-F238E27FC236}">
                      <a16:creationId xmlns:a16="http://schemas.microsoft.com/office/drawing/2014/main" id="{89E352BF-4CCF-DAE7-76EF-E93C193DB998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673;p26">
                  <a:extLst>
                    <a:ext uri="{FF2B5EF4-FFF2-40B4-BE49-F238E27FC236}">
                      <a16:creationId xmlns:a16="http://schemas.microsoft.com/office/drawing/2014/main" id="{D364D024-82D8-9F51-2BB0-DF62C9BBB96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674;p26">
                  <a:extLst>
                    <a:ext uri="{FF2B5EF4-FFF2-40B4-BE49-F238E27FC236}">
                      <a16:creationId xmlns:a16="http://schemas.microsoft.com/office/drawing/2014/main" id="{92DE3CA2-F1FE-FD55-6327-47478682C5EB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75;p26">
                  <a:extLst>
                    <a:ext uri="{FF2B5EF4-FFF2-40B4-BE49-F238E27FC236}">
                      <a16:creationId xmlns:a16="http://schemas.microsoft.com/office/drawing/2014/main" id="{F751D27E-BD31-8928-E39F-43499F81478B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" name="Google Shape;676;p26">
                <a:extLst>
                  <a:ext uri="{FF2B5EF4-FFF2-40B4-BE49-F238E27FC236}">
                    <a16:creationId xmlns:a16="http://schemas.microsoft.com/office/drawing/2014/main" id="{271E7F95-968C-6D56-49A5-40673C21A6BA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24" name="Google Shape;677;p26">
                  <a:extLst>
                    <a:ext uri="{FF2B5EF4-FFF2-40B4-BE49-F238E27FC236}">
                      <a16:creationId xmlns:a16="http://schemas.microsoft.com/office/drawing/2014/main" id="{B60B27D2-1FE2-16BE-6C06-6F36520F94D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678;p26">
                  <a:extLst>
                    <a:ext uri="{FF2B5EF4-FFF2-40B4-BE49-F238E27FC236}">
                      <a16:creationId xmlns:a16="http://schemas.microsoft.com/office/drawing/2014/main" id="{0B760D55-97DB-E997-F7D5-4A7CD5515B9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679;p26">
                  <a:extLst>
                    <a:ext uri="{FF2B5EF4-FFF2-40B4-BE49-F238E27FC236}">
                      <a16:creationId xmlns:a16="http://schemas.microsoft.com/office/drawing/2014/main" id="{9E24C64D-FB26-9FAB-69DD-E5D7471E05D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680;p26">
                  <a:extLst>
                    <a:ext uri="{FF2B5EF4-FFF2-40B4-BE49-F238E27FC236}">
                      <a16:creationId xmlns:a16="http://schemas.microsoft.com/office/drawing/2014/main" id="{54AA44A8-FA59-496A-9A46-94A004DB2CB4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681;p26">
                <a:extLst>
                  <a:ext uri="{FF2B5EF4-FFF2-40B4-BE49-F238E27FC236}">
                    <a16:creationId xmlns:a16="http://schemas.microsoft.com/office/drawing/2014/main" id="{EBCF8723-76B1-5B03-5F52-6189A802B6BF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20" name="Google Shape;682;p26">
                  <a:extLst>
                    <a:ext uri="{FF2B5EF4-FFF2-40B4-BE49-F238E27FC236}">
                      <a16:creationId xmlns:a16="http://schemas.microsoft.com/office/drawing/2014/main" id="{2357C37E-E8E7-D5E6-5B94-DCA9BDEE380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683;p26">
                  <a:extLst>
                    <a:ext uri="{FF2B5EF4-FFF2-40B4-BE49-F238E27FC236}">
                      <a16:creationId xmlns:a16="http://schemas.microsoft.com/office/drawing/2014/main" id="{27179C81-3D3B-70A5-4808-3918C135D44F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684;p26">
                  <a:extLst>
                    <a:ext uri="{FF2B5EF4-FFF2-40B4-BE49-F238E27FC236}">
                      <a16:creationId xmlns:a16="http://schemas.microsoft.com/office/drawing/2014/main" id="{8B3CEBCC-DAF9-F36D-2F69-4CD524BF040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685;p26">
                  <a:extLst>
                    <a:ext uri="{FF2B5EF4-FFF2-40B4-BE49-F238E27FC236}">
                      <a16:creationId xmlns:a16="http://schemas.microsoft.com/office/drawing/2014/main" id="{61BB4DE3-51FC-CE7C-A269-847940B76A0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" name="Google Shape;686;p26">
                <a:extLst>
                  <a:ext uri="{FF2B5EF4-FFF2-40B4-BE49-F238E27FC236}">
                    <a16:creationId xmlns:a16="http://schemas.microsoft.com/office/drawing/2014/main" id="{3D45C22A-6A1F-DE95-C882-DF1D0346E763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16" name="Google Shape;687;p26">
                  <a:extLst>
                    <a:ext uri="{FF2B5EF4-FFF2-40B4-BE49-F238E27FC236}">
                      <a16:creationId xmlns:a16="http://schemas.microsoft.com/office/drawing/2014/main" id="{46A3D979-B2C3-2E62-6DDD-83379518F93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688;p26">
                  <a:extLst>
                    <a:ext uri="{FF2B5EF4-FFF2-40B4-BE49-F238E27FC236}">
                      <a16:creationId xmlns:a16="http://schemas.microsoft.com/office/drawing/2014/main" id="{C930C3F5-9A92-24CF-91A0-12370C7E272A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689;p26">
                  <a:extLst>
                    <a:ext uri="{FF2B5EF4-FFF2-40B4-BE49-F238E27FC236}">
                      <a16:creationId xmlns:a16="http://schemas.microsoft.com/office/drawing/2014/main" id="{C69A4165-A437-DD7F-F064-515E0B217A2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690;p26">
                  <a:extLst>
                    <a:ext uri="{FF2B5EF4-FFF2-40B4-BE49-F238E27FC236}">
                      <a16:creationId xmlns:a16="http://schemas.microsoft.com/office/drawing/2014/main" id="{95DFCB9F-0C90-0F1C-29AD-501DA055C755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7" name="Google Shape;691;p26">
                <a:extLst>
                  <a:ext uri="{FF2B5EF4-FFF2-40B4-BE49-F238E27FC236}">
                    <a16:creationId xmlns:a16="http://schemas.microsoft.com/office/drawing/2014/main" id="{DA6BDA15-602E-52B3-5622-6FAC74DA468A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92;p26">
                <a:extLst>
                  <a:ext uri="{FF2B5EF4-FFF2-40B4-BE49-F238E27FC236}">
                    <a16:creationId xmlns:a16="http://schemas.microsoft.com/office/drawing/2014/main" id="{32C2DFF2-EDE2-7ABB-5666-2CA62569C058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9" name="Google Shape;693;p26">
                <a:extLst>
                  <a:ext uri="{FF2B5EF4-FFF2-40B4-BE49-F238E27FC236}">
                    <a16:creationId xmlns:a16="http://schemas.microsoft.com/office/drawing/2014/main" id="{C00AFD57-D63F-D610-5869-5D3507BDD3C4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06" name="Google Shape;694;p26">
                  <a:extLst>
                    <a:ext uri="{FF2B5EF4-FFF2-40B4-BE49-F238E27FC236}">
                      <a16:creationId xmlns:a16="http://schemas.microsoft.com/office/drawing/2014/main" id="{310267E2-FEF8-9689-EC56-636B6EDC46B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" name="Google Shape;695;p26">
                  <a:extLst>
                    <a:ext uri="{FF2B5EF4-FFF2-40B4-BE49-F238E27FC236}">
                      <a16:creationId xmlns:a16="http://schemas.microsoft.com/office/drawing/2014/main" id="{04971179-5CEE-2051-4E49-3E88C344ADD7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8" name="Google Shape;696;p26">
                    <a:extLst>
                      <a:ext uri="{FF2B5EF4-FFF2-40B4-BE49-F238E27FC236}">
                        <a16:creationId xmlns:a16="http://schemas.microsoft.com/office/drawing/2014/main" id="{93C81B6D-415D-81FE-D05E-84386C7F2FF6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697;p26">
                    <a:extLst>
                      <a:ext uri="{FF2B5EF4-FFF2-40B4-BE49-F238E27FC236}">
                        <a16:creationId xmlns:a16="http://schemas.microsoft.com/office/drawing/2014/main" id="{F189C358-545F-162F-08D6-AB4EE8D0C40E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698;p26">
                    <a:extLst>
                      <a:ext uri="{FF2B5EF4-FFF2-40B4-BE49-F238E27FC236}">
                        <a16:creationId xmlns:a16="http://schemas.microsoft.com/office/drawing/2014/main" id="{01FC23ED-321D-7ED0-6894-45071C8DAAD1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699;p26">
                    <a:extLst>
                      <a:ext uri="{FF2B5EF4-FFF2-40B4-BE49-F238E27FC236}">
                        <a16:creationId xmlns:a16="http://schemas.microsoft.com/office/drawing/2014/main" id="{7BDF4EF0-9394-4F98-29A8-3AA85B3A6B7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700;p26">
                    <a:extLst>
                      <a:ext uri="{FF2B5EF4-FFF2-40B4-BE49-F238E27FC236}">
                        <a16:creationId xmlns:a16="http://schemas.microsoft.com/office/drawing/2014/main" id="{54889867-356C-B095-AAE2-043A3CEFFD94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1;p26">
                    <a:extLst>
                      <a:ext uri="{FF2B5EF4-FFF2-40B4-BE49-F238E27FC236}">
                        <a16:creationId xmlns:a16="http://schemas.microsoft.com/office/drawing/2014/main" id="{5A1DAF0F-0834-6D70-3A16-91C205A28F5A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2;p26">
                    <a:extLst>
                      <a:ext uri="{FF2B5EF4-FFF2-40B4-BE49-F238E27FC236}">
                        <a16:creationId xmlns:a16="http://schemas.microsoft.com/office/drawing/2014/main" id="{F4350121-9610-39B5-8531-508BF1EA2AA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03;p26">
                    <a:extLst>
                      <a:ext uri="{FF2B5EF4-FFF2-40B4-BE49-F238E27FC236}">
                        <a16:creationId xmlns:a16="http://schemas.microsoft.com/office/drawing/2014/main" id="{C5A08314-546C-FE65-87F1-79DB4BDAFF7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0" name="Google Shape;704;p26">
                <a:extLst>
                  <a:ext uri="{FF2B5EF4-FFF2-40B4-BE49-F238E27FC236}">
                    <a16:creationId xmlns:a16="http://schemas.microsoft.com/office/drawing/2014/main" id="{A56944F5-7FBB-636A-E051-3D5C45D216F1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96" name="Google Shape;705;p26">
                  <a:extLst>
                    <a:ext uri="{FF2B5EF4-FFF2-40B4-BE49-F238E27FC236}">
                      <a16:creationId xmlns:a16="http://schemas.microsoft.com/office/drawing/2014/main" id="{4A9FBF1B-8728-FABD-BD53-96762BEEC265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7" name="Google Shape;706;p26">
                  <a:extLst>
                    <a:ext uri="{FF2B5EF4-FFF2-40B4-BE49-F238E27FC236}">
                      <a16:creationId xmlns:a16="http://schemas.microsoft.com/office/drawing/2014/main" id="{CB7EA384-30F6-988C-3B00-209E1D7C1049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98" name="Google Shape;707;p26">
                    <a:extLst>
                      <a:ext uri="{FF2B5EF4-FFF2-40B4-BE49-F238E27FC236}">
                        <a16:creationId xmlns:a16="http://schemas.microsoft.com/office/drawing/2014/main" id="{7615FB3C-7A74-EDAE-AF7E-B2451BFA3DAF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" name="Google Shape;708;p26">
                    <a:extLst>
                      <a:ext uri="{FF2B5EF4-FFF2-40B4-BE49-F238E27FC236}">
                        <a16:creationId xmlns:a16="http://schemas.microsoft.com/office/drawing/2014/main" id="{65CD3BA1-A137-2DA7-BB52-D88D7CD22C7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" name="Google Shape;709;p26">
                    <a:extLst>
                      <a:ext uri="{FF2B5EF4-FFF2-40B4-BE49-F238E27FC236}">
                        <a16:creationId xmlns:a16="http://schemas.microsoft.com/office/drawing/2014/main" id="{ED4083E2-2CD2-B03A-B058-350955C91AA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1" name="Google Shape;710;p26">
                    <a:extLst>
                      <a:ext uri="{FF2B5EF4-FFF2-40B4-BE49-F238E27FC236}">
                        <a16:creationId xmlns:a16="http://schemas.microsoft.com/office/drawing/2014/main" id="{9F470942-0E4D-0D5D-F564-25337C6B070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2" name="Google Shape;711;p26">
                    <a:extLst>
                      <a:ext uri="{FF2B5EF4-FFF2-40B4-BE49-F238E27FC236}">
                        <a16:creationId xmlns:a16="http://schemas.microsoft.com/office/drawing/2014/main" id="{96B69D3B-537C-D78E-F7ED-C8DE5CBE642F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2;p26">
                    <a:extLst>
                      <a:ext uri="{FF2B5EF4-FFF2-40B4-BE49-F238E27FC236}">
                        <a16:creationId xmlns:a16="http://schemas.microsoft.com/office/drawing/2014/main" id="{58F10038-8484-5328-6923-721E4D6D620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13;p26">
                    <a:extLst>
                      <a:ext uri="{FF2B5EF4-FFF2-40B4-BE49-F238E27FC236}">
                        <a16:creationId xmlns:a16="http://schemas.microsoft.com/office/drawing/2014/main" id="{745D1B70-7082-8DE0-0A95-CA27795C2ED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14;p26">
                    <a:extLst>
                      <a:ext uri="{FF2B5EF4-FFF2-40B4-BE49-F238E27FC236}">
                        <a16:creationId xmlns:a16="http://schemas.microsoft.com/office/drawing/2014/main" id="{A6CA89F3-B009-3B05-F1E9-6D97B379608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1" name="Google Shape;715;p26">
                <a:extLst>
                  <a:ext uri="{FF2B5EF4-FFF2-40B4-BE49-F238E27FC236}">
                    <a16:creationId xmlns:a16="http://schemas.microsoft.com/office/drawing/2014/main" id="{AF0C4BBB-D89E-9767-4951-38338FA62A34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86" name="Google Shape;716;p26">
                  <a:extLst>
                    <a:ext uri="{FF2B5EF4-FFF2-40B4-BE49-F238E27FC236}">
                      <a16:creationId xmlns:a16="http://schemas.microsoft.com/office/drawing/2014/main" id="{A307D9C8-2B03-3D55-16BF-DC0DBDE2171E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7" name="Google Shape;717;p26">
                  <a:extLst>
                    <a:ext uri="{FF2B5EF4-FFF2-40B4-BE49-F238E27FC236}">
                      <a16:creationId xmlns:a16="http://schemas.microsoft.com/office/drawing/2014/main" id="{8D9E6A89-A7E6-E13B-30C8-2441FC895C2D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88" name="Google Shape;718;p26">
                    <a:extLst>
                      <a:ext uri="{FF2B5EF4-FFF2-40B4-BE49-F238E27FC236}">
                        <a16:creationId xmlns:a16="http://schemas.microsoft.com/office/drawing/2014/main" id="{C9FE5791-A175-AB91-926D-5BB792912321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9" name="Google Shape;719;p26">
                    <a:extLst>
                      <a:ext uri="{FF2B5EF4-FFF2-40B4-BE49-F238E27FC236}">
                        <a16:creationId xmlns:a16="http://schemas.microsoft.com/office/drawing/2014/main" id="{3E19C634-ACB4-9D6E-C930-2F24D63183DF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" name="Google Shape;720;p26">
                    <a:extLst>
                      <a:ext uri="{FF2B5EF4-FFF2-40B4-BE49-F238E27FC236}">
                        <a16:creationId xmlns:a16="http://schemas.microsoft.com/office/drawing/2014/main" id="{D8663E07-F946-583C-3492-0FE430125C0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" name="Google Shape;721;p26">
                    <a:extLst>
                      <a:ext uri="{FF2B5EF4-FFF2-40B4-BE49-F238E27FC236}">
                        <a16:creationId xmlns:a16="http://schemas.microsoft.com/office/drawing/2014/main" id="{BCEEE25F-C81C-0064-1C71-F6F6D92041D8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" name="Google Shape;722;p26">
                    <a:extLst>
                      <a:ext uri="{FF2B5EF4-FFF2-40B4-BE49-F238E27FC236}">
                        <a16:creationId xmlns:a16="http://schemas.microsoft.com/office/drawing/2014/main" id="{C8617C74-25F7-8502-F2EB-967C54AF6321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" name="Google Shape;723;p26">
                    <a:extLst>
                      <a:ext uri="{FF2B5EF4-FFF2-40B4-BE49-F238E27FC236}">
                        <a16:creationId xmlns:a16="http://schemas.microsoft.com/office/drawing/2014/main" id="{CDD8F78A-6B2D-8C48-9DAF-3C39B4E46DC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4" name="Google Shape;724;p26">
                    <a:extLst>
                      <a:ext uri="{FF2B5EF4-FFF2-40B4-BE49-F238E27FC236}">
                        <a16:creationId xmlns:a16="http://schemas.microsoft.com/office/drawing/2014/main" id="{FF1AAEC0-0824-718A-AFC2-7E0FAE7221B1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5" name="Google Shape;725;p26">
                    <a:extLst>
                      <a:ext uri="{FF2B5EF4-FFF2-40B4-BE49-F238E27FC236}">
                        <a16:creationId xmlns:a16="http://schemas.microsoft.com/office/drawing/2014/main" id="{3EE43D05-0773-B427-D798-2BBE8B67395E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2" name="Google Shape;726;p26">
                <a:extLst>
                  <a:ext uri="{FF2B5EF4-FFF2-40B4-BE49-F238E27FC236}">
                    <a16:creationId xmlns:a16="http://schemas.microsoft.com/office/drawing/2014/main" id="{14B1D11D-6512-47F6-1655-BF3C1290E336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84" name="Google Shape;727;p26">
                  <a:extLst>
                    <a:ext uri="{FF2B5EF4-FFF2-40B4-BE49-F238E27FC236}">
                      <a16:creationId xmlns:a16="http://schemas.microsoft.com/office/drawing/2014/main" id="{6AD8C8DA-5411-C12F-AB19-DA38346D17C4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28;p26">
                  <a:extLst>
                    <a:ext uri="{FF2B5EF4-FFF2-40B4-BE49-F238E27FC236}">
                      <a16:creationId xmlns:a16="http://schemas.microsoft.com/office/drawing/2014/main" id="{F7E8CDE4-705C-8150-13D6-28AD47B5164C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3" name="Google Shape;729;p26">
                <a:extLst>
                  <a:ext uri="{FF2B5EF4-FFF2-40B4-BE49-F238E27FC236}">
                    <a16:creationId xmlns:a16="http://schemas.microsoft.com/office/drawing/2014/main" id="{6D56B92B-A19A-671B-B676-8F00646A3FE0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642;p26">
              <a:extLst>
                <a:ext uri="{FF2B5EF4-FFF2-40B4-BE49-F238E27FC236}">
                  <a16:creationId xmlns:a16="http://schemas.microsoft.com/office/drawing/2014/main" id="{BF7FF967-484B-15F4-8C5A-ECD9CC5F34C6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5" name="Google Shape;643;p26">
                <a:extLst>
                  <a:ext uri="{FF2B5EF4-FFF2-40B4-BE49-F238E27FC236}">
                    <a16:creationId xmlns:a16="http://schemas.microsoft.com/office/drawing/2014/main" id="{D41A241B-E477-D16B-FBA0-EA0618AD3706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644;p26">
                <a:extLst>
                  <a:ext uri="{FF2B5EF4-FFF2-40B4-BE49-F238E27FC236}">
                    <a16:creationId xmlns:a16="http://schemas.microsoft.com/office/drawing/2014/main" id="{3A282931-EAA7-F2C5-0E02-6C50833AD6EC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645;p26">
                <a:extLst>
                  <a:ext uri="{FF2B5EF4-FFF2-40B4-BE49-F238E27FC236}">
                    <a16:creationId xmlns:a16="http://schemas.microsoft.com/office/drawing/2014/main" id="{5C80DF34-5D4D-5197-AAB3-A98466EADED5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46;p26">
                <a:extLst>
                  <a:ext uri="{FF2B5EF4-FFF2-40B4-BE49-F238E27FC236}">
                    <a16:creationId xmlns:a16="http://schemas.microsoft.com/office/drawing/2014/main" id="{1EFBD05B-3A53-096B-23EF-74381E8D47EF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47;p26">
                <a:extLst>
                  <a:ext uri="{FF2B5EF4-FFF2-40B4-BE49-F238E27FC236}">
                    <a16:creationId xmlns:a16="http://schemas.microsoft.com/office/drawing/2014/main" id="{BD749834-B548-F325-7872-CA45E1D82CD9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48;p26">
                <a:extLst>
                  <a:ext uri="{FF2B5EF4-FFF2-40B4-BE49-F238E27FC236}">
                    <a16:creationId xmlns:a16="http://schemas.microsoft.com/office/drawing/2014/main" id="{EEF83F21-4488-5B0F-417C-8962483C4A13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649;p26">
                <a:extLst>
                  <a:ext uri="{FF2B5EF4-FFF2-40B4-BE49-F238E27FC236}">
                    <a16:creationId xmlns:a16="http://schemas.microsoft.com/office/drawing/2014/main" id="{B595A5FC-40EB-562D-6158-6627B0425F74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650;p26">
                <a:extLst>
                  <a:ext uri="{FF2B5EF4-FFF2-40B4-BE49-F238E27FC236}">
                    <a16:creationId xmlns:a16="http://schemas.microsoft.com/office/drawing/2014/main" id="{1D36A613-F865-9786-BD6F-1878997243FD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51;p26">
                <a:extLst>
                  <a:ext uri="{FF2B5EF4-FFF2-40B4-BE49-F238E27FC236}">
                    <a16:creationId xmlns:a16="http://schemas.microsoft.com/office/drawing/2014/main" id="{1017E29C-14DB-08D9-CD3D-0393D96B9FCE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652;p26">
                <a:extLst>
                  <a:ext uri="{FF2B5EF4-FFF2-40B4-BE49-F238E27FC236}">
                    <a16:creationId xmlns:a16="http://schemas.microsoft.com/office/drawing/2014/main" id="{9456619C-B0BC-A859-9D44-CE0512584CF2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653;p26">
                <a:extLst>
                  <a:ext uri="{FF2B5EF4-FFF2-40B4-BE49-F238E27FC236}">
                    <a16:creationId xmlns:a16="http://schemas.microsoft.com/office/drawing/2014/main" id="{F984A010-C38E-5813-7632-CACA5B7CEDB3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54;p26">
                <a:extLst>
                  <a:ext uri="{FF2B5EF4-FFF2-40B4-BE49-F238E27FC236}">
                    <a16:creationId xmlns:a16="http://schemas.microsoft.com/office/drawing/2014/main" id="{B5490A86-1F5F-5163-D5FC-92257750B89D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55;p26">
                <a:extLst>
                  <a:ext uri="{FF2B5EF4-FFF2-40B4-BE49-F238E27FC236}">
                    <a16:creationId xmlns:a16="http://schemas.microsoft.com/office/drawing/2014/main" id="{CBBC91FB-12A9-4929-1DA6-5F78C7941700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56;p26">
                <a:extLst>
                  <a:ext uri="{FF2B5EF4-FFF2-40B4-BE49-F238E27FC236}">
                    <a16:creationId xmlns:a16="http://schemas.microsoft.com/office/drawing/2014/main" id="{2199DFB3-EBCB-B0A7-069C-24047157AD6C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57;p26">
                <a:extLst>
                  <a:ext uri="{FF2B5EF4-FFF2-40B4-BE49-F238E27FC236}">
                    <a16:creationId xmlns:a16="http://schemas.microsoft.com/office/drawing/2014/main" id="{1BD0D53A-4BB8-CFC4-AA8E-164B746227E0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58;p26">
                <a:extLst>
                  <a:ext uri="{FF2B5EF4-FFF2-40B4-BE49-F238E27FC236}">
                    <a16:creationId xmlns:a16="http://schemas.microsoft.com/office/drawing/2014/main" id="{B070AD50-7A3C-CC1E-C9BD-B159A2AE930F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59;p26">
                <a:extLst>
                  <a:ext uri="{FF2B5EF4-FFF2-40B4-BE49-F238E27FC236}">
                    <a16:creationId xmlns:a16="http://schemas.microsoft.com/office/drawing/2014/main" id="{250D3B03-5D57-D724-3DDA-AD067658F583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60;p26">
                <a:extLst>
                  <a:ext uri="{FF2B5EF4-FFF2-40B4-BE49-F238E27FC236}">
                    <a16:creationId xmlns:a16="http://schemas.microsoft.com/office/drawing/2014/main" id="{BB93095B-7FFA-E39C-9ED8-751E16A6D080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61;p26">
                <a:extLst>
                  <a:ext uri="{FF2B5EF4-FFF2-40B4-BE49-F238E27FC236}">
                    <a16:creationId xmlns:a16="http://schemas.microsoft.com/office/drawing/2014/main" id="{383F297F-5496-40EE-2432-383AA77836FD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62;p26">
                <a:extLst>
                  <a:ext uri="{FF2B5EF4-FFF2-40B4-BE49-F238E27FC236}">
                    <a16:creationId xmlns:a16="http://schemas.microsoft.com/office/drawing/2014/main" id="{6E816C50-8EA8-1EA5-618E-A75E8DF4B467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63;p26">
                <a:extLst>
                  <a:ext uri="{FF2B5EF4-FFF2-40B4-BE49-F238E27FC236}">
                    <a16:creationId xmlns:a16="http://schemas.microsoft.com/office/drawing/2014/main" id="{48C88DCF-399F-64CC-5CD9-05E123B20740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64;p26">
                <a:extLst>
                  <a:ext uri="{FF2B5EF4-FFF2-40B4-BE49-F238E27FC236}">
                    <a16:creationId xmlns:a16="http://schemas.microsoft.com/office/drawing/2014/main" id="{CCD1DEA2-690F-2A1B-6AF0-55A2C0F183EC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65;p26">
                <a:extLst>
                  <a:ext uri="{FF2B5EF4-FFF2-40B4-BE49-F238E27FC236}">
                    <a16:creationId xmlns:a16="http://schemas.microsoft.com/office/drawing/2014/main" id="{7E1F2201-C96E-522E-98ED-A23CA41C3937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66;p26">
                <a:extLst>
                  <a:ext uri="{FF2B5EF4-FFF2-40B4-BE49-F238E27FC236}">
                    <a16:creationId xmlns:a16="http://schemas.microsoft.com/office/drawing/2014/main" id="{EABC75BD-EEFF-240A-7D62-C83C5AEF4542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67;p26">
                <a:extLst>
                  <a:ext uri="{FF2B5EF4-FFF2-40B4-BE49-F238E27FC236}">
                    <a16:creationId xmlns:a16="http://schemas.microsoft.com/office/drawing/2014/main" id="{E640832B-C61F-4320-B284-37653FB43155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68;p26">
                <a:extLst>
                  <a:ext uri="{FF2B5EF4-FFF2-40B4-BE49-F238E27FC236}">
                    <a16:creationId xmlns:a16="http://schemas.microsoft.com/office/drawing/2014/main" id="{96EBA8CE-E213-B22E-82B3-239511DA75BC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69;p26">
                <a:extLst>
                  <a:ext uri="{FF2B5EF4-FFF2-40B4-BE49-F238E27FC236}">
                    <a16:creationId xmlns:a16="http://schemas.microsoft.com/office/drawing/2014/main" id="{BB7872C8-1CC1-9656-C0CB-31A9CADD4302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70;p26">
                <a:extLst>
                  <a:ext uri="{FF2B5EF4-FFF2-40B4-BE49-F238E27FC236}">
                    <a16:creationId xmlns:a16="http://schemas.microsoft.com/office/drawing/2014/main" id="{6F993D35-ADDA-C47E-AFB0-D0E70BE4CCAE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" name="Google Shape;671;p26">
                <a:extLst>
                  <a:ext uri="{FF2B5EF4-FFF2-40B4-BE49-F238E27FC236}">
                    <a16:creationId xmlns:a16="http://schemas.microsoft.com/office/drawing/2014/main" id="{0EA155DE-4583-2EBD-1D8E-D7157E5500A1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728" name="Google Shape;672;p26">
                  <a:extLst>
                    <a:ext uri="{FF2B5EF4-FFF2-40B4-BE49-F238E27FC236}">
                      <a16:creationId xmlns:a16="http://schemas.microsoft.com/office/drawing/2014/main" id="{FC0FD42E-7EDE-0B8B-6907-9A05BC7A54EC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673;p26">
                  <a:extLst>
                    <a:ext uri="{FF2B5EF4-FFF2-40B4-BE49-F238E27FC236}">
                      <a16:creationId xmlns:a16="http://schemas.microsoft.com/office/drawing/2014/main" id="{D8E59CE4-F76A-8A41-8221-FBDD36DE8A38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674;p26">
                  <a:extLst>
                    <a:ext uri="{FF2B5EF4-FFF2-40B4-BE49-F238E27FC236}">
                      <a16:creationId xmlns:a16="http://schemas.microsoft.com/office/drawing/2014/main" id="{98DD89A9-3EAD-817E-8B5F-A5C13C5AD65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675;p26">
                  <a:extLst>
                    <a:ext uri="{FF2B5EF4-FFF2-40B4-BE49-F238E27FC236}">
                      <a16:creationId xmlns:a16="http://schemas.microsoft.com/office/drawing/2014/main" id="{A56F80D5-04E0-1010-8A1B-43448EBDDDDE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" name="Google Shape;676;p26">
                <a:extLst>
                  <a:ext uri="{FF2B5EF4-FFF2-40B4-BE49-F238E27FC236}">
                    <a16:creationId xmlns:a16="http://schemas.microsoft.com/office/drawing/2014/main" id="{590ED8D3-2148-4E04-2504-6C0D0B7CBAB4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724" name="Google Shape;677;p26">
                  <a:extLst>
                    <a:ext uri="{FF2B5EF4-FFF2-40B4-BE49-F238E27FC236}">
                      <a16:creationId xmlns:a16="http://schemas.microsoft.com/office/drawing/2014/main" id="{55969B43-9797-532F-00CD-8D994080572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678;p26">
                  <a:extLst>
                    <a:ext uri="{FF2B5EF4-FFF2-40B4-BE49-F238E27FC236}">
                      <a16:creationId xmlns:a16="http://schemas.microsoft.com/office/drawing/2014/main" id="{BD70BABD-615D-C8F1-20C1-1EF5A2284F73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679;p26">
                  <a:extLst>
                    <a:ext uri="{FF2B5EF4-FFF2-40B4-BE49-F238E27FC236}">
                      <a16:creationId xmlns:a16="http://schemas.microsoft.com/office/drawing/2014/main" id="{18962B93-B72B-36EA-079D-4F466800E01D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680;p26">
                  <a:extLst>
                    <a:ext uri="{FF2B5EF4-FFF2-40B4-BE49-F238E27FC236}">
                      <a16:creationId xmlns:a16="http://schemas.microsoft.com/office/drawing/2014/main" id="{630FA8DF-F808-6DAC-F7A9-EC85BF7F00E2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" name="Google Shape;681;p26">
                <a:extLst>
                  <a:ext uri="{FF2B5EF4-FFF2-40B4-BE49-F238E27FC236}">
                    <a16:creationId xmlns:a16="http://schemas.microsoft.com/office/drawing/2014/main" id="{0167E54F-AFFC-0A69-72E2-C10A83EEA407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720" name="Google Shape;682;p26">
                  <a:extLst>
                    <a:ext uri="{FF2B5EF4-FFF2-40B4-BE49-F238E27FC236}">
                      <a16:creationId xmlns:a16="http://schemas.microsoft.com/office/drawing/2014/main" id="{BDA5A3D3-5EC8-3A6B-3EB2-75604E69CAE0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683;p26">
                  <a:extLst>
                    <a:ext uri="{FF2B5EF4-FFF2-40B4-BE49-F238E27FC236}">
                      <a16:creationId xmlns:a16="http://schemas.microsoft.com/office/drawing/2014/main" id="{C8E40E91-DE02-B2B3-5D1A-B76FBF0B564B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684;p26">
                  <a:extLst>
                    <a:ext uri="{FF2B5EF4-FFF2-40B4-BE49-F238E27FC236}">
                      <a16:creationId xmlns:a16="http://schemas.microsoft.com/office/drawing/2014/main" id="{C6665CED-D974-922D-6628-4A0B9047931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685;p26">
                  <a:extLst>
                    <a:ext uri="{FF2B5EF4-FFF2-40B4-BE49-F238E27FC236}">
                      <a16:creationId xmlns:a16="http://schemas.microsoft.com/office/drawing/2014/main" id="{3AC56173-D46C-C136-8FBB-9B08885A32BD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" name="Google Shape;686;p26">
                <a:extLst>
                  <a:ext uri="{FF2B5EF4-FFF2-40B4-BE49-F238E27FC236}">
                    <a16:creationId xmlns:a16="http://schemas.microsoft.com/office/drawing/2014/main" id="{4A3CEB2A-BD17-69D7-0B6C-D5B8BAF8BBDA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716" name="Google Shape;687;p26">
                  <a:extLst>
                    <a:ext uri="{FF2B5EF4-FFF2-40B4-BE49-F238E27FC236}">
                      <a16:creationId xmlns:a16="http://schemas.microsoft.com/office/drawing/2014/main" id="{990B9546-53A6-7AD0-40CA-CEF328118585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688;p26">
                  <a:extLst>
                    <a:ext uri="{FF2B5EF4-FFF2-40B4-BE49-F238E27FC236}">
                      <a16:creationId xmlns:a16="http://schemas.microsoft.com/office/drawing/2014/main" id="{AA178E2A-275B-76AF-3911-1E5E9931412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689;p26">
                  <a:extLst>
                    <a:ext uri="{FF2B5EF4-FFF2-40B4-BE49-F238E27FC236}">
                      <a16:creationId xmlns:a16="http://schemas.microsoft.com/office/drawing/2014/main" id="{CF198BEC-CE84-CF0B-6F44-599BBFA2D267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690;p26">
                  <a:extLst>
                    <a:ext uri="{FF2B5EF4-FFF2-40B4-BE49-F238E27FC236}">
                      <a16:creationId xmlns:a16="http://schemas.microsoft.com/office/drawing/2014/main" id="{EC78C5C4-794F-D4CD-6EF7-682D70B09481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" name="Google Shape;691;p26">
                <a:extLst>
                  <a:ext uri="{FF2B5EF4-FFF2-40B4-BE49-F238E27FC236}">
                    <a16:creationId xmlns:a16="http://schemas.microsoft.com/office/drawing/2014/main" id="{02BFA30E-1532-599C-BC8F-341071F09D05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92;p26">
                <a:extLst>
                  <a:ext uri="{FF2B5EF4-FFF2-40B4-BE49-F238E27FC236}">
                    <a16:creationId xmlns:a16="http://schemas.microsoft.com/office/drawing/2014/main" id="{A47E9AB4-8A6D-5D19-FB9C-67E28DCDBAA0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" name="Google Shape;693;p26">
                <a:extLst>
                  <a:ext uri="{FF2B5EF4-FFF2-40B4-BE49-F238E27FC236}">
                    <a16:creationId xmlns:a16="http://schemas.microsoft.com/office/drawing/2014/main" id="{23450A02-7E68-76EC-550D-5D8449B907A7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706" name="Google Shape;694;p26">
                  <a:extLst>
                    <a:ext uri="{FF2B5EF4-FFF2-40B4-BE49-F238E27FC236}">
                      <a16:creationId xmlns:a16="http://schemas.microsoft.com/office/drawing/2014/main" id="{3DBEAF36-1D21-CDC9-5EE0-BF52415651E7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07" name="Google Shape;695;p26">
                  <a:extLst>
                    <a:ext uri="{FF2B5EF4-FFF2-40B4-BE49-F238E27FC236}">
                      <a16:creationId xmlns:a16="http://schemas.microsoft.com/office/drawing/2014/main" id="{957F6151-7BDE-BF42-3E31-549C444D46D6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08" name="Google Shape;696;p26">
                    <a:extLst>
                      <a:ext uri="{FF2B5EF4-FFF2-40B4-BE49-F238E27FC236}">
                        <a16:creationId xmlns:a16="http://schemas.microsoft.com/office/drawing/2014/main" id="{444B09AE-4E4F-13E4-287A-22F95DF02C5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" name="Google Shape;697;p26">
                    <a:extLst>
                      <a:ext uri="{FF2B5EF4-FFF2-40B4-BE49-F238E27FC236}">
                        <a16:creationId xmlns:a16="http://schemas.microsoft.com/office/drawing/2014/main" id="{AFDD3321-2B9C-4367-1C3C-6DF878C0386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" name="Google Shape;698;p26">
                    <a:extLst>
                      <a:ext uri="{FF2B5EF4-FFF2-40B4-BE49-F238E27FC236}">
                        <a16:creationId xmlns:a16="http://schemas.microsoft.com/office/drawing/2014/main" id="{6831B98B-F6E2-A3CA-20DA-D103491AAAD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1" name="Google Shape;699;p26">
                    <a:extLst>
                      <a:ext uri="{FF2B5EF4-FFF2-40B4-BE49-F238E27FC236}">
                        <a16:creationId xmlns:a16="http://schemas.microsoft.com/office/drawing/2014/main" id="{FB8D514B-7258-DEA4-B6D8-CC48D6C4598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2" name="Google Shape;700;p26">
                    <a:extLst>
                      <a:ext uri="{FF2B5EF4-FFF2-40B4-BE49-F238E27FC236}">
                        <a16:creationId xmlns:a16="http://schemas.microsoft.com/office/drawing/2014/main" id="{01E0AA8E-29AD-4EA7-8F36-116C84E697F2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" name="Google Shape;701;p26">
                    <a:extLst>
                      <a:ext uri="{FF2B5EF4-FFF2-40B4-BE49-F238E27FC236}">
                        <a16:creationId xmlns:a16="http://schemas.microsoft.com/office/drawing/2014/main" id="{BCE9ED9C-09AC-C2A0-03DA-6E36896E110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4" name="Google Shape;702;p26">
                    <a:extLst>
                      <a:ext uri="{FF2B5EF4-FFF2-40B4-BE49-F238E27FC236}">
                        <a16:creationId xmlns:a16="http://schemas.microsoft.com/office/drawing/2014/main" id="{309E2EF3-FAEC-0C57-1260-B3A95DD83C5D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5" name="Google Shape;703;p26">
                    <a:extLst>
                      <a:ext uri="{FF2B5EF4-FFF2-40B4-BE49-F238E27FC236}">
                        <a16:creationId xmlns:a16="http://schemas.microsoft.com/office/drawing/2014/main" id="{B13A8A56-AD06-63B1-CC58-E6E9A2EF541B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0" name="Google Shape;704;p26">
                <a:extLst>
                  <a:ext uri="{FF2B5EF4-FFF2-40B4-BE49-F238E27FC236}">
                    <a16:creationId xmlns:a16="http://schemas.microsoft.com/office/drawing/2014/main" id="{AC57B7CC-C40B-95CD-3DA2-96887725F745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56" name="Google Shape;705;p26">
                  <a:extLst>
                    <a:ext uri="{FF2B5EF4-FFF2-40B4-BE49-F238E27FC236}">
                      <a16:creationId xmlns:a16="http://schemas.microsoft.com/office/drawing/2014/main" id="{55BEEC13-27D5-1FBD-631F-5C774F9551F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7" name="Google Shape;706;p26">
                  <a:extLst>
                    <a:ext uri="{FF2B5EF4-FFF2-40B4-BE49-F238E27FC236}">
                      <a16:creationId xmlns:a16="http://schemas.microsoft.com/office/drawing/2014/main" id="{E1E57ED0-8E9B-C679-EDE2-281C5CD6ECC8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58" name="Google Shape;707;p26">
                    <a:extLst>
                      <a:ext uri="{FF2B5EF4-FFF2-40B4-BE49-F238E27FC236}">
                        <a16:creationId xmlns:a16="http://schemas.microsoft.com/office/drawing/2014/main" id="{CBF611E6-DE0E-3715-03FA-43AA016BAC8C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708;p26">
                    <a:extLst>
                      <a:ext uri="{FF2B5EF4-FFF2-40B4-BE49-F238E27FC236}">
                        <a16:creationId xmlns:a16="http://schemas.microsoft.com/office/drawing/2014/main" id="{BA4CE45D-9030-C32D-9BC4-78B7CC0FE1E3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709;p26">
                    <a:extLst>
                      <a:ext uri="{FF2B5EF4-FFF2-40B4-BE49-F238E27FC236}">
                        <a16:creationId xmlns:a16="http://schemas.microsoft.com/office/drawing/2014/main" id="{F4BFB47C-F837-90D7-1EA7-C013B3FDCEF3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710;p26">
                    <a:extLst>
                      <a:ext uri="{FF2B5EF4-FFF2-40B4-BE49-F238E27FC236}">
                        <a16:creationId xmlns:a16="http://schemas.microsoft.com/office/drawing/2014/main" id="{5FCC5C7E-280F-605D-6612-B8FEE2F8105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711;p26">
                    <a:extLst>
                      <a:ext uri="{FF2B5EF4-FFF2-40B4-BE49-F238E27FC236}">
                        <a16:creationId xmlns:a16="http://schemas.microsoft.com/office/drawing/2014/main" id="{1B94CEF3-5A2B-A5E3-9AF7-B86474405529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712;p26">
                    <a:extLst>
                      <a:ext uri="{FF2B5EF4-FFF2-40B4-BE49-F238E27FC236}">
                        <a16:creationId xmlns:a16="http://schemas.microsoft.com/office/drawing/2014/main" id="{7CF28AF3-6FC8-6A74-7134-F47373CF9D2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" name="Google Shape;713;p26">
                    <a:extLst>
                      <a:ext uri="{FF2B5EF4-FFF2-40B4-BE49-F238E27FC236}">
                        <a16:creationId xmlns:a16="http://schemas.microsoft.com/office/drawing/2014/main" id="{8DA5DC46-374D-D8CE-BACB-47CFF8BCBF58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" name="Google Shape;714;p26">
                    <a:extLst>
                      <a:ext uri="{FF2B5EF4-FFF2-40B4-BE49-F238E27FC236}">
                        <a16:creationId xmlns:a16="http://schemas.microsoft.com/office/drawing/2014/main" id="{90A7789D-2717-B56D-D232-D2C738BC1A82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" name="Google Shape;715;p26">
                <a:extLst>
                  <a:ext uri="{FF2B5EF4-FFF2-40B4-BE49-F238E27FC236}">
                    <a16:creationId xmlns:a16="http://schemas.microsoft.com/office/drawing/2014/main" id="{69106B65-0ED0-36A9-3471-1EB615AEFB78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46" name="Google Shape;716;p26">
                  <a:extLst>
                    <a:ext uri="{FF2B5EF4-FFF2-40B4-BE49-F238E27FC236}">
                      <a16:creationId xmlns:a16="http://schemas.microsoft.com/office/drawing/2014/main" id="{6DC5DDA8-76DE-0F98-1FB8-4261E5022158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" name="Google Shape;717;p26">
                  <a:extLst>
                    <a:ext uri="{FF2B5EF4-FFF2-40B4-BE49-F238E27FC236}">
                      <a16:creationId xmlns:a16="http://schemas.microsoft.com/office/drawing/2014/main" id="{0C6C3D71-900B-96AA-0CB0-F1453D258C8D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48" name="Google Shape;718;p26">
                    <a:extLst>
                      <a:ext uri="{FF2B5EF4-FFF2-40B4-BE49-F238E27FC236}">
                        <a16:creationId xmlns:a16="http://schemas.microsoft.com/office/drawing/2014/main" id="{E2DE39E0-3B7C-A467-0A6C-6CFDEB5F24A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719;p26">
                    <a:extLst>
                      <a:ext uri="{FF2B5EF4-FFF2-40B4-BE49-F238E27FC236}">
                        <a16:creationId xmlns:a16="http://schemas.microsoft.com/office/drawing/2014/main" id="{A1F65EAF-3DB6-42E7-5BFC-2FCA815358AD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720;p26">
                    <a:extLst>
                      <a:ext uri="{FF2B5EF4-FFF2-40B4-BE49-F238E27FC236}">
                        <a16:creationId xmlns:a16="http://schemas.microsoft.com/office/drawing/2014/main" id="{32A332A5-6CC1-B751-041D-B1B7CE84830A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721;p26">
                    <a:extLst>
                      <a:ext uri="{FF2B5EF4-FFF2-40B4-BE49-F238E27FC236}">
                        <a16:creationId xmlns:a16="http://schemas.microsoft.com/office/drawing/2014/main" id="{F5374BA5-C275-29CB-C8BB-C11C4172894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722;p26">
                    <a:extLst>
                      <a:ext uri="{FF2B5EF4-FFF2-40B4-BE49-F238E27FC236}">
                        <a16:creationId xmlns:a16="http://schemas.microsoft.com/office/drawing/2014/main" id="{D29DD12B-D7FF-63B6-2E74-B84BE8A19677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723;p26">
                    <a:extLst>
                      <a:ext uri="{FF2B5EF4-FFF2-40B4-BE49-F238E27FC236}">
                        <a16:creationId xmlns:a16="http://schemas.microsoft.com/office/drawing/2014/main" id="{AAE0F763-5ED9-398F-0815-02BC0861646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724;p26">
                    <a:extLst>
                      <a:ext uri="{FF2B5EF4-FFF2-40B4-BE49-F238E27FC236}">
                        <a16:creationId xmlns:a16="http://schemas.microsoft.com/office/drawing/2014/main" id="{8DB782F7-CF2F-2DE8-114A-E08A92200F67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725;p26">
                    <a:extLst>
                      <a:ext uri="{FF2B5EF4-FFF2-40B4-BE49-F238E27FC236}">
                        <a16:creationId xmlns:a16="http://schemas.microsoft.com/office/drawing/2014/main" id="{5CB06EBF-C310-C98D-79E7-7333FA22E227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" name="Google Shape;726;p26">
                <a:extLst>
                  <a:ext uri="{FF2B5EF4-FFF2-40B4-BE49-F238E27FC236}">
                    <a16:creationId xmlns:a16="http://schemas.microsoft.com/office/drawing/2014/main" id="{09715CEF-E946-58E0-C9E8-EE76F01718C7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44" name="Google Shape;727;p26">
                  <a:extLst>
                    <a:ext uri="{FF2B5EF4-FFF2-40B4-BE49-F238E27FC236}">
                      <a16:creationId xmlns:a16="http://schemas.microsoft.com/office/drawing/2014/main" id="{DFFF5C7B-61C9-59BB-8BF6-21C272BB3C98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728;p26">
                  <a:extLst>
                    <a:ext uri="{FF2B5EF4-FFF2-40B4-BE49-F238E27FC236}">
                      <a16:creationId xmlns:a16="http://schemas.microsoft.com/office/drawing/2014/main" id="{E904D272-EC87-5ACB-E01F-58962E792482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" name="Google Shape;729;p26">
                <a:extLst>
                  <a:ext uri="{FF2B5EF4-FFF2-40B4-BE49-F238E27FC236}">
                    <a16:creationId xmlns:a16="http://schemas.microsoft.com/office/drawing/2014/main" id="{F8DD111A-240A-7A0A-3260-8135388F908E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4" name="Google Shape;2044;p42"/>
          <p:cNvGrpSpPr/>
          <p:nvPr/>
        </p:nvGrpSpPr>
        <p:grpSpPr>
          <a:xfrm>
            <a:off x="1865738" y="1411313"/>
            <a:ext cx="1561200" cy="1561200"/>
            <a:chOff x="1965163" y="1424788"/>
            <a:chExt cx="1561200" cy="1561200"/>
          </a:xfrm>
        </p:grpSpPr>
        <p:sp>
          <p:nvSpPr>
            <p:cNvPr id="2045" name="Google Shape;2045;p42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2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2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2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9" name="Google Shape;2049;p42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2050" name="Google Shape;2050;p42"/>
          <p:cNvSpPr txBox="1">
            <a:spLocks noGrp="1"/>
          </p:cNvSpPr>
          <p:nvPr>
            <p:ph type="subTitle" idx="1"/>
          </p:nvPr>
        </p:nvSpPr>
        <p:spPr>
          <a:xfrm>
            <a:off x="1367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2051" name="Google Shape;2051;p42"/>
          <p:cNvSpPr txBox="1">
            <a:spLocks noGrp="1"/>
          </p:cNvSpPr>
          <p:nvPr>
            <p:ph type="subTitle" idx="2"/>
          </p:nvPr>
        </p:nvSpPr>
        <p:spPr>
          <a:xfrm>
            <a:off x="1367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 </a:t>
            </a:r>
            <a:endParaRPr/>
          </a:p>
        </p:txBody>
      </p:sp>
      <p:sp>
        <p:nvSpPr>
          <p:cNvPr id="2052" name="Google Shape;2052;p42"/>
          <p:cNvSpPr txBox="1">
            <a:spLocks noGrp="1"/>
          </p:cNvSpPr>
          <p:nvPr>
            <p:ph type="subTitle" idx="3"/>
          </p:nvPr>
        </p:nvSpPr>
        <p:spPr>
          <a:xfrm>
            <a:off x="5219850" y="3362575"/>
            <a:ext cx="2556300" cy="36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2053" name="Google Shape;2053;p42"/>
          <p:cNvSpPr txBox="1">
            <a:spLocks noGrp="1"/>
          </p:cNvSpPr>
          <p:nvPr>
            <p:ph type="subTitle" idx="4"/>
          </p:nvPr>
        </p:nvSpPr>
        <p:spPr>
          <a:xfrm>
            <a:off x="5219850" y="3726000"/>
            <a:ext cx="2556300" cy="877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 </a:t>
            </a:r>
            <a:endParaRPr/>
          </a:p>
        </p:txBody>
      </p:sp>
      <p:sp>
        <p:nvSpPr>
          <p:cNvPr id="2054" name="Google Shape;2054;p42"/>
          <p:cNvSpPr/>
          <p:nvPr/>
        </p:nvSpPr>
        <p:spPr>
          <a:xfrm>
            <a:off x="1963975" y="1509250"/>
            <a:ext cx="1364700" cy="1364700"/>
          </a:xfrm>
          <a:prstGeom prst="pie">
            <a:avLst>
              <a:gd name="adj1" fmla="val 1783021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5" name="Google Shape;2055;p42"/>
          <p:cNvGrpSpPr/>
          <p:nvPr/>
        </p:nvGrpSpPr>
        <p:grpSpPr>
          <a:xfrm>
            <a:off x="5717388" y="1411313"/>
            <a:ext cx="1561200" cy="1561200"/>
            <a:chOff x="5617963" y="1424788"/>
            <a:chExt cx="1561200" cy="1561200"/>
          </a:xfrm>
        </p:grpSpPr>
        <p:sp>
          <p:nvSpPr>
            <p:cNvPr id="2056" name="Google Shape;2056;p42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2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58" name="Google Shape;2058;p42"/>
          <p:cNvSpPr/>
          <p:nvPr/>
        </p:nvSpPr>
        <p:spPr>
          <a:xfrm>
            <a:off x="5815625" y="1509250"/>
            <a:ext cx="1364700" cy="1364700"/>
          </a:xfrm>
          <a:prstGeom prst="pie">
            <a:avLst>
              <a:gd name="adj1" fmla="val 16221168"/>
              <a:gd name="adj2" fmla="val 177559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9" name="Google Shape;2059;p42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0" name="Google Shape;2060;p42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1" name="Google Shape;2061;p42"/>
          <p:cNvSpPr/>
          <p:nvPr/>
        </p:nvSpPr>
        <p:spPr>
          <a:xfrm rot="444108" flipH="1">
            <a:off x="2321996" y="1554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2" name="Google Shape;2062;p42"/>
          <p:cNvSpPr/>
          <p:nvPr/>
        </p:nvSpPr>
        <p:spPr>
          <a:xfrm rot="444092" flipH="1">
            <a:off x="2325055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3" name="Google Shape;2063;p42"/>
          <p:cNvGrpSpPr/>
          <p:nvPr/>
        </p:nvGrpSpPr>
        <p:grpSpPr>
          <a:xfrm rot="7328397" flipH="1">
            <a:off x="2349923" y="2491968"/>
            <a:ext cx="355078" cy="273855"/>
            <a:chOff x="3206237" y="4273754"/>
            <a:chExt cx="855128" cy="659520"/>
          </a:xfrm>
        </p:grpSpPr>
        <p:sp>
          <p:nvSpPr>
            <p:cNvPr id="2064" name="Google Shape;2064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8" name="Google Shape;2068;p42"/>
          <p:cNvGrpSpPr/>
          <p:nvPr/>
        </p:nvGrpSpPr>
        <p:grpSpPr>
          <a:xfrm rot="2130692" flipH="1">
            <a:off x="2026265" y="1968868"/>
            <a:ext cx="244793" cy="195016"/>
            <a:chOff x="-602987" y="2563895"/>
            <a:chExt cx="640505" cy="510186"/>
          </a:xfrm>
        </p:grpSpPr>
        <p:sp>
          <p:nvSpPr>
            <p:cNvPr id="2069" name="Google Shape;2069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2" name="Google Shape;2072;p42"/>
          <p:cNvGrpSpPr/>
          <p:nvPr/>
        </p:nvGrpSpPr>
        <p:grpSpPr>
          <a:xfrm rot="3143825" flipH="1">
            <a:off x="2005012" y="2164529"/>
            <a:ext cx="245238" cy="224283"/>
            <a:chOff x="7951491" y="3948941"/>
            <a:chExt cx="472500" cy="432126"/>
          </a:xfrm>
        </p:grpSpPr>
        <p:sp>
          <p:nvSpPr>
            <p:cNvPr id="2073" name="Google Shape;2073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4" name="Google Shape;2074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075" name="Google Shape;2075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83" name="Google Shape;2083;p42"/>
          <p:cNvSpPr/>
          <p:nvPr/>
        </p:nvSpPr>
        <p:spPr>
          <a:xfrm rot="444108" flipH="1">
            <a:off x="2780671" y="2441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4" name="Google Shape;2084;p42"/>
          <p:cNvSpPr/>
          <p:nvPr/>
        </p:nvSpPr>
        <p:spPr>
          <a:xfrm rot="444092" flipH="1">
            <a:off x="2176655" y="2500747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2085;p42"/>
          <p:cNvSpPr/>
          <p:nvPr/>
        </p:nvSpPr>
        <p:spPr>
          <a:xfrm rot="444092" flipH="1">
            <a:off x="2674930" y="27151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6" name="Google Shape;2086;p42"/>
          <p:cNvGrpSpPr/>
          <p:nvPr/>
        </p:nvGrpSpPr>
        <p:grpSpPr>
          <a:xfrm rot="3143825" flipH="1">
            <a:off x="2668712" y="2337679"/>
            <a:ext cx="245238" cy="224283"/>
            <a:chOff x="7951491" y="3948941"/>
            <a:chExt cx="472500" cy="432126"/>
          </a:xfrm>
        </p:grpSpPr>
        <p:sp>
          <p:nvSpPr>
            <p:cNvPr id="2087" name="Google Shape;2087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88" name="Google Shape;2088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089" name="Google Shape;2089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97" name="Google Shape;2097;p42"/>
          <p:cNvGrpSpPr/>
          <p:nvPr/>
        </p:nvGrpSpPr>
        <p:grpSpPr>
          <a:xfrm rot="2364588" flipH="1">
            <a:off x="2130846" y="1689061"/>
            <a:ext cx="355056" cy="273838"/>
            <a:chOff x="3206237" y="4273754"/>
            <a:chExt cx="855128" cy="659520"/>
          </a:xfrm>
        </p:grpSpPr>
        <p:sp>
          <p:nvSpPr>
            <p:cNvPr id="2098" name="Google Shape;2098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2" name="Google Shape;2102;p42"/>
          <p:cNvGrpSpPr/>
          <p:nvPr/>
        </p:nvGrpSpPr>
        <p:grpSpPr>
          <a:xfrm rot="-2338694" flipH="1">
            <a:off x="2349127" y="1828245"/>
            <a:ext cx="244787" cy="195022"/>
            <a:chOff x="-602987" y="2563895"/>
            <a:chExt cx="640505" cy="510186"/>
          </a:xfrm>
        </p:grpSpPr>
        <p:sp>
          <p:nvSpPr>
            <p:cNvPr id="2103" name="Google Shape;2103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6" name="Google Shape;2106;p42"/>
          <p:cNvSpPr/>
          <p:nvPr/>
        </p:nvSpPr>
        <p:spPr>
          <a:xfrm rot="444108" flipH="1">
            <a:off x="2319371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7" name="Google Shape;2107;p42"/>
          <p:cNvGrpSpPr/>
          <p:nvPr/>
        </p:nvGrpSpPr>
        <p:grpSpPr>
          <a:xfrm rot="2130692" flipH="1">
            <a:off x="6513215" y="1562205"/>
            <a:ext cx="244793" cy="195016"/>
            <a:chOff x="-602987" y="2563895"/>
            <a:chExt cx="640505" cy="510186"/>
          </a:xfrm>
        </p:grpSpPr>
        <p:sp>
          <p:nvSpPr>
            <p:cNvPr id="2108" name="Google Shape;2108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1" name="Google Shape;2111;p42"/>
          <p:cNvGrpSpPr/>
          <p:nvPr/>
        </p:nvGrpSpPr>
        <p:grpSpPr>
          <a:xfrm rot="2364588" flipH="1">
            <a:off x="6772396" y="2139761"/>
            <a:ext cx="355056" cy="273838"/>
            <a:chOff x="3206237" y="4273754"/>
            <a:chExt cx="855128" cy="659520"/>
          </a:xfrm>
        </p:grpSpPr>
        <p:sp>
          <p:nvSpPr>
            <p:cNvPr id="2112" name="Google Shape;2112;p42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2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2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2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6" name="Google Shape;2116;p42"/>
          <p:cNvSpPr/>
          <p:nvPr/>
        </p:nvSpPr>
        <p:spPr>
          <a:xfrm rot="444108" flipH="1">
            <a:off x="6639121" y="1658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42"/>
          <p:cNvSpPr/>
          <p:nvPr/>
        </p:nvSpPr>
        <p:spPr>
          <a:xfrm rot="444092" flipH="1">
            <a:off x="6526580" y="187670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8" name="Google Shape;2118;p42"/>
          <p:cNvGrpSpPr/>
          <p:nvPr/>
        </p:nvGrpSpPr>
        <p:grpSpPr>
          <a:xfrm rot="3143825" flipH="1">
            <a:off x="6887712" y="1954229"/>
            <a:ext cx="245238" cy="224283"/>
            <a:chOff x="7951491" y="3948941"/>
            <a:chExt cx="472500" cy="432126"/>
          </a:xfrm>
        </p:grpSpPr>
        <p:sp>
          <p:nvSpPr>
            <p:cNvPr id="2119" name="Google Shape;2119;p42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0" name="Google Shape;2120;p42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21" name="Google Shape;2121;p42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42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42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4" name="Google Shape;2124;p42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42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6" name="Google Shape;2126;p42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42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8" name="Google Shape;2128;p42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9" name="Google Shape;2129;p42"/>
          <p:cNvGrpSpPr/>
          <p:nvPr/>
        </p:nvGrpSpPr>
        <p:grpSpPr>
          <a:xfrm rot="2130692" flipH="1">
            <a:off x="6666140" y="2094093"/>
            <a:ext cx="244793" cy="195016"/>
            <a:chOff x="-602987" y="2563895"/>
            <a:chExt cx="640505" cy="510186"/>
          </a:xfrm>
        </p:grpSpPr>
        <p:sp>
          <p:nvSpPr>
            <p:cNvPr id="2130" name="Google Shape;2130;p42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2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2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133" name="Google Shape;2133;p42"/>
          <p:cNvCxnSpPr/>
          <p:nvPr/>
        </p:nvCxnSpPr>
        <p:spPr>
          <a:xfrm>
            <a:off x="4572000" y="1155550"/>
            <a:ext cx="0" cy="34479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4" name="Google Shape;2134;p42"/>
          <p:cNvCxnSpPr/>
          <p:nvPr/>
        </p:nvCxnSpPr>
        <p:spPr>
          <a:xfrm>
            <a:off x="19635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5" name="Google Shape;2135;p42"/>
          <p:cNvCxnSpPr/>
          <p:nvPr/>
        </p:nvCxnSpPr>
        <p:spPr>
          <a:xfrm rot="10800000" flipH="1">
            <a:off x="19568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6" name="Google Shape;2136;p42"/>
          <p:cNvCxnSpPr/>
          <p:nvPr/>
        </p:nvCxnSpPr>
        <p:spPr>
          <a:xfrm>
            <a:off x="58157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7" name="Google Shape;2137;p42"/>
          <p:cNvCxnSpPr/>
          <p:nvPr/>
        </p:nvCxnSpPr>
        <p:spPr>
          <a:xfrm rot="10800000" flipH="1">
            <a:off x="58090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8" name="Google Shape;2138;p42"/>
          <p:cNvCxnSpPr/>
          <p:nvPr/>
        </p:nvCxnSpPr>
        <p:spPr>
          <a:xfrm>
            <a:off x="64985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9" name="Google Shape;2139;p42"/>
          <p:cNvCxnSpPr/>
          <p:nvPr/>
        </p:nvCxnSpPr>
        <p:spPr>
          <a:xfrm>
            <a:off x="26463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" name="Google Shape;2144;p4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  <p:grpSp>
        <p:nvGrpSpPr>
          <p:cNvPr id="2145" name="Google Shape;2145;p43"/>
          <p:cNvGrpSpPr/>
          <p:nvPr/>
        </p:nvGrpSpPr>
        <p:grpSpPr>
          <a:xfrm>
            <a:off x="5717388" y="1411313"/>
            <a:ext cx="1561200" cy="1561200"/>
            <a:chOff x="5617963" y="1424788"/>
            <a:chExt cx="1561200" cy="1561200"/>
          </a:xfrm>
        </p:grpSpPr>
        <p:sp>
          <p:nvSpPr>
            <p:cNvPr id="2146" name="Google Shape;2146;p43"/>
            <p:cNvSpPr/>
            <p:nvPr/>
          </p:nvSpPr>
          <p:spPr>
            <a:xfrm>
              <a:off x="56179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57180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8" name="Google Shape;2148;p43"/>
          <p:cNvSpPr/>
          <p:nvPr/>
        </p:nvSpPr>
        <p:spPr>
          <a:xfrm>
            <a:off x="5815625" y="1509250"/>
            <a:ext cx="1364700" cy="1364700"/>
          </a:xfrm>
          <a:prstGeom prst="pie">
            <a:avLst>
              <a:gd name="adj1" fmla="val 16221168"/>
              <a:gd name="adj2" fmla="val 5403032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9" name="Google Shape;2149;p43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1" y="1"/>
                </a:moveTo>
                <a:lnTo>
                  <a:pt x="20073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43"/>
          <p:cNvSpPr/>
          <p:nvPr/>
        </p:nvSpPr>
        <p:spPr>
          <a:xfrm>
            <a:off x="5821895" y="1801549"/>
            <a:ext cx="1352117" cy="780702"/>
          </a:xfrm>
          <a:custGeom>
            <a:avLst/>
            <a:gdLst/>
            <a:ahLst/>
            <a:cxnLst/>
            <a:rect l="l" t="t" r="r" b="b"/>
            <a:pathLst>
              <a:path w="20073" h="11590" extrusionOk="0">
                <a:moveTo>
                  <a:pt x="20073" y="1"/>
                </a:moveTo>
                <a:lnTo>
                  <a:pt x="1" y="11589"/>
                </a:lnTo>
              </a:path>
            </a:pathLst>
          </a:custGeom>
          <a:solidFill>
            <a:srgbClr val="F9BC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43"/>
          <p:cNvSpPr/>
          <p:nvPr/>
        </p:nvSpPr>
        <p:spPr>
          <a:xfrm rot="444092" flipH="1">
            <a:off x="6841980" y="248938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2" name="Google Shape;2152;p43"/>
          <p:cNvGrpSpPr/>
          <p:nvPr/>
        </p:nvGrpSpPr>
        <p:grpSpPr>
          <a:xfrm rot="2130692" flipH="1">
            <a:off x="6513215" y="1562205"/>
            <a:ext cx="244793" cy="195016"/>
            <a:chOff x="-602987" y="2563895"/>
            <a:chExt cx="640505" cy="510186"/>
          </a:xfrm>
        </p:grpSpPr>
        <p:sp>
          <p:nvSpPr>
            <p:cNvPr id="2153" name="Google Shape;2153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6" name="Google Shape;2156;p43"/>
          <p:cNvGrpSpPr/>
          <p:nvPr/>
        </p:nvGrpSpPr>
        <p:grpSpPr>
          <a:xfrm rot="2364588" flipH="1">
            <a:off x="6772396" y="2139761"/>
            <a:ext cx="355056" cy="273838"/>
            <a:chOff x="3206237" y="4273754"/>
            <a:chExt cx="855128" cy="659520"/>
          </a:xfrm>
        </p:grpSpPr>
        <p:sp>
          <p:nvSpPr>
            <p:cNvPr id="2157" name="Google Shape;2157;p43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61" name="Google Shape;2161;p43"/>
          <p:cNvSpPr/>
          <p:nvPr/>
        </p:nvSpPr>
        <p:spPr>
          <a:xfrm rot="444108" flipH="1">
            <a:off x="6639121" y="1658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43"/>
          <p:cNvSpPr/>
          <p:nvPr/>
        </p:nvSpPr>
        <p:spPr>
          <a:xfrm rot="444092" flipH="1">
            <a:off x="6526580" y="187670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63" name="Google Shape;2163;p43"/>
          <p:cNvGrpSpPr/>
          <p:nvPr/>
        </p:nvGrpSpPr>
        <p:grpSpPr>
          <a:xfrm rot="3143825" flipH="1">
            <a:off x="6887712" y="1954229"/>
            <a:ext cx="245238" cy="224283"/>
            <a:chOff x="7951491" y="3948941"/>
            <a:chExt cx="472500" cy="432126"/>
          </a:xfrm>
        </p:grpSpPr>
        <p:sp>
          <p:nvSpPr>
            <p:cNvPr id="2164" name="Google Shape;2164;p43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65" name="Google Shape;2165;p43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66" name="Google Shape;2166;p43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7" name="Google Shape;2167;p43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8" name="Google Shape;2168;p43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9" name="Google Shape;2169;p43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0" name="Google Shape;2170;p43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1" name="Google Shape;2171;p43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2" name="Google Shape;2172;p43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3" name="Google Shape;2173;p43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74" name="Google Shape;2174;p43"/>
          <p:cNvGrpSpPr/>
          <p:nvPr/>
        </p:nvGrpSpPr>
        <p:grpSpPr>
          <a:xfrm rot="2130692" flipH="1">
            <a:off x="6666140" y="2094093"/>
            <a:ext cx="244793" cy="195016"/>
            <a:chOff x="-602987" y="2563895"/>
            <a:chExt cx="640505" cy="510186"/>
          </a:xfrm>
        </p:grpSpPr>
        <p:sp>
          <p:nvSpPr>
            <p:cNvPr id="2175" name="Google Shape;2175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8" name="Google Shape;2178;p43"/>
          <p:cNvSpPr/>
          <p:nvPr/>
        </p:nvSpPr>
        <p:spPr>
          <a:xfrm rot="444108" flipH="1">
            <a:off x="6639121" y="2440630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9" name="Google Shape;2179;p43"/>
          <p:cNvGrpSpPr/>
          <p:nvPr/>
        </p:nvGrpSpPr>
        <p:grpSpPr>
          <a:xfrm rot="3143825" flipH="1">
            <a:off x="6512987" y="2323129"/>
            <a:ext cx="245238" cy="224283"/>
            <a:chOff x="7951491" y="3948941"/>
            <a:chExt cx="472500" cy="432126"/>
          </a:xfrm>
        </p:grpSpPr>
        <p:sp>
          <p:nvSpPr>
            <p:cNvPr id="2180" name="Google Shape;2180;p43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1" name="Google Shape;2181;p43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182" name="Google Shape;2182;p43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3" name="Google Shape;2183;p43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4" name="Google Shape;2184;p43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5" name="Google Shape;2185;p43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6" name="Google Shape;2186;p43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7" name="Google Shape;2187;p43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8" name="Google Shape;2188;p43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9" name="Google Shape;2189;p43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90" name="Google Shape;2190;p43"/>
          <p:cNvGrpSpPr/>
          <p:nvPr/>
        </p:nvGrpSpPr>
        <p:grpSpPr>
          <a:xfrm rot="2130692" flipH="1">
            <a:off x="6513215" y="2587993"/>
            <a:ext cx="244793" cy="195016"/>
            <a:chOff x="-602987" y="2563895"/>
            <a:chExt cx="640505" cy="510186"/>
          </a:xfrm>
        </p:grpSpPr>
        <p:sp>
          <p:nvSpPr>
            <p:cNvPr id="2191" name="Google Shape;2191;p4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4" name="Google Shape;2194;p43"/>
          <p:cNvSpPr/>
          <p:nvPr/>
        </p:nvSpPr>
        <p:spPr>
          <a:xfrm rot="5400000">
            <a:off x="2489850" y="2402163"/>
            <a:ext cx="312900" cy="18777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95" name="Google Shape;2195;p43"/>
          <p:cNvCxnSpPr/>
          <p:nvPr/>
        </p:nvCxnSpPr>
        <p:spPr>
          <a:xfrm>
            <a:off x="5815775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6" name="Google Shape;2196;p43"/>
          <p:cNvCxnSpPr/>
          <p:nvPr/>
        </p:nvCxnSpPr>
        <p:spPr>
          <a:xfrm rot="10800000" flipH="1">
            <a:off x="5809000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7" name="Google Shape;2197;p43"/>
          <p:cNvCxnSpPr/>
          <p:nvPr/>
        </p:nvCxnSpPr>
        <p:spPr>
          <a:xfrm>
            <a:off x="6498538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98" name="Google Shape;2198;p43"/>
          <p:cNvGrpSpPr/>
          <p:nvPr/>
        </p:nvGrpSpPr>
        <p:grpSpPr>
          <a:xfrm>
            <a:off x="1865738" y="1411313"/>
            <a:ext cx="1561200" cy="1561200"/>
            <a:chOff x="1865738" y="1411313"/>
            <a:chExt cx="1561200" cy="1561200"/>
          </a:xfrm>
        </p:grpSpPr>
        <p:grpSp>
          <p:nvGrpSpPr>
            <p:cNvPr id="2199" name="Google Shape;2199;p43"/>
            <p:cNvGrpSpPr/>
            <p:nvPr/>
          </p:nvGrpSpPr>
          <p:grpSpPr>
            <a:xfrm>
              <a:off x="1865738" y="1411313"/>
              <a:ext cx="1561200" cy="1561200"/>
              <a:chOff x="1965163" y="1424788"/>
              <a:chExt cx="1561200" cy="1561200"/>
            </a:xfrm>
          </p:grpSpPr>
          <p:sp>
            <p:nvSpPr>
              <p:cNvPr id="2200" name="Google Shape;2200;p43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1" name="Google Shape;2201;p43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2" name="Google Shape;2202;p43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3" name="Google Shape;2203;p43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04" name="Google Shape;2204;p43"/>
            <p:cNvSpPr/>
            <p:nvPr/>
          </p:nvSpPr>
          <p:spPr>
            <a:xfrm>
              <a:off x="1963975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3"/>
            <p:cNvSpPr/>
            <p:nvPr/>
          </p:nvSpPr>
          <p:spPr>
            <a:xfrm rot="444108" flipH="1">
              <a:off x="2321996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3"/>
            <p:cNvSpPr/>
            <p:nvPr/>
          </p:nvSpPr>
          <p:spPr>
            <a:xfrm rot="444092" flipH="1">
              <a:off x="2325055" y="21095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07" name="Google Shape;2207;p43"/>
            <p:cNvGrpSpPr/>
            <p:nvPr/>
          </p:nvGrpSpPr>
          <p:grpSpPr>
            <a:xfrm rot="7328397" flipH="1">
              <a:off x="2349923" y="2491968"/>
              <a:ext cx="355078" cy="273855"/>
              <a:chOff x="3206237" y="4273754"/>
              <a:chExt cx="855128" cy="659520"/>
            </a:xfrm>
          </p:grpSpPr>
          <p:sp>
            <p:nvSpPr>
              <p:cNvPr id="2208" name="Google Shape;2208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9" name="Google Shape;2209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0" name="Google Shape;2210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1" name="Google Shape;2211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12" name="Google Shape;2212;p43"/>
            <p:cNvGrpSpPr/>
            <p:nvPr/>
          </p:nvGrpSpPr>
          <p:grpSpPr>
            <a:xfrm rot="2130692" flipH="1">
              <a:off x="2026265" y="1968868"/>
              <a:ext cx="244793" cy="195016"/>
              <a:chOff x="-602987" y="2563895"/>
              <a:chExt cx="640505" cy="510186"/>
            </a:xfrm>
          </p:grpSpPr>
          <p:sp>
            <p:nvSpPr>
              <p:cNvPr id="2213" name="Google Shape;2213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4" name="Google Shape;2214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5" name="Google Shape;2215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16" name="Google Shape;2216;p43"/>
            <p:cNvSpPr/>
            <p:nvPr/>
          </p:nvSpPr>
          <p:spPr>
            <a:xfrm rot="444108" flipH="1">
              <a:off x="2780671" y="2441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 rot="444092" flipH="1">
              <a:off x="2176655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 rot="444092" flipH="1">
              <a:off x="2674930" y="26612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 rot="444108" flipH="1">
              <a:off x="2885671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20" name="Google Shape;2220;p43"/>
            <p:cNvGrpSpPr/>
            <p:nvPr/>
          </p:nvGrpSpPr>
          <p:grpSpPr>
            <a:xfrm rot="3143825" flipH="1">
              <a:off x="2668712" y="2337679"/>
              <a:ext cx="245238" cy="224283"/>
              <a:chOff x="7951491" y="3948941"/>
              <a:chExt cx="472500" cy="432126"/>
            </a:xfrm>
          </p:grpSpPr>
          <p:sp>
            <p:nvSpPr>
              <p:cNvPr id="2221" name="Google Shape;2221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22" name="Google Shape;2222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23" name="Google Shape;2223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6" name="Google Shape;2226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7" name="Google Shape;2227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8" name="Google Shape;2228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9" name="Google Shape;2229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31" name="Google Shape;2231;p43"/>
            <p:cNvGrpSpPr/>
            <p:nvPr/>
          </p:nvGrpSpPr>
          <p:grpSpPr>
            <a:xfrm rot="2364588" flipH="1">
              <a:off x="2130846" y="1689061"/>
              <a:ext cx="355056" cy="273838"/>
              <a:chOff x="3206237" y="4273754"/>
              <a:chExt cx="855128" cy="659520"/>
            </a:xfrm>
          </p:grpSpPr>
          <p:sp>
            <p:nvSpPr>
              <p:cNvPr id="2232" name="Google Shape;2232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3" name="Google Shape;2233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4" name="Google Shape;2234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5" name="Google Shape;2235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6" name="Google Shape;2236;p43"/>
            <p:cNvGrpSpPr/>
            <p:nvPr/>
          </p:nvGrpSpPr>
          <p:grpSpPr>
            <a:xfrm rot="-2338694" flipH="1">
              <a:off x="2349127" y="1828245"/>
              <a:ext cx="244787" cy="195022"/>
              <a:chOff x="-602987" y="2563895"/>
              <a:chExt cx="640505" cy="510186"/>
            </a:xfrm>
          </p:grpSpPr>
          <p:sp>
            <p:nvSpPr>
              <p:cNvPr id="2237" name="Google Shape;2237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8" name="Google Shape;2238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9" name="Google Shape;2239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40" name="Google Shape;2240;p43"/>
            <p:cNvSpPr/>
            <p:nvPr/>
          </p:nvSpPr>
          <p:spPr>
            <a:xfrm rot="444108" flipH="1">
              <a:off x="2109871" y="20499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41" name="Google Shape;2241;p43"/>
            <p:cNvGrpSpPr/>
            <p:nvPr/>
          </p:nvGrpSpPr>
          <p:grpSpPr>
            <a:xfrm rot="3143825" flipH="1">
              <a:off x="2005012" y="2164529"/>
              <a:ext cx="245238" cy="224283"/>
              <a:chOff x="7951491" y="3948941"/>
              <a:chExt cx="472500" cy="432126"/>
            </a:xfrm>
          </p:grpSpPr>
          <p:sp>
            <p:nvSpPr>
              <p:cNvPr id="2242" name="Google Shape;2242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43" name="Google Shape;2243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44" name="Google Shape;2244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0" name="Google Shape;2250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52" name="Google Shape;2252;p43"/>
            <p:cNvGrpSpPr/>
            <p:nvPr/>
          </p:nvGrpSpPr>
          <p:grpSpPr>
            <a:xfrm rot="3143825" flipH="1">
              <a:off x="2346162" y="2358729"/>
              <a:ext cx="245238" cy="224283"/>
              <a:chOff x="7951491" y="3948941"/>
              <a:chExt cx="472500" cy="432126"/>
            </a:xfrm>
          </p:grpSpPr>
          <p:sp>
            <p:nvSpPr>
              <p:cNvPr id="2253" name="Google Shape;2253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54" name="Google Shape;2254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55" name="Google Shape;2255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6" name="Google Shape;2256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7" name="Google Shape;2257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8" name="Google Shape;2258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9" name="Google Shape;2259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0" name="Google Shape;2260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1" name="Google Shape;2261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62" name="Google Shape;2262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263" name="Google Shape;2263;p43"/>
            <p:cNvGrpSpPr/>
            <p:nvPr/>
          </p:nvGrpSpPr>
          <p:grpSpPr>
            <a:xfrm rot="-2338694" flipH="1">
              <a:off x="3021802" y="1968870"/>
              <a:ext cx="244787" cy="195022"/>
              <a:chOff x="-602987" y="2563895"/>
              <a:chExt cx="640505" cy="510186"/>
            </a:xfrm>
          </p:grpSpPr>
          <p:sp>
            <p:nvSpPr>
              <p:cNvPr id="2264" name="Google Shape;2264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5" name="Google Shape;2265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6" name="Google Shape;2266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67" name="Google Shape;2267;p43"/>
            <p:cNvGrpSpPr/>
            <p:nvPr/>
          </p:nvGrpSpPr>
          <p:grpSpPr>
            <a:xfrm rot="3577523" flipH="1">
              <a:off x="2768214" y="2117064"/>
              <a:ext cx="355139" cy="273902"/>
              <a:chOff x="3206237" y="4273754"/>
              <a:chExt cx="855128" cy="659520"/>
            </a:xfrm>
          </p:grpSpPr>
          <p:sp>
            <p:nvSpPr>
              <p:cNvPr id="2268" name="Google Shape;2268;p43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9" name="Google Shape;2269;p43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0" name="Google Shape;2270;p43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1" name="Google Shape;2271;p43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72" name="Google Shape;2272;p43"/>
            <p:cNvSpPr/>
            <p:nvPr/>
          </p:nvSpPr>
          <p:spPr>
            <a:xfrm rot="444092" flipH="1">
              <a:off x="3106480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3"/>
            <p:cNvSpPr/>
            <p:nvPr/>
          </p:nvSpPr>
          <p:spPr>
            <a:xfrm rot="444092" flipH="1">
              <a:off x="2453380" y="19258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74" name="Google Shape;2274;p43"/>
            <p:cNvGrpSpPr/>
            <p:nvPr/>
          </p:nvGrpSpPr>
          <p:grpSpPr>
            <a:xfrm rot="3143825" flipH="1">
              <a:off x="2695762" y="1573066"/>
              <a:ext cx="245238" cy="224283"/>
              <a:chOff x="7951491" y="3948941"/>
              <a:chExt cx="472500" cy="432126"/>
            </a:xfrm>
          </p:grpSpPr>
          <p:sp>
            <p:nvSpPr>
              <p:cNvPr id="2275" name="Google Shape;2275;p43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276" name="Google Shape;2276;p43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277" name="Google Shape;2277;p43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8" name="Google Shape;2278;p43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79" name="Google Shape;2279;p43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0" name="Google Shape;2280;p43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1" name="Google Shape;2281;p43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2" name="Google Shape;2282;p43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3" name="Google Shape;2283;p43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84" name="Google Shape;2284;p43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285" name="Google Shape;2285;p43"/>
            <p:cNvSpPr/>
            <p:nvPr/>
          </p:nvSpPr>
          <p:spPr>
            <a:xfrm rot="444108" flipH="1">
              <a:off x="2754896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86" name="Google Shape;2286;p43"/>
            <p:cNvGrpSpPr/>
            <p:nvPr/>
          </p:nvGrpSpPr>
          <p:grpSpPr>
            <a:xfrm rot="-2338694" flipH="1">
              <a:off x="2669389" y="1837995"/>
              <a:ext cx="244787" cy="195022"/>
              <a:chOff x="-602987" y="2563895"/>
              <a:chExt cx="640505" cy="510186"/>
            </a:xfrm>
          </p:grpSpPr>
          <p:sp>
            <p:nvSpPr>
              <p:cNvPr id="2287" name="Google Shape;2287;p43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8" name="Google Shape;2288;p43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9" name="Google Shape;2289;p43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0" name="Google Shape;2290;p43"/>
            <p:cNvSpPr/>
            <p:nvPr/>
          </p:nvSpPr>
          <p:spPr>
            <a:xfrm rot="444092" flipH="1">
              <a:off x="2964930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91" name="Google Shape;2291;p43"/>
            <p:cNvCxnSpPr/>
            <p:nvPr/>
          </p:nvCxnSpPr>
          <p:spPr>
            <a:xfrm>
              <a:off x="1963975" y="1798475"/>
              <a:ext cx="1362600" cy="78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2" name="Google Shape;2292;p43"/>
            <p:cNvCxnSpPr/>
            <p:nvPr/>
          </p:nvCxnSpPr>
          <p:spPr>
            <a:xfrm rot="10800000" flipH="1">
              <a:off x="1957200" y="1796675"/>
              <a:ext cx="1378200" cy="795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93" name="Google Shape;2293;p43"/>
            <p:cNvCxnSpPr/>
            <p:nvPr/>
          </p:nvCxnSpPr>
          <p:spPr>
            <a:xfrm>
              <a:off x="2646738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94" name="Google Shape;2294;p43"/>
          <p:cNvSpPr/>
          <p:nvPr/>
        </p:nvSpPr>
        <p:spPr>
          <a:xfrm rot="5400000">
            <a:off x="6342100" y="2402163"/>
            <a:ext cx="312900" cy="1877700"/>
          </a:xfrm>
          <a:prstGeom prst="rightBrace">
            <a:avLst>
              <a:gd name="adj1" fmla="val 50000"/>
              <a:gd name="adj2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2295;p43"/>
          <p:cNvSpPr txBox="1"/>
          <p:nvPr/>
        </p:nvSpPr>
        <p:spPr>
          <a:xfrm>
            <a:off x="2050450" y="3577750"/>
            <a:ext cx="11904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 Unit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6" name="Google Shape;2296;p43"/>
          <p:cNvSpPr txBox="1"/>
          <p:nvPr/>
        </p:nvSpPr>
        <p:spPr>
          <a:xfrm>
            <a:off x="5901875" y="3577750"/>
            <a:ext cx="11904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3/6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7" name="Google Shape;2297;p43"/>
          <p:cNvSpPr txBox="1"/>
          <p:nvPr/>
        </p:nvSpPr>
        <p:spPr>
          <a:xfrm>
            <a:off x="4087275" y="3984825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8" name="Google Shape;2298;p43"/>
          <p:cNvSpPr txBox="1"/>
          <p:nvPr/>
        </p:nvSpPr>
        <p:spPr>
          <a:xfrm>
            <a:off x="4639625" y="42655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9" name="Google Shape;2299;p43"/>
          <p:cNvSpPr txBox="1"/>
          <p:nvPr/>
        </p:nvSpPr>
        <p:spPr>
          <a:xfrm>
            <a:off x="4639625" y="37095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00" name="Google Shape;2300;p43"/>
          <p:cNvCxnSpPr/>
          <p:nvPr/>
        </p:nvCxnSpPr>
        <p:spPr>
          <a:xfrm>
            <a:off x="4639625" y="413767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1" name="Google Shape;2301;p43"/>
          <p:cNvCxnSpPr>
            <a:stCxn id="2295" idx="2"/>
            <a:endCxn id="2297" idx="1"/>
          </p:cNvCxnSpPr>
          <p:nvPr/>
        </p:nvCxnSpPr>
        <p:spPr>
          <a:xfrm rot="-5400000" flipH="1">
            <a:off x="3239350" y="3289750"/>
            <a:ext cx="254100" cy="14415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02" name="Google Shape;2302;p43"/>
          <p:cNvCxnSpPr>
            <a:stCxn id="2296" idx="2"/>
            <a:endCxn id="2298" idx="3"/>
          </p:cNvCxnSpPr>
          <p:nvPr/>
        </p:nvCxnSpPr>
        <p:spPr>
          <a:xfrm rot="5400000">
            <a:off x="5508875" y="3430150"/>
            <a:ext cx="534900" cy="1441500"/>
          </a:xfrm>
          <a:prstGeom prst="bent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" name="Google Shape;2307;p44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EQUIVALENT FRACTIONS</a:t>
            </a:r>
            <a:endParaRPr/>
          </a:p>
        </p:txBody>
      </p:sp>
      <p:sp>
        <p:nvSpPr>
          <p:cNvPr id="2308" name="Google Shape;2308;p44"/>
          <p:cNvSpPr txBox="1"/>
          <p:nvPr/>
        </p:nvSpPr>
        <p:spPr>
          <a:xfrm>
            <a:off x="1331774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9" name="Google Shape;2309;p44"/>
          <p:cNvSpPr txBox="1"/>
          <p:nvPr/>
        </p:nvSpPr>
        <p:spPr>
          <a:xfrm>
            <a:off x="1331774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0" name="Google Shape;2310;p44"/>
          <p:cNvCxnSpPr/>
          <p:nvPr/>
        </p:nvCxnSpPr>
        <p:spPr>
          <a:xfrm>
            <a:off x="1331774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1" name="Google Shape;2311;p44"/>
          <p:cNvSpPr txBox="1"/>
          <p:nvPr/>
        </p:nvSpPr>
        <p:spPr>
          <a:xfrm>
            <a:off x="3353362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2" name="Google Shape;2312;p44"/>
          <p:cNvSpPr txBox="1"/>
          <p:nvPr/>
        </p:nvSpPr>
        <p:spPr>
          <a:xfrm>
            <a:off x="3353362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3" name="Google Shape;2313;p44"/>
          <p:cNvCxnSpPr/>
          <p:nvPr/>
        </p:nvCxnSpPr>
        <p:spPr>
          <a:xfrm>
            <a:off x="3353362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4" name="Google Shape;2314;p44"/>
          <p:cNvSpPr txBox="1"/>
          <p:nvPr/>
        </p:nvSpPr>
        <p:spPr>
          <a:xfrm>
            <a:off x="5374912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5" name="Google Shape;2315;p44"/>
          <p:cNvSpPr txBox="1"/>
          <p:nvPr/>
        </p:nvSpPr>
        <p:spPr>
          <a:xfrm>
            <a:off x="5374912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6" name="Google Shape;2316;p44"/>
          <p:cNvCxnSpPr/>
          <p:nvPr/>
        </p:nvCxnSpPr>
        <p:spPr>
          <a:xfrm>
            <a:off x="5374912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17" name="Google Shape;2317;p44"/>
          <p:cNvSpPr txBox="1"/>
          <p:nvPr/>
        </p:nvSpPr>
        <p:spPr>
          <a:xfrm>
            <a:off x="7396474" y="429780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8" name="Google Shape;2318;p44"/>
          <p:cNvSpPr txBox="1"/>
          <p:nvPr/>
        </p:nvSpPr>
        <p:spPr>
          <a:xfrm>
            <a:off x="7396474" y="3741750"/>
            <a:ext cx="4158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19" name="Google Shape;2319;p44"/>
          <p:cNvCxnSpPr/>
          <p:nvPr/>
        </p:nvCxnSpPr>
        <p:spPr>
          <a:xfrm>
            <a:off x="7396474" y="4169925"/>
            <a:ext cx="415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0" name="Google Shape;2320;p44"/>
          <p:cNvCxnSpPr/>
          <p:nvPr/>
        </p:nvCxnSpPr>
        <p:spPr>
          <a:xfrm flipH="1">
            <a:off x="1539700" y="2969997"/>
            <a:ext cx="900" cy="572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21" name="Google Shape;2321;p44"/>
          <p:cNvCxnSpPr/>
          <p:nvPr/>
        </p:nvCxnSpPr>
        <p:spPr>
          <a:xfrm>
            <a:off x="3561262" y="2971870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322" name="Google Shape;2322;p44"/>
          <p:cNvCxnSpPr/>
          <p:nvPr/>
        </p:nvCxnSpPr>
        <p:spPr>
          <a:xfrm rot="10800000">
            <a:off x="5582812" y="2971995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323" name="Google Shape;2323;p44"/>
          <p:cNvCxnSpPr/>
          <p:nvPr/>
        </p:nvCxnSpPr>
        <p:spPr>
          <a:xfrm rot="10800000">
            <a:off x="7604375" y="2971995"/>
            <a:ext cx="0" cy="570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oval" w="med" len="med"/>
            <a:tailEnd type="none" w="med" len="med"/>
          </a:ln>
        </p:spPr>
      </p:cxnSp>
      <p:grpSp>
        <p:nvGrpSpPr>
          <p:cNvPr id="2324" name="Google Shape;2324;p44"/>
          <p:cNvGrpSpPr/>
          <p:nvPr/>
        </p:nvGrpSpPr>
        <p:grpSpPr>
          <a:xfrm>
            <a:off x="2780662" y="1411313"/>
            <a:ext cx="1561200" cy="1561200"/>
            <a:chOff x="2706425" y="1411313"/>
            <a:chExt cx="1561200" cy="1561200"/>
          </a:xfrm>
        </p:grpSpPr>
        <p:grpSp>
          <p:nvGrpSpPr>
            <p:cNvPr id="2325" name="Google Shape;2325;p44"/>
            <p:cNvGrpSpPr/>
            <p:nvPr/>
          </p:nvGrpSpPr>
          <p:grpSpPr>
            <a:xfrm>
              <a:off x="2706425" y="1411313"/>
              <a:ext cx="1561200" cy="1561200"/>
              <a:chOff x="1965163" y="1424788"/>
              <a:chExt cx="1561200" cy="1561200"/>
            </a:xfrm>
          </p:grpSpPr>
          <p:sp>
            <p:nvSpPr>
              <p:cNvPr id="2326" name="Google Shape;2326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7" name="Google Shape;2327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8" name="Google Shape;2328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9" name="Google Shape;2329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30" name="Google Shape;2330;p44"/>
            <p:cNvSpPr/>
            <p:nvPr/>
          </p:nvSpPr>
          <p:spPr>
            <a:xfrm>
              <a:off x="2804663" y="1509250"/>
              <a:ext cx="1364700" cy="1364700"/>
            </a:xfrm>
            <a:prstGeom prst="pie">
              <a:avLst>
                <a:gd name="adj1" fmla="val 541234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4"/>
            <p:cNvSpPr/>
            <p:nvPr/>
          </p:nvSpPr>
          <p:spPr>
            <a:xfrm rot="444108" flipH="1">
              <a:off x="3079196" y="15948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4"/>
            <p:cNvSpPr/>
            <p:nvPr/>
          </p:nvSpPr>
          <p:spPr>
            <a:xfrm rot="444092" flipH="1">
              <a:off x="3165742" y="21095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3" name="Google Shape;2333;p44"/>
            <p:cNvGrpSpPr/>
            <p:nvPr/>
          </p:nvGrpSpPr>
          <p:grpSpPr>
            <a:xfrm rot="2130692" flipH="1">
              <a:off x="2866953" y="1968868"/>
              <a:ext cx="244793" cy="195016"/>
              <a:chOff x="-602987" y="2563895"/>
              <a:chExt cx="640505" cy="510186"/>
            </a:xfrm>
          </p:grpSpPr>
          <p:sp>
            <p:nvSpPr>
              <p:cNvPr id="2334" name="Google Shape;2334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5" name="Google Shape;2335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6" name="Google Shape;2336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37" name="Google Shape;2337;p44"/>
            <p:cNvGrpSpPr/>
            <p:nvPr/>
          </p:nvGrpSpPr>
          <p:grpSpPr>
            <a:xfrm rot="3143825" flipH="1">
              <a:off x="2845700" y="2164529"/>
              <a:ext cx="245238" cy="224283"/>
              <a:chOff x="7951491" y="3948941"/>
              <a:chExt cx="472500" cy="432126"/>
            </a:xfrm>
          </p:grpSpPr>
          <p:sp>
            <p:nvSpPr>
              <p:cNvPr id="2338" name="Google Shape;2338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39" name="Google Shape;2339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40" name="Google Shape;2340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1" name="Google Shape;2341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2" name="Google Shape;2342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3" name="Google Shape;2343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4" name="Google Shape;2344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5" name="Google Shape;2345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6" name="Google Shape;2346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47" name="Google Shape;2347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48" name="Google Shape;2348;p44"/>
            <p:cNvGrpSpPr/>
            <p:nvPr/>
          </p:nvGrpSpPr>
          <p:grpSpPr>
            <a:xfrm rot="3143825" flipH="1">
              <a:off x="3127475" y="2562304"/>
              <a:ext cx="245238" cy="224283"/>
              <a:chOff x="7951491" y="3948941"/>
              <a:chExt cx="472500" cy="432126"/>
            </a:xfrm>
          </p:grpSpPr>
          <p:sp>
            <p:nvSpPr>
              <p:cNvPr id="2349" name="Google Shape;234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50" name="Google Shape;235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51" name="Google Shape;235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2" name="Google Shape;235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3" name="Google Shape;235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4" name="Google Shape;235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5" name="Google Shape;235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6" name="Google Shape;235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7" name="Google Shape;235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8" name="Google Shape;235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359" name="Google Shape;2359;p44"/>
            <p:cNvGrpSpPr/>
            <p:nvPr/>
          </p:nvGrpSpPr>
          <p:grpSpPr>
            <a:xfrm rot="2364588" flipH="1">
              <a:off x="2993459" y="1720861"/>
              <a:ext cx="355056" cy="273838"/>
              <a:chOff x="3206237" y="4273754"/>
              <a:chExt cx="855128" cy="659520"/>
            </a:xfrm>
          </p:grpSpPr>
          <p:sp>
            <p:nvSpPr>
              <p:cNvPr id="2360" name="Google Shape;2360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1" name="Google Shape;2361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64" name="Google Shape;2364;p44"/>
            <p:cNvGrpSpPr/>
            <p:nvPr/>
          </p:nvGrpSpPr>
          <p:grpSpPr>
            <a:xfrm rot="-2338694" flipH="1">
              <a:off x="3189814" y="1828245"/>
              <a:ext cx="244787" cy="195022"/>
              <a:chOff x="-602987" y="2563895"/>
              <a:chExt cx="640505" cy="510186"/>
            </a:xfrm>
          </p:grpSpPr>
          <p:sp>
            <p:nvSpPr>
              <p:cNvPr id="2365" name="Google Shape;2365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8" name="Google Shape;2368;p44"/>
            <p:cNvSpPr/>
            <p:nvPr/>
          </p:nvSpPr>
          <p:spPr>
            <a:xfrm rot="444108" flipH="1">
              <a:off x="3160059" y="23256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369" name="Google Shape;2369;p44"/>
            <p:cNvCxnSpPr/>
            <p:nvPr/>
          </p:nvCxnSpPr>
          <p:spPr>
            <a:xfrm>
              <a:off x="2804263" y="1798475"/>
              <a:ext cx="1362600" cy="786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0" name="Google Shape;2370;p44"/>
            <p:cNvCxnSpPr/>
            <p:nvPr/>
          </p:nvCxnSpPr>
          <p:spPr>
            <a:xfrm rot="10800000" flipH="1">
              <a:off x="2797488" y="1796675"/>
              <a:ext cx="1378200" cy="7956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1" name="Google Shape;2371;p44"/>
            <p:cNvCxnSpPr/>
            <p:nvPr/>
          </p:nvCxnSpPr>
          <p:spPr>
            <a:xfrm>
              <a:off x="3487025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72" name="Google Shape;2372;p44"/>
            <p:cNvSpPr/>
            <p:nvPr/>
          </p:nvSpPr>
          <p:spPr>
            <a:xfrm rot="444092" flipH="1">
              <a:off x="3066417" y="24893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3" name="Google Shape;2373;p44"/>
          <p:cNvGrpSpPr/>
          <p:nvPr/>
        </p:nvGrpSpPr>
        <p:grpSpPr>
          <a:xfrm>
            <a:off x="4802212" y="1411313"/>
            <a:ext cx="1561200" cy="1561200"/>
            <a:chOff x="4692450" y="1411313"/>
            <a:chExt cx="1561200" cy="1561200"/>
          </a:xfrm>
        </p:grpSpPr>
        <p:grpSp>
          <p:nvGrpSpPr>
            <p:cNvPr id="2374" name="Google Shape;2374;p44"/>
            <p:cNvGrpSpPr/>
            <p:nvPr/>
          </p:nvGrpSpPr>
          <p:grpSpPr>
            <a:xfrm>
              <a:off x="4692450" y="1411313"/>
              <a:ext cx="1561200" cy="1561200"/>
              <a:chOff x="1965163" y="1424788"/>
              <a:chExt cx="1561200" cy="1561200"/>
            </a:xfrm>
          </p:grpSpPr>
          <p:sp>
            <p:nvSpPr>
              <p:cNvPr id="2375" name="Google Shape;2375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6" name="Google Shape;2376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8" name="Google Shape;2378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79" name="Google Shape;2379;p44"/>
            <p:cNvSpPr/>
            <p:nvPr/>
          </p:nvSpPr>
          <p:spPr>
            <a:xfrm>
              <a:off x="4790688" y="1509250"/>
              <a:ext cx="1364700" cy="1364700"/>
            </a:xfrm>
            <a:prstGeom prst="pie">
              <a:avLst>
                <a:gd name="adj1" fmla="val 5422991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0" name="Google Shape;2380;p44"/>
            <p:cNvGrpSpPr/>
            <p:nvPr/>
          </p:nvGrpSpPr>
          <p:grpSpPr>
            <a:xfrm rot="3651255" flipH="1">
              <a:off x="5053318" y="2216514"/>
              <a:ext cx="355021" cy="273811"/>
              <a:chOff x="3206237" y="4273754"/>
              <a:chExt cx="855128" cy="659520"/>
            </a:xfrm>
          </p:grpSpPr>
          <p:sp>
            <p:nvSpPr>
              <p:cNvPr id="2381" name="Google Shape;238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3" name="Google Shape;238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4" name="Google Shape;238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385" name="Google Shape;2385;p44"/>
            <p:cNvCxnSpPr>
              <a:stCxn id="2379" idx="2"/>
              <a:endCxn id="2376" idx="6"/>
            </p:cNvCxnSpPr>
            <p:nvPr/>
          </p:nvCxnSpPr>
          <p:spPr>
            <a:xfrm>
              <a:off x="4790688" y="2191600"/>
              <a:ext cx="1362900" cy="3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386" name="Google Shape;2386;p44"/>
            <p:cNvSpPr/>
            <p:nvPr/>
          </p:nvSpPr>
          <p:spPr>
            <a:xfrm rot="444108" flipH="1">
              <a:off x="5148809" y="15799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4"/>
            <p:cNvSpPr/>
            <p:nvPr/>
          </p:nvSpPr>
          <p:spPr>
            <a:xfrm rot="444092" flipH="1">
              <a:off x="5279492" y="22267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8" name="Google Shape;2388;p44"/>
            <p:cNvGrpSpPr/>
            <p:nvPr/>
          </p:nvGrpSpPr>
          <p:grpSpPr>
            <a:xfrm rot="2130692" flipH="1">
              <a:off x="4863078" y="2244543"/>
              <a:ext cx="244793" cy="195016"/>
              <a:chOff x="-602987" y="2563895"/>
              <a:chExt cx="640505" cy="510186"/>
            </a:xfrm>
          </p:grpSpPr>
          <p:sp>
            <p:nvSpPr>
              <p:cNvPr id="2389" name="Google Shape;2389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0" name="Google Shape;2390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1" name="Google Shape;2391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2" name="Google Shape;2392;p44"/>
            <p:cNvGrpSpPr/>
            <p:nvPr/>
          </p:nvGrpSpPr>
          <p:grpSpPr>
            <a:xfrm rot="3143825" flipH="1">
              <a:off x="4930775" y="2392804"/>
              <a:ext cx="245238" cy="224283"/>
              <a:chOff x="7951491" y="3948941"/>
              <a:chExt cx="472500" cy="432126"/>
            </a:xfrm>
          </p:grpSpPr>
          <p:sp>
            <p:nvSpPr>
              <p:cNvPr id="2393" name="Google Shape;2393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94" name="Google Shape;2394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395" name="Google Shape;2395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6" name="Google Shape;2396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7" name="Google Shape;2397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8" name="Google Shape;2398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99" name="Google Shape;2399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0" name="Google Shape;2400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1" name="Google Shape;2401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2" name="Google Shape;2402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03" name="Google Shape;2403;p44"/>
            <p:cNvGrpSpPr/>
            <p:nvPr/>
          </p:nvGrpSpPr>
          <p:grpSpPr>
            <a:xfrm rot="3143825" flipH="1">
              <a:off x="5205475" y="1924341"/>
              <a:ext cx="245238" cy="224283"/>
              <a:chOff x="7951491" y="3948941"/>
              <a:chExt cx="472500" cy="432126"/>
            </a:xfrm>
          </p:grpSpPr>
          <p:sp>
            <p:nvSpPr>
              <p:cNvPr id="2404" name="Google Shape;2404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05" name="Google Shape;2405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06" name="Google Shape;2406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7" name="Google Shape;2407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8" name="Google Shape;2408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9" name="Google Shape;2409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0" name="Google Shape;2410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1" name="Google Shape;2411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2" name="Google Shape;2412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3" name="Google Shape;2413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14" name="Google Shape;2414;p44"/>
            <p:cNvGrpSpPr/>
            <p:nvPr/>
          </p:nvGrpSpPr>
          <p:grpSpPr>
            <a:xfrm rot="2364588" flipH="1">
              <a:off x="4957559" y="1689061"/>
              <a:ext cx="355056" cy="273838"/>
              <a:chOff x="3206237" y="4273754"/>
              <a:chExt cx="855128" cy="659520"/>
            </a:xfrm>
          </p:grpSpPr>
          <p:sp>
            <p:nvSpPr>
              <p:cNvPr id="2415" name="Google Shape;2415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6" name="Google Shape;2416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7" name="Google Shape;2417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8" name="Google Shape;2418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9" name="Google Shape;2419;p44"/>
            <p:cNvGrpSpPr/>
            <p:nvPr/>
          </p:nvGrpSpPr>
          <p:grpSpPr>
            <a:xfrm rot="-2338694" flipH="1">
              <a:off x="4841289" y="1941595"/>
              <a:ext cx="244787" cy="195022"/>
              <a:chOff x="-602987" y="2563895"/>
              <a:chExt cx="640505" cy="510186"/>
            </a:xfrm>
          </p:grpSpPr>
          <p:sp>
            <p:nvSpPr>
              <p:cNvPr id="2420" name="Google Shape;2420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23" name="Google Shape;2423;p44"/>
            <p:cNvSpPr/>
            <p:nvPr/>
          </p:nvSpPr>
          <p:spPr>
            <a:xfrm rot="444108" flipH="1">
              <a:off x="5148809" y="24971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4"/>
            <p:cNvSpPr/>
            <p:nvPr/>
          </p:nvSpPr>
          <p:spPr>
            <a:xfrm rot="444092" flipH="1">
              <a:off x="5052442" y="1924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5" name="Google Shape;2425;p44"/>
          <p:cNvGrpSpPr/>
          <p:nvPr/>
        </p:nvGrpSpPr>
        <p:grpSpPr>
          <a:xfrm>
            <a:off x="6823774" y="1411313"/>
            <a:ext cx="1561200" cy="1561200"/>
            <a:chOff x="6770425" y="1411313"/>
            <a:chExt cx="1561200" cy="1561200"/>
          </a:xfrm>
        </p:grpSpPr>
        <p:grpSp>
          <p:nvGrpSpPr>
            <p:cNvPr id="2426" name="Google Shape;2426;p44"/>
            <p:cNvGrpSpPr/>
            <p:nvPr/>
          </p:nvGrpSpPr>
          <p:grpSpPr>
            <a:xfrm>
              <a:off x="6770425" y="1411313"/>
              <a:ext cx="1561200" cy="1561200"/>
              <a:chOff x="1965163" y="1424788"/>
              <a:chExt cx="1561200" cy="1561200"/>
            </a:xfrm>
          </p:grpSpPr>
          <p:sp>
            <p:nvSpPr>
              <p:cNvPr id="2427" name="Google Shape;2427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9" name="Google Shape;2429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1" name="Google Shape;2431;p44"/>
            <p:cNvSpPr/>
            <p:nvPr/>
          </p:nvSpPr>
          <p:spPr>
            <a:xfrm>
              <a:off x="6868663" y="1509250"/>
              <a:ext cx="1364700" cy="1364700"/>
            </a:xfrm>
            <a:prstGeom prst="pie">
              <a:avLst>
                <a:gd name="adj1" fmla="val 543982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4"/>
            <p:cNvSpPr/>
            <p:nvPr/>
          </p:nvSpPr>
          <p:spPr>
            <a:xfrm rot="444108" flipH="1">
              <a:off x="7187971" y="158479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4"/>
            <p:cNvSpPr/>
            <p:nvPr/>
          </p:nvSpPr>
          <p:spPr>
            <a:xfrm rot="444092" flipH="1">
              <a:off x="6906967" y="21597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34" name="Google Shape;2434;p44"/>
            <p:cNvGrpSpPr/>
            <p:nvPr/>
          </p:nvGrpSpPr>
          <p:grpSpPr>
            <a:xfrm rot="2130692" flipH="1">
              <a:off x="6930953" y="1968868"/>
              <a:ext cx="244793" cy="195016"/>
              <a:chOff x="-602987" y="2563895"/>
              <a:chExt cx="640505" cy="510186"/>
            </a:xfrm>
          </p:grpSpPr>
          <p:sp>
            <p:nvSpPr>
              <p:cNvPr id="2435" name="Google Shape;2435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6" name="Google Shape;2436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8" name="Google Shape;2438;p44"/>
            <p:cNvGrpSpPr/>
            <p:nvPr/>
          </p:nvGrpSpPr>
          <p:grpSpPr>
            <a:xfrm rot="3143825" flipH="1">
              <a:off x="7200825" y="2493954"/>
              <a:ext cx="245238" cy="224283"/>
              <a:chOff x="7951491" y="3948941"/>
              <a:chExt cx="472500" cy="432126"/>
            </a:xfrm>
          </p:grpSpPr>
          <p:sp>
            <p:nvSpPr>
              <p:cNvPr id="2439" name="Google Shape;243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40" name="Google Shape;244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41" name="Google Shape;244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2" name="Google Shape;244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3" name="Google Shape;244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4" name="Google Shape;244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5" name="Google Shape;244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6" name="Google Shape;244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7" name="Google Shape;244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48" name="Google Shape;244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49" name="Google Shape;2449;p44"/>
            <p:cNvGrpSpPr/>
            <p:nvPr/>
          </p:nvGrpSpPr>
          <p:grpSpPr>
            <a:xfrm rot="3143825" flipH="1">
              <a:off x="7157387" y="2031216"/>
              <a:ext cx="245238" cy="224283"/>
              <a:chOff x="7951491" y="3948941"/>
              <a:chExt cx="472500" cy="432126"/>
            </a:xfrm>
          </p:grpSpPr>
          <p:sp>
            <p:nvSpPr>
              <p:cNvPr id="2450" name="Google Shape;2450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51" name="Google Shape;2451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52" name="Google Shape;2452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3" name="Google Shape;2453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4" name="Google Shape;2454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5" name="Google Shape;2455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6" name="Google Shape;2456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7" name="Google Shape;2457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8" name="Google Shape;2458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9" name="Google Shape;2459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60" name="Google Shape;2460;p44"/>
            <p:cNvGrpSpPr/>
            <p:nvPr/>
          </p:nvGrpSpPr>
          <p:grpSpPr>
            <a:xfrm rot="2364588" flipH="1">
              <a:off x="6989559" y="1755686"/>
              <a:ext cx="355056" cy="273838"/>
              <a:chOff x="3206237" y="4273754"/>
              <a:chExt cx="855128" cy="659520"/>
            </a:xfrm>
          </p:grpSpPr>
          <p:sp>
            <p:nvSpPr>
              <p:cNvPr id="2461" name="Google Shape;246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2" name="Google Shape;246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3" name="Google Shape;246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4" name="Google Shape;246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5" name="Google Shape;2465;p44"/>
            <p:cNvGrpSpPr/>
            <p:nvPr/>
          </p:nvGrpSpPr>
          <p:grpSpPr>
            <a:xfrm rot="-2338694" flipH="1">
              <a:off x="7271514" y="1942095"/>
              <a:ext cx="244787" cy="195022"/>
              <a:chOff x="-602987" y="2563895"/>
              <a:chExt cx="640505" cy="510186"/>
            </a:xfrm>
          </p:grpSpPr>
          <p:sp>
            <p:nvSpPr>
              <p:cNvPr id="2466" name="Google Shape;2466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8" name="Google Shape;2468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69" name="Google Shape;2469;p44"/>
            <p:cNvSpPr/>
            <p:nvPr/>
          </p:nvSpPr>
          <p:spPr>
            <a:xfrm rot="444108" flipH="1">
              <a:off x="6971234" y="22640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70" name="Google Shape;2470;p44"/>
            <p:cNvGrpSpPr/>
            <p:nvPr/>
          </p:nvGrpSpPr>
          <p:grpSpPr>
            <a:xfrm rot="5969781" flipH="1">
              <a:off x="7258158" y="2310009"/>
              <a:ext cx="355040" cy="273826"/>
              <a:chOff x="3206237" y="4273754"/>
              <a:chExt cx="855128" cy="659520"/>
            </a:xfrm>
          </p:grpSpPr>
          <p:sp>
            <p:nvSpPr>
              <p:cNvPr id="2471" name="Google Shape;2471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2" name="Google Shape;2472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3" name="Google Shape;2473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75" name="Google Shape;2475;p44"/>
            <p:cNvSpPr/>
            <p:nvPr/>
          </p:nvSpPr>
          <p:spPr>
            <a:xfrm rot="444092" flipH="1">
              <a:off x="7353042" y="2659722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76" name="Google Shape;2476;p44"/>
          <p:cNvCxnSpPr>
            <a:stCxn id="2326" idx="2"/>
            <a:endCxn id="2477" idx="6"/>
          </p:cNvCxnSpPr>
          <p:nvPr/>
        </p:nvCxnSpPr>
        <p:spPr>
          <a:xfrm rot="10800000">
            <a:off x="2321062" y="2189513"/>
            <a:ext cx="459600" cy="24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78" name="Google Shape;2478;p44"/>
          <p:cNvCxnSpPr>
            <a:stCxn id="2326" idx="6"/>
            <a:endCxn id="2375" idx="2"/>
          </p:cNvCxnSpPr>
          <p:nvPr/>
        </p:nvCxnSpPr>
        <p:spPr>
          <a:xfrm>
            <a:off x="4341862" y="2191913"/>
            <a:ext cx="46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79" name="Google Shape;2479;p44"/>
          <p:cNvCxnSpPr>
            <a:stCxn id="2375" idx="6"/>
            <a:endCxn id="2427" idx="2"/>
          </p:cNvCxnSpPr>
          <p:nvPr/>
        </p:nvCxnSpPr>
        <p:spPr>
          <a:xfrm>
            <a:off x="6363412" y="2191913"/>
            <a:ext cx="4605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2480" name="Google Shape;2480;p44"/>
          <p:cNvGrpSpPr/>
          <p:nvPr/>
        </p:nvGrpSpPr>
        <p:grpSpPr>
          <a:xfrm>
            <a:off x="758950" y="1408788"/>
            <a:ext cx="1563300" cy="1561200"/>
            <a:chOff x="-1262750" y="1408788"/>
            <a:chExt cx="1563300" cy="1561200"/>
          </a:xfrm>
        </p:grpSpPr>
        <p:grpSp>
          <p:nvGrpSpPr>
            <p:cNvPr id="2481" name="Google Shape;2481;p44"/>
            <p:cNvGrpSpPr/>
            <p:nvPr/>
          </p:nvGrpSpPr>
          <p:grpSpPr>
            <a:xfrm>
              <a:off x="-1261700" y="1408788"/>
              <a:ext cx="1561200" cy="1561200"/>
              <a:chOff x="1965163" y="1424788"/>
              <a:chExt cx="1561200" cy="1561200"/>
            </a:xfrm>
          </p:grpSpPr>
          <p:sp>
            <p:nvSpPr>
              <p:cNvPr id="2477" name="Google Shape;2477;p44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44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4" name="Google Shape;2484;p44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85" name="Google Shape;2485;p44"/>
            <p:cNvSpPr/>
            <p:nvPr/>
          </p:nvSpPr>
          <p:spPr>
            <a:xfrm>
              <a:off x="-1163462" y="1506725"/>
              <a:ext cx="1364700" cy="1364700"/>
            </a:xfrm>
            <a:prstGeom prst="pie">
              <a:avLst>
                <a:gd name="adj1" fmla="val 5412345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4"/>
            <p:cNvSpPr/>
            <p:nvPr/>
          </p:nvSpPr>
          <p:spPr>
            <a:xfrm rot="444108" flipH="1">
              <a:off x="-888929" y="159229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4"/>
            <p:cNvSpPr/>
            <p:nvPr/>
          </p:nvSpPr>
          <p:spPr>
            <a:xfrm rot="444092" flipH="1">
              <a:off x="-822158" y="200670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88" name="Google Shape;2488;p44"/>
            <p:cNvGrpSpPr/>
            <p:nvPr/>
          </p:nvGrpSpPr>
          <p:grpSpPr>
            <a:xfrm rot="3143825" flipH="1">
              <a:off x="-1042825" y="1841891"/>
              <a:ext cx="245238" cy="224283"/>
              <a:chOff x="7951491" y="3948941"/>
              <a:chExt cx="472500" cy="432126"/>
            </a:xfrm>
          </p:grpSpPr>
          <p:sp>
            <p:nvSpPr>
              <p:cNvPr id="2489" name="Google Shape;248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0" name="Google Shape;249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491" name="Google Shape;249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2" name="Google Shape;249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3" name="Google Shape;249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4" name="Google Shape;249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5" name="Google Shape;249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6" name="Google Shape;249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7" name="Google Shape;249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98" name="Google Shape;249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99" name="Google Shape;2499;p44"/>
            <p:cNvGrpSpPr/>
            <p:nvPr/>
          </p:nvGrpSpPr>
          <p:grpSpPr>
            <a:xfrm rot="-2338694" flipH="1">
              <a:off x="-1129548" y="1959370"/>
              <a:ext cx="244787" cy="195022"/>
              <a:chOff x="-602987" y="2563895"/>
              <a:chExt cx="640505" cy="510186"/>
            </a:xfrm>
          </p:grpSpPr>
          <p:sp>
            <p:nvSpPr>
              <p:cNvPr id="2500" name="Google Shape;2500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1" name="Google Shape;2501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2" name="Google Shape;2502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3" name="Google Shape;2503;p44"/>
            <p:cNvGrpSpPr/>
            <p:nvPr/>
          </p:nvGrpSpPr>
          <p:grpSpPr>
            <a:xfrm>
              <a:off x="-1262750" y="1408788"/>
              <a:ext cx="1563300" cy="1561200"/>
              <a:chOff x="758950" y="1408788"/>
              <a:chExt cx="1563300" cy="1561200"/>
            </a:xfrm>
          </p:grpSpPr>
          <p:cxnSp>
            <p:nvCxnSpPr>
              <p:cNvPr id="2504" name="Google Shape;2504;p44"/>
              <p:cNvCxnSpPr>
                <a:stCxn id="2477" idx="5"/>
                <a:endCxn id="2477" idx="1"/>
              </p:cNvCxnSpPr>
              <p:nvPr/>
            </p:nvCxnSpPr>
            <p:spPr>
              <a:xfrm rot="10800000">
                <a:off x="988568" y="1637355"/>
                <a:ext cx="1104000" cy="110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5" name="Google Shape;2505;p44"/>
              <p:cNvCxnSpPr/>
              <p:nvPr/>
            </p:nvCxnSpPr>
            <p:spPr>
              <a:xfrm rot="10800000">
                <a:off x="758950" y="2191925"/>
                <a:ext cx="15633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6" name="Google Shape;2506;p44"/>
              <p:cNvCxnSpPr>
                <a:stCxn id="2477" idx="0"/>
                <a:endCxn id="2477" idx="4"/>
              </p:cNvCxnSpPr>
              <p:nvPr/>
            </p:nvCxnSpPr>
            <p:spPr>
              <a:xfrm>
                <a:off x="1540600" y="1408788"/>
                <a:ext cx="0" cy="15612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07" name="Google Shape;2507;p44"/>
              <p:cNvCxnSpPr>
                <a:stCxn id="2477" idx="3"/>
                <a:endCxn id="2477" idx="7"/>
              </p:cNvCxnSpPr>
              <p:nvPr/>
            </p:nvCxnSpPr>
            <p:spPr>
              <a:xfrm rot="10800000" flipH="1">
                <a:off x="988632" y="1637355"/>
                <a:ext cx="1104000" cy="11040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508" name="Google Shape;2508;p44"/>
            <p:cNvGrpSpPr/>
            <p:nvPr/>
          </p:nvGrpSpPr>
          <p:grpSpPr>
            <a:xfrm rot="3143825" flipH="1">
              <a:off x="-842350" y="2527979"/>
              <a:ext cx="245238" cy="224283"/>
              <a:chOff x="7951491" y="3948941"/>
              <a:chExt cx="472500" cy="432126"/>
            </a:xfrm>
          </p:grpSpPr>
          <p:sp>
            <p:nvSpPr>
              <p:cNvPr id="2509" name="Google Shape;2509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10" name="Google Shape;2510;p44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511" name="Google Shape;2511;p44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2" name="Google Shape;2512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3" name="Google Shape;2513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4" name="Google Shape;2514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5" name="Google Shape;2515;p44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6" name="Google Shape;2516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7" name="Google Shape;2517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18" name="Google Shape;2518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519" name="Google Shape;2519;p44"/>
            <p:cNvSpPr/>
            <p:nvPr/>
          </p:nvSpPr>
          <p:spPr>
            <a:xfrm rot="444108" flipH="1">
              <a:off x="-774791" y="2528017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4"/>
            <p:cNvSpPr/>
            <p:nvPr/>
          </p:nvSpPr>
          <p:spPr>
            <a:xfrm rot="444092" flipH="1">
              <a:off x="-670908" y="23352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21" name="Google Shape;2521;p44"/>
            <p:cNvGrpSpPr/>
            <p:nvPr/>
          </p:nvGrpSpPr>
          <p:grpSpPr>
            <a:xfrm rot="3143825" flipH="1">
              <a:off x="-886275" y="2202654"/>
              <a:ext cx="245238" cy="224283"/>
              <a:chOff x="7951491" y="3948941"/>
              <a:chExt cx="472500" cy="432126"/>
            </a:xfrm>
          </p:grpSpPr>
          <p:sp>
            <p:nvSpPr>
              <p:cNvPr id="2522" name="Google Shape;2522;p44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23" name="Google Shape;2523;p44"/>
              <p:cNvGrpSpPr/>
              <p:nvPr/>
            </p:nvGrpSpPr>
            <p:grpSpPr>
              <a:xfrm>
                <a:off x="8040998" y="4004314"/>
                <a:ext cx="305096" cy="293547"/>
                <a:chOff x="8040998" y="4004314"/>
                <a:chExt cx="305096" cy="293547"/>
              </a:xfrm>
            </p:grpSpPr>
            <p:sp>
              <p:nvSpPr>
                <p:cNvPr id="2524" name="Google Shape;2524;p44"/>
                <p:cNvSpPr/>
                <p:nvPr/>
              </p:nvSpPr>
              <p:spPr>
                <a:xfrm>
                  <a:off x="8238467" y="4004314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5" name="Google Shape;2525;p44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6" name="Google Shape;2526;p44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7" name="Google Shape;2527;p44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8" name="Google Shape;2528;p44"/>
                <p:cNvSpPr/>
                <p:nvPr/>
              </p:nvSpPr>
              <p:spPr>
                <a:xfrm>
                  <a:off x="8302312" y="4139232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29" name="Google Shape;2529;p44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0" name="Google Shape;2530;p44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31" name="Google Shape;2531;p44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rgbClr val="EF42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532" name="Google Shape;2532;p44"/>
            <p:cNvGrpSpPr/>
            <p:nvPr/>
          </p:nvGrpSpPr>
          <p:grpSpPr>
            <a:xfrm rot="2130692" flipH="1">
              <a:off x="-1129547" y="2210518"/>
              <a:ext cx="244793" cy="195016"/>
              <a:chOff x="-602987" y="2563895"/>
              <a:chExt cx="640505" cy="510186"/>
            </a:xfrm>
          </p:grpSpPr>
          <p:sp>
            <p:nvSpPr>
              <p:cNvPr id="2533" name="Google Shape;2533;p44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44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44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6" name="Google Shape;2536;p44"/>
            <p:cNvGrpSpPr/>
            <p:nvPr/>
          </p:nvGrpSpPr>
          <p:grpSpPr>
            <a:xfrm rot="-845588" flipH="1">
              <a:off x="-1055876" y="2280629"/>
              <a:ext cx="355046" cy="273831"/>
              <a:chOff x="3206237" y="4273754"/>
              <a:chExt cx="855128" cy="659520"/>
            </a:xfrm>
          </p:grpSpPr>
          <p:sp>
            <p:nvSpPr>
              <p:cNvPr id="2537" name="Google Shape;2537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8" name="Google Shape;2538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9" name="Google Shape;2539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0" name="Google Shape;2540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1" name="Google Shape;2541;p44"/>
            <p:cNvGrpSpPr/>
            <p:nvPr/>
          </p:nvGrpSpPr>
          <p:grpSpPr>
            <a:xfrm rot="-4280028" flipH="1">
              <a:off x="-755439" y="1611170"/>
              <a:ext cx="355085" cy="273860"/>
              <a:chOff x="3206237" y="4273754"/>
              <a:chExt cx="855128" cy="659520"/>
            </a:xfrm>
          </p:grpSpPr>
          <p:sp>
            <p:nvSpPr>
              <p:cNvPr id="2542" name="Google Shape;2542;p44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3" name="Google Shape;2543;p44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4" name="Google Shape;2544;p44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5" name="Google Shape;2545;p44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46" name="Google Shape;2546;p44"/>
            <p:cNvSpPr/>
            <p:nvPr/>
          </p:nvSpPr>
          <p:spPr>
            <a:xfrm rot="444092" flipH="1">
              <a:off x="-660545" y="187168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1" name="Google Shape;2551;p45"/>
          <p:cNvGrpSpPr/>
          <p:nvPr/>
        </p:nvGrpSpPr>
        <p:grpSpPr>
          <a:xfrm>
            <a:off x="719221" y="1386164"/>
            <a:ext cx="4001069" cy="3217962"/>
            <a:chOff x="10734159" y="1145322"/>
            <a:chExt cx="3276342" cy="2635082"/>
          </a:xfrm>
        </p:grpSpPr>
        <p:sp>
          <p:nvSpPr>
            <p:cNvPr id="2552" name="Google Shape;2552;p45"/>
            <p:cNvSpPr/>
            <p:nvPr/>
          </p:nvSpPr>
          <p:spPr>
            <a:xfrm>
              <a:off x="11849750" y="2483013"/>
              <a:ext cx="1086104" cy="242425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5"/>
            <p:cNvSpPr/>
            <p:nvPr/>
          </p:nvSpPr>
          <p:spPr>
            <a:xfrm>
              <a:off x="10734159" y="1210628"/>
              <a:ext cx="3024737" cy="228341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5"/>
            <p:cNvSpPr/>
            <p:nvPr/>
          </p:nvSpPr>
          <p:spPr>
            <a:xfrm>
              <a:off x="12940591" y="3007650"/>
              <a:ext cx="814505" cy="597710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5"/>
            <p:cNvSpPr/>
            <p:nvPr/>
          </p:nvSpPr>
          <p:spPr>
            <a:xfrm>
              <a:off x="13328629" y="2798823"/>
              <a:ext cx="419801" cy="228986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5"/>
            <p:cNvSpPr/>
            <p:nvPr/>
          </p:nvSpPr>
          <p:spPr>
            <a:xfrm>
              <a:off x="12929483" y="2644985"/>
              <a:ext cx="207211" cy="23387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5"/>
            <p:cNvSpPr/>
            <p:nvPr/>
          </p:nvSpPr>
          <p:spPr>
            <a:xfrm>
              <a:off x="12669303" y="2671423"/>
              <a:ext cx="397898" cy="316306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5"/>
            <p:cNvSpPr/>
            <p:nvPr/>
          </p:nvSpPr>
          <p:spPr>
            <a:xfrm>
              <a:off x="11820557" y="3013195"/>
              <a:ext cx="166911" cy="290400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5"/>
            <p:cNvSpPr/>
            <p:nvPr/>
          </p:nvSpPr>
          <p:spPr>
            <a:xfrm>
              <a:off x="13325784" y="1811165"/>
              <a:ext cx="196415" cy="307181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5"/>
            <p:cNvSpPr/>
            <p:nvPr/>
          </p:nvSpPr>
          <p:spPr>
            <a:xfrm>
              <a:off x="13666233" y="3520022"/>
              <a:ext cx="344268" cy="260382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5"/>
            <p:cNvSpPr/>
            <p:nvPr/>
          </p:nvSpPr>
          <p:spPr>
            <a:xfrm>
              <a:off x="13228696" y="2370025"/>
              <a:ext cx="171023" cy="283056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5"/>
            <p:cNvSpPr/>
            <p:nvPr/>
          </p:nvSpPr>
          <p:spPr>
            <a:xfrm>
              <a:off x="13106528" y="2754649"/>
              <a:ext cx="136139" cy="167021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5"/>
            <p:cNvSpPr/>
            <p:nvPr/>
          </p:nvSpPr>
          <p:spPr>
            <a:xfrm>
              <a:off x="11770104" y="1212905"/>
              <a:ext cx="191036" cy="119707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5"/>
            <p:cNvSpPr/>
            <p:nvPr/>
          </p:nvSpPr>
          <p:spPr>
            <a:xfrm>
              <a:off x="11245632" y="1167372"/>
              <a:ext cx="180864" cy="65196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5"/>
            <p:cNvSpPr/>
            <p:nvPr/>
          </p:nvSpPr>
          <p:spPr>
            <a:xfrm>
              <a:off x="10919136" y="1604744"/>
              <a:ext cx="85062" cy="85062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5"/>
            <p:cNvSpPr/>
            <p:nvPr/>
          </p:nvSpPr>
          <p:spPr>
            <a:xfrm>
              <a:off x="13064741" y="2960134"/>
              <a:ext cx="158153" cy="60496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5"/>
            <p:cNvSpPr/>
            <p:nvPr/>
          </p:nvSpPr>
          <p:spPr>
            <a:xfrm>
              <a:off x="12803276" y="1230989"/>
              <a:ext cx="192541" cy="40263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5"/>
            <p:cNvSpPr/>
            <p:nvPr/>
          </p:nvSpPr>
          <p:spPr>
            <a:xfrm>
              <a:off x="13369572" y="3645458"/>
              <a:ext cx="92332" cy="71512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5"/>
            <p:cNvSpPr/>
            <p:nvPr/>
          </p:nvSpPr>
          <p:spPr>
            <a:xfrm>
              <a:off x="12515428" y="2554709"/>
              <a:ext cx="60294" cy="9404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5"/>
            <p:cNvSpPr/>
            <p:nvPr/>
          </p:nvSpPr>
          <p:spPr>
            <a:xfrm>
              <a:off x="12173381" y="1152923"/>
              <a:ext cx="118055" cy="48581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5"/>
            <p:cNvSpPr/>
            <p:nvPr/>
          </p:nvSpPr>
          <p:spPr>
            <a:xfrm>
              <a:off x="11361447" y="1153602"/>
              <a:ext cx="86641" cy="40924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5"/>
            <p:cNvSpPr/>
            <p:nvPr/>
          </p:nvSpPr>
          <p:spPr>
            <a:xfrm>
              <a:off x="13183640" y="2963678"/>
              <a:ext cx="93930" cy="56292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5"/>
            <p:cNvSpPr/>
            <p:nvPr/>
          </p:nvSpPr>
          <p:spPr>
            <a:xfrm>
              <a:off x="13214467" y="2230122"/>
              <a:ext cx="49774" cy="68923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5"/>
            <p:cNvSpPr/>
            <p:nvPr/>
          </p:nvSpPr>
          <p:spPr>
            <a:xfrm>
              <a:off x="13209014" y="2521716"/>
              <a:ext cx="55539" cy="71439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5"/>
            <p:cNvSpPr/>
            <p:nvPr/>
          </p:nvSpPr>
          <p:spPr>
            <a:xfrm>
              <a:off x="11641602" y="1151032"/>
              <a:ext cx="81886" cy="3475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5"/>
            <p:cNvSpPr/>
            <p:nvPr/>
          </p:nvSpPr>
          <p:spPr>
            <a:xfrm>
              <a:off x="13895182" y="3213502"/>
              <a:ext cx="54401" cy="58789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5"/>
            <p:cNvSpPr/>
            <p:nvPr/>
          </p:nvSpPr>
          <p:spPr>
            <a:xfrm>
              <a:off x="13401959" y="2710438"/>
              <a:ext cx="48525" cy="58605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5"/>
            <p:cNvSpPr/>
            <p:nvPr/>
          </p:nvSpPr>
          <p:spPr>
            <a:xfrm>
              <a:off x="11739333" y="1145322"/>
              <a:ext cx="64058" cy="3683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5"/>
            <p:cNvSpPr/>
            <p:nvPr/>
          </p:nvSpPr>
          <p:spPr>
            <a:xfrm>
              <a:off x="13441341" y="1304613"/>
              <a:ext cx="59541" cy="30698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5"/>
            <p:cNvSpPr/>
            <p:nvPr/>
          </p:nvSpPr>
          <p:spPr>
            <a:xfrm>
              <a:off x="12299129" y="1180151"/>
              <a:ext cx="59890" cy="34498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5"/>
            <p:cNvSpPr/>
            <p:nvPr/>
          </p:nvSpPr>
          <p:spPr>
            <a:xfrm>
              <a:off x="13283666" y="2845660"/>
              <a:ext cx="57136" cy="29541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5"/>
            <p:cNvSpPr/>
            <p:nvPr/>
          </p:nvSpPr>
          <p:spPr>
            <a:xfrm>
              <a:off x="11817712" y="1152298"/>
              <a:ext cx="45551" cy="29211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5"/>
            <p:cNvSpPr/>
            <p:nvPr/>
          </p:nvSpPr>
          <p:spPr>
            <a:xfrm>
              <a:off x="13771693" y="2905715"/>
              <a:ext cx="34792" cy="39327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5"/>
            <p:cNvSpPr/>
            <p:nvPr/>
          </p:nvSpPr>
          <p:spPr>
            <a:xfrm>
              <a:off x="11749174" y="1338616"/>
              <a:ext cx="40319" cy="27834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5"/>
            <p:cNvSpPr/>
            <p:nvPr/>
          </p:nvSpPr>
          <p:spPr>
            <a:xfrm>
              <a:off x="13241383" y="2854766"/>
              <a:ext cx="36812" cy="27411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5"/>
            <p:cNvSpPr/>
            <p:nvPr/>
          </p:nvSpPr>
          <p:spPr>
            <a:xfrm>
              <a:off x="13503453" y="1808889"/>
              <a:ext cx="33837" cy="30992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5"/>
            <p:cNvSpPr/>
            <p:nvPr/>
          </p:nvSpPr>
          <p:spPr>
            <a:xfrm>
              <a:off x="11205332" y="1856368"/>
              <a:ext cx="39364" cy="92663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5"/>
            <p:cNvSpPr/>
            <p:nvPr/>
          </p:nvSpPr>
          <p:spPr>
            <a:xfrm>
              <a:off x="11469000" y="2007709"/>
              <a:ext cx="68868" cy="33342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5"/>
            <p:cNvSpPr/>
            <p:nvPr/>
          </p:nvSpPr>
          <p:spPr>
            <a:xfrm>
              <a:off x="11627337" y="2016816"/>
              <a:ext cx="37142" cy="27613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5"/>
            <p:cNvSpPr/>
            <p:nvPr/>
          </p:nvSpPr>
          <p:spPr>
            <a:xfrm>
              <a:off x="11106041" y="1917268"/>
              <a:ext cx="32993" cy="28036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1" name="Google Shape;2591;p45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</p:txBody>
      </p:sp>
      <p:grpSp>
        <p:nvGrpSpPr>
          <p:cNvPr id="2592" name="Google Shape;2592;p45"/>
          <p:cNvGrpSpPr/>
          <p:nvPr/>
        </p:nvGrpSpPr>
        <p:grpSpPr>
          <a:xfrm>
            <a:off x="2540607" y="1727043"/>
            <a:ext cx="252060" cy="252060"/>
            <a:chOff x="3979175" y="2806250"/>
            <a:chExt cx="304200" cy="304200"/>
          </a:xfrm>
        </p:grpSpPr>
        <p:sp>
          <p:nvSpPr>
            <p:cNvPr id="2593" name="Google Shape;2593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5" name="Google Shape;2595;p45"/>
          <p:cNvGrpSpPr/>
          <p:nvPr/>
        </p:nvGrpSpPr>
        <p:grpSpPr>
          <a:xfrm>
            <a:off x="2540607" y="2271568"/>
            <a:ext cx="252060" cy="252060"/>
            <a:chOff x="3979175" y="2806250"/>
            <a:chExt cx="304200" cy="304200"/>
          </a:xfrm>
        </p:grpSpPr>
        <p:sp>
          <p:nvSpPr>
            <p:cNvPr id="2596" name="Google Shape;2596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8" name="Google Shape;2598;p45"/>
          <p:cNvGrpSpPr/>
          <p:nvPr/>
        </p:nvGrpSpPr>
        <p:grpSpPr>
          <a:xfrm>
            <a:off x="3233132" y="1727043"/>
            <a:ext cx="252060" cy="252060"/>
            <a:chOff x="3979175" y="2806250"/>
            <a:chExt cx="304200" cy="304200"/>
          </a:xfrm>
        </p:grpSpPr>
        <p:sp>
          <p:nvSpPr>
            <p:cNvPr id="2599" name="Google Shape;2599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1" name="Google Shape;2601;p45"/>
          <p:cNvSpPr/>
          <p:nvPr/>
        </p:nvSpPr>
        <p:spPr>
          <a:xfrm>
            <a:off x="5963700" y="1591700"/>
            <a:ext cx="364800" cy="364800"/>
          </a:xfrm>
          <a:prstGeom prst="pie">
            <a:avLst>
              <a:gd name="adj1" fmla="val 0"/>
              <a:gd name="adj2" fmla="val 16200000"/>
            </a:avLst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45"/>
          <p:cNvSpPr txBox="1"/>
          <p:nvPr/>
        </p:nvSpPr>
        <p:spPr>
          <a:xfrm flipH="1">
            <a:off x="6563400" y="1635200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Despite being red, it’s cold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3" name="Google Shape;2603;p45"/>
          <p:cNvSpPr txBox="1"/>
          <p:nvPr/>
        </p:nvSpPr>
        <p:spPr>
          <a:xfrm flipH="1">
            <a:off x="6563400" y="1269075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MARS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4" name="Google Shape;2604;p45"/>
          <p:cNvSpPr txBox="1"/>
          <p:nvPr/>
        </p:nvSpPr>
        <p:spPr>
          <a:xfrm flipH="1">
            <a:off x="6563400" y="4004100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5" name="Google Shape;2605;p45"/>
          <p:cNvSpPr txBox="1"/>
          <p:nvPr/>
        </p:nvSpPr>
        <p:spPr>
          <a:xfrm flipH="1">
            <a:off x="6563400" y="3637975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VENUS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6" name="Google Shape;2606;p45"/>
          <p:cNvSpPr txBox="1"/>
          <p:nvPr/>
        </p:nvSpPr>
        <p:spPr>
          <a:xfrm flipH="1">
            <a:off x="6563400" y="2819638"/>
            <a:ext cx="18606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It’s the closest planet to the Sun 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7" name="Google Shape;2607;p45"/>
          <p:cNvSpPr txBox="1"/>
          <p:nvPr/>
        </p:nvSpPr>
        <p:spPr>
          <a:xfrm flipH="1">
            <a:off x="6563400" y="2453513"/>
            <a:ext cx="18606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MERCURY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08" name="Google Shape;2608;p45"/>
          <p:cNvSpPr/>
          <p:nvPr/>
        </p:nvSpPr>
        <p:spPr>
          <a:xfrm>
            <a:off x="5963700" y="2775650"/>
            <a:ext cx="364800" cy="364800"/>
          </a:xfrm>
          <a:prstGeom prst="pie">
            <a:avLst>
              <a:gd name="adj1" fmla="val 3445892"/>
              <a:gd name="adj2" fmla="val 16200000"/>
            </a:avLst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45"/>
          <p:cNvSpPr/>
          <p:nvPr/>
        </p:nvSpPr>
        <p:spPr>
          <a:xfrm>
            <a:off x="5963700" y="3959600"/>
            <a:ext cx="364800" cy="364800"/>
          </a:xfrm>
          <a:prstGeom prst="pie">
            <a:avLst>
              <a:gd name="adj1" fmla="val 5431449"/>
              <a:gd name="adj2" fmla="val 16200000"/>
            </a:avLst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0" name="Google Shape;2610;p45"/>
          <p:cNvGrpSpPr/>
          <p:nvPr/>
        </p:nvGrpSpPr>
        <p:grpSpPr>
          <a:xfrm>
            <a:off x="1617607" y="2938293"/>
            <a:ext cx="252060" cy="252060"/>
            <a:chOff x="3979175" y="2806250"/>
            <a:chExt cx="304200" cy="304200"/>
          </a:xfrm>
        </p:grpSpPr>
        <p:sp>
          <p:nvSpPr>
            <p:cNvPr id="2611" name="Google Shape;2611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3" name="Google Shape;2613;p45"/>
          <p:cNvGrpSpPr/>
          <p:nvPr/>
        </p:nvGrpSpPr>
        <p:grpSpPr>
          <a:xfrm>
            <a:off x="3663957" y="3845893"/>
            <a:ext cx="252060" cy="252060"/>
            <a:chOff x="3979175" y="2806250"/>
            <a:chExt cx="304200" cy="304200"/>
          </a:xfrm>
        </p:grpSpPr>
        <p:sp>
          <p:nvSpPr>
            <p:cNvPr id="2614" name="Google Shape;2614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6" name="Google Shape;2616;p45"/>
          <p:cNvGrpSpPr/>
          <p:nvPr/>
        </p:nvGrpSpPr>
        <p:grpSpPr>
          <a:xfrm>
            <a:off x="1735782" y="1783393"/>
            <a:ext cx="252060" cy="252060"/>
            <a:chOff x="3979175" y="2806250"/>
            <a:chExt cx="304200" cy="304200"/>
          </a:xfrm>
        </p:grpSpPr>
        <p:sp>
          <p:nvSpPr>
            <p:cNvPr id="2617" name="Google Shape;2617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9" name="Google Shape;2619;p45"/>
          <p:cNvGrpSpPr/>
          <p:nvPr/>
        </p:nvGrpSpPr>
        <p:grpSpPr>
          <a:xfrm>
            <a:off x="1101357" y="2686243"/>
            <a:ext cx="252060" cy="252060"/>
            <a:chOff x="3979175" y="2806250"/>
            <a:chExt cx="304200" cy="304200"/>
          </a:xfrm>
        </p:grpSpPr>
        <p:sp>
          <p:nvSpPr>
            <p:cNvPr id="2620" name="Google Shape;2620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2" name="Google Shape;2622;p45"/>
          <p:cNvGrpSpPr/>
          <p:nvPr/>
        </p:nvGrpSpPr>
        <p:grpSpPr>
          <a:xfrm>
            <a:off x="1536832" y="3657793"/>
            <a:ext cx="252060" cy="252060"/>
            <a:chOff x="3979175" y="2806250"/>
            <a:chExt cx="304200" cy="304200"/>
          </a:xfrm>
        </p:grpSpPr>
        <p:sp>
          <p:nvSpPr>
            <p:cNvPr id="2623" name="Google Shape;2623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5" name="Google Shape;2625;p45"/>
          <p:cNvGrpSpPr/>
          <p:nvPr/>
        </p:nvGrpSpPr>
        <p:grpSpPr>
          <a:xfrm>
            <a:off x="3177057" y="2445718"/>
            <a:ext cx="252060" cy="252060"/>
            <a:chOff x="3979175" y="2806250"/>
            <a:chExt cx="304200" cy="304200"/>
          </a:xfrm>
        </p:grpSpPr>
        <p:sp>
          <p:nvSpPr>
            <p:cNvPr id="2626" name="Google Shape;2626;p45"/>
            <p:cNvSpPr/>
            <p:nvPr/>
          </p:nvSpPr>
          <p:spPr>
            <a:xfrm>
              <a:off x="3979175" y="2806250"/>
              <a:ext cx="304200" cy="3042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5"/>
            <p:cNvSpPr/>
            <p:nvPr/>
          </p:nvSpPr>
          <p:spPr>
            <a:xfrm>
              <a:off x="4021982" y="2849057"/>
              <a:ext cx="218400" cy="218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32" name="Google Shape;2632;p46"/>
          <p:cNvGrpSpPr/>
          <p:nvPr/>
        </p:nvGrpSpPr>
        <p:grpSpPr>
          <a:xfrm>
            <a:off x="2458392" y="1749117"/>
            <a:ext cx="491557" cy="491557"/>
            <a:chOff x="2395750" y="1691325"/>
            <a:chExt cx="513000" cy="513000"/>
          </a:xfrm>
        </p:grpSpPr>
        <p:sp>
          <p:nvSpPr>
            <p:cNvPr id="2633" name="Google Shape;2633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8607282"/>
                <a:gd name="adj2" fmla="val 15747585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5" name="Google Shape;2635;p4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GRAPH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36" name="Google Shape;2636;p46"/>
          <p:cNvSpPr txBox="1"/>
          <p:nvPr/>
        </p:nvSpPr>
        <p:spPr>
          <a:xfrm>
            <a:off x="720000" y="4417125"/>
            <a:ext cx="77040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To modify this graph, click on it, follow the link, change the data and paste the new graph here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7" name="Google Shape;2637;p46"/>
          <p:cNvSpPr txBox="1"/>
          <p:nvPr/>
        </p:nvSpPr>
        <p:spPr>
          <a:xfrm flipH="1">
            <a:off x="3087250" y="1878275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Saturn has several rings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38" name="Google Shape;2638;p46"/>
          <p:cNvSpPr txBox="1"/>
          <p:nvPr/>
        </p:nvSpPr>
        <p:spPr>
          <a:xfrm flipH="1">
            <a:off x="3087250" y="1512150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SATURN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39" name="Google Shape;2639;p46"/>
          <p:cNvSpPr txBox="1"/>
          <p:nvPr/>
        </p:nvSpPr>
        <p:spPr>
          <a:xfrm flipH="1">
            <a:off x="3087250" y="3518500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Mercury is the smallest planet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0" name="Google Shape;2640;p46"/>
          <p:cNvSpPr txBox="1"/>
          <p:nvPr/>
        </p:nvSpPr>
        <p:spPr>
          <a:xfrm flipH="1">
            <a:off x="3087250" y="3152375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MERCURY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41" name="Google Shape;2641;p46"/>
          <p:cNvSpPr txBox="1"/>
          <p:nvPr/>
        </p:nvSpPr>
        <p:spPr>
          <a:xfrm flipH="1">
            <a:off x="720000" y="1878275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Jupiter is the biggest planet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2" name="Google Shape;2642;p46"/>
          <p:cNvSpPr txBox="1"/>
          <p:nvPr/>
        </p:nvSpPr>
        <p:spPr>
          <a:xfrm flipH="1">
            <a:off x="720000" y="1512150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JUPITER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2643" name="Google Shape;2643;p46"/>
          <p:cNvSpPr txBox="1"/>
          <p:nvPr/>
        </p:nvSpPr>
        <p:spPr>
          <a:xfrm flipH="1">
            <a:off x="720000" y="3518500"/>
            <a:ext cx="1601100" cy="5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Venus has a beautiful name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44" name="Google Shape;2644;p46"/>
          <p:cNvSpPr txBox="1"/>
          <p:nvPr/>
        </p:nvSpPr>
        <p:spPr>
          <a:xfrm flipH="1">
            <a:off x="720000" y="3152375"/>
            <a:ext cx="1601100" cy="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rPr>
              <a:t>VENUS</a:t>
            </a:r>
            <a:endParaRPr sz="220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grpSp>
        <p:nvGrpSpPr>
          <p:cNvPr id="2645" name="Google Shape;2645;p46"/>
          <p:cNvGrpSpPr/>
          <p:nvPr/>
        </p:nvGrpSpPr>
        <p:grpSpPr>
          <a:xfrm>
            <a:off x="2458392" y="3389367"/>
            <a:ext cx="491557" cy="491557"/>
            <a:chOff x="2395750" y="1691325"/>
            <a:chExt cx="513000" cy="513000"/>
          </a:xfrm>
        </p:grpSpPr>
        <p:sp>
          <p:nvSpPr>
            <p:cNvPr id="2646" name="Google Shape;2646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6097594"/>
                <a:gd name="adj2" fmla="val 8350237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8" name="Google Shape;2648;p46"/>
          <p:cNvGrpSpPr/>
          <p:nvPr/>
        </p:nvGrpSpPr>
        <p:grpSpPr>
          <a:xfrm>
            <a:off x="4847042" y="3389367"/>
            <a:ext cx="491557" cy="491557"/>
            <a:chOff x="2395750" y="1691325"/>
            <a:chExt cx="513000" cy="513000"/>
          </a:xfrm>
        </p:grpSpPr>
        <p:sp>
          <p:nvSpPr>
            <p:cNvPr id="2649" name="Google Shape;2649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20745472"/>
                <a:gd name="adj2" fmla="val 6073528"/>
              </a:avLst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1" name="Google Shape;2651;p46"/>
          <p:cNvGrpSpPr/>
          <p:nvPr/>
        </p:nvGrpSpPr>
        <p:grpSpPr>
          <a:xfrm>
            <a:off x="4847042" y="1749129"/>
            <a:ext cx="491557" cy="491557"/>
            <a:chOff x="2395750" y="1691325"/>
            <a:chExt cx="513000" cy="513000"/>
          </a:xfrm>
        </p:grpSpPr>
        <p:sp>
          <p:nvSpPr>
            <p:cNvPr id="2652" name="Google Shape;2652;p46"/>
            <p:cNvSpPr/>
            <p:nvPr/>
          </p:nvSpPr>
          <p:spPr>
            <a:xfrm>
              <a:off x="2395750" y="1691325"/>
              <a:ext cx="513000" cy="513000"/>
            </a:xfrm>
            <a:prstGeom prst="ellipse">
              <a:avLst/>
            </a:pr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6"/>
            <p:cNvSpPr/>
            <p:nvPr/>
          </p:nvSpPr>
          <p:spPr>
            <a:xfrm>
              <a:off x="2395750" y="1691325"/>
              <a:ext cx="513000" cy="513000"/>
            </a:xfrm>
            <a:prstGeom prst="pie">
              <a:avLst>
                <a:gd name="adj1" fmla="val 15633664"/>
                <a:gd name="adj2" fmla="val 20975736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54" name="Google Shape;2654;p46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0800" y="1595286"/>
            <a:ext cx="3129326" cy="2444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47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</p:txBody>
      </p:sp>
      <p:grpSp>
        <p:nvGrpSpPr>
          <p:cNvPr id="2660" name="Google Shape;2660;p47"/>
          <p:cNvGrpSpPr/>
          <p:nvPr/>
        </p:nvGrpSpPr>
        <p:grpSpPr>
          <a:xfrm>
            <a:off x="1371613" y="1411313"/>
            <a:ext cx="1561200" cy="1561200"/>
            <a:chOff x="1371613" y="1411313"/>
            <a:chExt cx="1561200" cy="1561200"/>
          </a:xfrm>
        </p:grpSpPr>
        <p:grpSp>
          <p:nvGrpSpPr>
            <p:cNvPr id="2661" name="Google Shape;2661;p47"/>
            <p:cNvGrpSpPr/>
            <p:nvPr/>
          </p:nvGrpSpPr>
          <p:grpSpPr>
            <a:xfrm>
              <a:off x="1371613" y="1411313"/>
              <a:ext cx="1561200" cy="1561200"/>
              <a:chOff x="1965163" y="1424788"/>
              <a:chExt cx="1561200" cy="1561200"/>
            </a:xfrm>
          </p:grpSpPr>
          <p:sp>
            <p:nvSpPr>
              <p:cNvPr id="2662" name="Google Shape;2662;p47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47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6" name="Google Shape;2666;p47"/>
            <p:cNvSpPr/>
            <p:nvPr/>
          </p:nvSpPr>
          <p:spPr>
            <a:xfrm>
              <a:off x="1469850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7"/>
            <p:cNvSpPr/>
            <p:nvPr/>
          </p:nvSpPr>
          <p:spPr>
            <a:xfrm rot="444108" flipH="1">
              <a:off x="1827871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7"/>
            <p:cNvSpPr/>
            <p:nvPr/>
          </p:nvSpPr>
          <p:spPr>
            <a:xfrm rot="444092" flipH="1">
              <a:off x="1899092" y="20252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9" name="Google Shape;2669;p47"/>
            <p:cNvGrpSpPr/>
            <p:nvPr/>
          </p:nvGrpSpPr>
          <p:grpSpPr>
            <a:xfrm rot="2130692" flipH="1">
              <a:off x="1534940" y="1909093"/>
              <a:ext cx="244793" cy="195016"/>
              <a:chOff x="-602987" y="2563895"/>
              <a:chExt cx="640505" cy="510186"/>
            </a:xfrm>
          </p:grpSpPr>
          <p:sp>
            <p:nvSpPr>
              <p:cNvPr id="2670" name="Google Shape;2670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73" name="Google Shape;2673;p47"/>
            <p:cNvSpPr/>
            <p:nvPr/>
          </p:nvSpPr>
          <p:spPr>
            <a:xfrm rot="444108" flipH="1">
              <a:off x="23437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7"/>
            <p:cNvSpPr/>
            <p:nvPr/>
          </p:nvSpPr>
          <p:spPr>
            <a:xfrm rot="444092" flipH="1">
              <a:off x="1682530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7"/>
            <p:cNvSpPr/>
            <p:nvPr/>
          </p:nvSpPr>
          <p:spPr>
            <a:xfrm rot="444092" flipH="1">
              <a:off x="2229005" y="25904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7"/>
            <p:cNvSpPr/>
            <p:nvPr/>
          </p:nvSpPr>
          <p:spPr>
            <a:xfrm rot="444108" flipH="1">
              <a:off x="2391546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77" name="Google Shape;2677;p47"/>
            <p:cNvGrpSpPr/>
            <p:nvPr/>
          </p:nvGrpSpPr>
          <p:grpSpPr>
            <a:xfrm rot="3143825" flipH="1">
              <a:off x="2181650" y="2276454"/>
              <a:ext cx="245238" cy="224283"/>
              <a:chOff x="7951491" y="3948941"/>
              <a:chExt cx="472500" cy="432126"/>
            </a:xfrm>
          </p:grpSpPr>
          <p:sp>
            <p:nvSpPr>
              <p:cNvPr id="2678" name="Google Shape;2678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679" name="Google Shape;2679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680" name="Google Shape;2680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1" name="Google Shape;2681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2" name="Google Shape;2682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3" name="Google Shape;2683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4" name="Google Shape;2684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5" name="Google Shape;2685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6" name="Google Shape;2686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87" name="Google Shape;2687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688" name="Google Shape;2688;p47"/>
            <p:cNvGrpSpPr/>
            <p:nvPr/>
          </p:nvGrpSpPr>
          <p:grpSpPr>
            <a:xfrm rot="2364588" flipH="1">
              <a:off x="1636721" y="1689061"/>
              <a:ext cx="355056" cy="273838"/>
              <a:chOff x="3206237" y="4273754"/>
              <a:chExt cx="855128" cy="659520"/>
            </a:xfrm>
          </p:grpSpPr>
          <p:sp>
            <p:nvSpPr>
              <p:cNvPr id="2689" name="Google Shape;2689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0" name="Google Shape;2690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1" name="Google Shape;2691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2" name="Google Shape;2692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93" name="Google Shape;2693;p47"/>
            <p:cNvGrpSpPr/>
            <p:nvPr/>
          </p:nvGrpSpPr>
          <p:grpSpPr>
            <a:xfrm rot="-2338694" flipH="1">
              <a:off x="1855002" y="1828245"/>
              <a:ext cx="244787" cy="195022"/>
              <a:chOff x="-602987" y="2563895"/>
              <a:chExt cx="640505" cy="510186"/>
            </a:xfrm>
          </p:grpSpPr>
          <p:sp>
            <p:nvSpPr>
              <p:cNvPr id="2694" name="Google Shape;2694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5" name="Google Shape;2695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6" name="Google Shape;2696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97" name="Google Shape;2697;p47"/>
            <p:cNvSpPr/>
            <p:nvPr/>
          </p:nvSpPr>
          <p:spPr>
            <a:xfrm rot="444108" flipH="1">
              <a:off x="1614871" y="20010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98" name="Google Shape;2698;p47"/>
            <p:cNvGrpSpPr/>
            <p:nvPr/>
          </p:nvGrpSpPr>
          <p:grpSpPr>
            <a:xfrm rot="3143825" flipH="1">
              <a:off x="1562187" y="2253354"/>
              <a:ext cx="245238" cy="224283"/>
              <a:chOff x="7951491" y="3948941"/>
              <a:chExt cx="472500" cy="432126"/>
            </a:xfrm>
          </p:grpSpPr>
          <p:sp>
            <p:nvSpPr>
              <p:cNvPr id="2699" name="Google Shape;2699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00" name="Google Shape;2700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01" name="Google Shape;2701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2" name="Google Shape;2702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3" name="Google Shape;2703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4" name="Google Shape;2704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5" name="Google Shape;2705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6" name="Google Shape;2706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7" name="Google Shape;2707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08" name="Google Shape;2708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09" name="Google Shape;2709;p47"/>
            <p:cNvGrpSpPr/>
            <p:nvPr/>
          </p:nvGrpSpPr>
          <p:grpSpPr>
            <a:xfrm rot="3143825" flipH="1">
              <a:off x="1869700" y="2177416"/>
              <a:ext cx="245238" cy="224283"/>
              <a:chOff x="7951491" y="3948941"/>
              <a:chExt cx="472500" cy="432126"/>
            </a:xfrm>
          </p:grpSpPr>
          <p:sp>
            <p:nvSpPr>
              <p:cNvPr id="2710" name="Google Shape;2710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11" name="Google Shape;2711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12" name="Google Shape;2712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3" name="Google Shape;2713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4" name="Google Shape;2714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5" name="Google Shape;2715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6" name="Google Shape;2716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7" name="Google Shape;2717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8" name="Google Shape;2718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19" name="Google Shape;2719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20" name="Google Shape;2720;p47"/>
            <p:cNvGrpSpPr/>
            <p:nvPr/>
          </p:nvGrpSpPr>
          <p:grpSpPr>
            <a:xfrm rot="-2338694" flipH="1">
              <a:off x="2495502" y="1917295"/>
              <a:ext cx="244787" cy="195022"/>
              <a:chOff x="-602987" y="2563895"/>
              <a:chExt cx="640505" cy="510186"/>
            </a:xfrm>
          </p:grpSpPr>
          <p:sp>
            <p:nvSpPr>
              <p:cNvPr id="2721" name="Google Shape;2721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4" name="Google Shape;2724;p47"/>
            <p:cNvGrpSpPr/>
            <p:nvPr/>
          </p:nvGrpSpPr>
          <p:grpSpPr>
            <a:xfrm rot="3577523" flipH="1">
              <a:off x="2274089" y="2117064"/>
              <a:ext cx="355139" cy="273902"/>
              <a:chOff x="3206237" y="4273754"/>
              <a:chExt cx="855128" cy="659520"/>
            </a:xfrm>
          </p:grpSpPr>
          <p:sp>
            <p:nvSpPr>
              <p:cNvPr id="2725" name="Google Shape;2725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7" name="Google Shape;2727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8" name="Google Shape;2728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29" name="Google Shape;2729;p47"/>
            <p:cNvSpPr/>
            <p:nvPr/>
          </p:nvSpPr>
          <p:spPr>
            <a:xfrm rot="444092" flipH="1">
              <a:off x="2612355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7"/>
            <p:cNvSpPr/>
            <p:nvPr/>
          </p:nvSpPr>
          <p:spPr>
            <a:xfrm rot="444092" flipH="1">
              <a:off x="2180930" y="199289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31" name="Google Shape;2731;p47"/>
            <p:cNvGrpSpPr/>
            <p:nvPr/>
          </p:nvGrpSpPr>
          <p:grpSpPr>
            <a:xfrm rot="3143825" flipH="1">
              <a:off x="2201637" y="1573066"/>
              <a:ext cx="245238" cy="224283"/>
              <a:chOff x="7951491" y="3948941"/>
              <a:chExt cx="472500" cy="432126"/>
            </a:xfrm>
          </p:grpSpPr>
          <p:sp>
            <p:nvSpPr>
              <p:cNvPr id="2732" name="Google Shape;2732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33" name="Google Shape;2733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34" name="Google Shape;2734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5" name="Google Shape;2735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6" name="Google Shape;2736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7" name="Google Shape;2737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8" name="Google Shape;2738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9" name="Google Shape;2739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0" name="Google Shape;2740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41" name="Google Shape;2741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742" name="Google Shape;2742;p47"/>
            <p:cNvSpPr/>
            <p:nvPr/>
          </p:nvSpPr>
          <p:spPr>
            <a:xfrm rot="444108" flipH="1">
              <a:off x="2260771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43" name="Google Shape;2743;p47"/>
            <p:cNvGrpSpPr/>
            <p:nvPr/>
          </p:nvGrpSpPr>
          <p:grpSpPr>
            <a:xfrm rot="-2338694" flipH="1">
              <a:off x="2175264" y="1837995"/>
              <a:ext cx="244787" cy="195022"/>
              <a:chOff x="-602987" y="2563895"/>
              <a:chExt cx="640505" cy="510186"/>
            </a:xfrm>
          </p:grpSpPr>
          <p:sp>
            <p:nvSpPr>
              <p:cNvPr id="2744" name="Google Shape;2744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6" name="Google Shape;2746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47" name="Google Shape;2747;p47"/>
            <p:cNvSpPr/>
            <p:nvPr/>
          </p:nvSpPr>
          <p:spPr>
            <a:xfrm rot="444092" flipH="1">
              <a:off x="2470805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48" name="Google Shape;2748;p47"/>
            <p:cNvCxnSpPr/>
            <p:nvPr/>
          </p:nvCxnSpPr>
          <p:spPr>
            <a:xfrm>
              <a:off x="2152613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749" name="Google Shape;2749;p47"/>
            <p:cNvSpPr/>
            <p:nvPr/>
          </p:nvSpPr>
          <p:spPr>
            <a:xfrm rot="444108" flipH="1">
              <a:off x="18655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50" name="Google Shape;2750;p47"/>
            <p:cNvGrpSpPr/>
            <p:nvPr/>
          </p:nvGrpSpPr>
          <p:grpSpPr>
            <a:xfrm rot="7328397" flipH="1">
              <a:off x="1764698" y="2490068"/>
              <a:ext cx="355078" cy="273855"/>
              <a:chOff x="3206237" y="4273754"/>
              <a:chExt cx="855128" cy="659520"/>
            </a:xfrm>
          </p:grpSpPr>
          <p:sp>
            <p:nvSpPr>
              <p:cNvPr id="2751" name="Google Shape;2751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4" name="Google Shape;2754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755" name="Google Shape;2755;p47"/>
          <p:cNvSpPr txBox="1"/>
          <p:nvPr/>
        </p:nvSpPr>
        <p:spPr>
          <a:xfrm>
            <a:off x="1660650" y="415957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6" name="Google Shape;2756;p47"/>
          <p:cNvSpPr txBox="1"/>
          <p:nvPr/>
        </p:nvSpPr>
        <p:spPr>
          <a:xfrm>
            <a:off x="1660650" y="360352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57" name="Google Shape;2757;p47"/>
          <p:cNvCxnSpPr/>
          <p:nvPr/>
        </p:nvCxnSpPr>
        <p:spPr>
          <a:xfrm>
            <a:off x="1660650" y="4031700"/>
            <a:ext cx="347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58" name="Google Shape;2758;p47"/>
          <p:cNvSpPr txBox="1"/>
          <p:nvPr/>
        </p:nvSpPr>
        <p:spPr>
          <a:xfrm>
            <a:off x="2008350" y="3878850"/>
            <a:ext cx="14088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of pizza is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59" name="Google Shape;2759;p47"/>
          <p:cNvSpPr txBox="1"/>
          <p:nvPr/>
        </p:nvSpPr>
        <p:spPr>
          <a:xfrm>
            <a:off x="3417147" y="3878850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0" name="Google Shape;2760;p47"/>
          <p:cNvSpPr txBox="1"/>
          <p:nvPr/>
        </p:nvSpPr>
        <p:spPr>
          <a:xfrm>
            <a:off x="3764850" y="3878850"/>
            <a:ext cx="21546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whole pizzas and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1" name="Google Shape;2761;p47"/>
          <p:cNvSpPr txBox="1"/>
          <p:nvPr/>
        </p:nvSpPr>
        <p:spPr>
          <a:xfrm>
            <a:off x="5919444" y="415957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2" name="Google Shape;2762;p47"/>
          <p:cNvSpPr txBox="1"/>
          <p:nvPr/>
        </p:nvSpPr>
        <p:spPr>
          <a:xfrm>
            <a:off x="5919444" y="3603525"/>
            <a:ext cx="347700" cy="30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1600"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63" name="Google Shape;2763;p47"/>
          <p:cNvCxnSpPr/>
          <p:nvPr/>
        </p:nvCxnSpPr>
        <p:spPr>
          <a:xfrm>
            <a:off x="5919444" y="4031700"/>
            <a:ext cx="3477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4" name="Google Shape;2764;p47"/>
          <p:cNvSpPr txBox="1"/>
          <p:nvPr/>
        </p:nvSpPr>
        <p:spPr>
          <a:xfrm>
            <a:off x="6267150" y="3878850"/>
            <a:ext cx="12162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of a pizza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765" name="Google Shape;2765;p47"/>
          <p:cNvGrpSpPr/>
          <p:nvPr/>
        </p:nvGrpSpPr>
        <p:grpSpPr>
          <a:xfrm>
            <a:off x="3791388" y="1411313"/>
            <a:ext cx="1561200" cy="1561200"/>
            <a:chOff x="1371613" y="1411313"/>
            <a:chExt cx="1561200" cy="1561200"/>
          </a:xfrm>
        </p:grpSpPr>
        <p:grpSp>
          <p:nvGrpSpPr>
            <p:cNvPr id="2766" name="Google Shape;2766;p47"/>
            <p:cNvGrpSpPr/>
            <p:nvPr/>
          </p:nvGrpSpPr>
          <p:grpSpPr>
            <a:xfrm>
              <a:off x="1371613" y="1411313"/>
              <a:ext cx="1561200" cy="1561200"/>
              <a:chOff x="1965163" y="1424788"/>
              <a:chExt cx="1561200" cy="1561200"/>
            </a:xfrm>
          </p:grpSpPr>
          <p:sp>
            <p:nvSpPr>
              <p:cNvPr id="2767" name="Google Shape;2767;p47"/>
              <p:cNvSpPr/>
              <p:nvPr/>
            </p:nvSpPr>
            <p:spPr>
              <a:xfrm>
                <a:off x="1965163" y="1424788"/>
                <a:ext cx="1561200" cy="1561200"/>
              </a:xfrm>
              <a:prstGeom prst="ellipse">
                <a:avLst/>
              </a:prstGeom>
              <a:solidFill>
                <a:schemeClr val="accent5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8" name="Google Shape;2768;p47"/>
              <p:cNvSpPr/>
              <p:nvPr/>
            </p:nvSpPr>
            <p:spPr>
              <a:xfrm>
                <a:off x="2065200" y="1524825"/>
                <a:ext cx="1361100" cy="1361100"/>
              </a:xfrm>
              <a:prstGeom prst="ellipse">
                <a:avLst/>
              </a:prstGeom>
              <a:solidFill>
                <a:schemeClr val="accent4"/>
              </a:solidFill>
              <a:ln w="3810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9" name="Google Shape;2769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1" y="1"/>
                    </a:moveTo>
                    <a:lnTo>
                      <a:pt x="20073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0" name="Google Shape;2770;p47"/>
              <p:cNvSpPr/>
              <p:nvPr/>
            </p:nvSpPr>
            <p:spPr>
              <a:xfrm>
                <a:off x="2069670" y="1815024"/>
                <a:ext cx="1352117" cy="780702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11590" extrusionOk="0">
                    <a:moveTo>
                      <a:pt x="20073" y="1"/>
                    </a:moveTo>
                    <a:lnTo>
                      <a:pt x="1" y="11589"/>
                    </a:lnTo>
                  </a:path>
                </a:pathLst>
              </a:custGeom>
              <a:solidFill>
                <a:srgbClr val="F9BC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1" name="Google Shape;2771;p47"/>
            <p:cNvSpPr/>
            <p:nvPr/>
          </p:nvSpPr>
          <p:spPr>
            <a:xfrm>
              <a:off x="1469850" y="1509250"/>
              <a:ext cx="1364700" cy="1364700"/>
            </a:xfrm>
            <a:prstGeom prst="pie">
              <a:avLst>
                <a:gd name="adj1" fmla="val 16217439"/>
                <a:gd name="adj2" fmla="val 16200000"/>
              </a:avLst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7"/>
            <p:cNvSpPr/>
            <p:nvPr/>
          </p:nvSpPr>
          <p:spPr>
            <a:xfrm rot="444108" flipH="1">
              <a:off x="1827871" y="1554142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7"/>
            <p:cNvSpPr/>
            <p:nvPr/>
          </p:nvSpPr>
          <p:spPr>
            <a:xfrm rot="444092" flipH="1">
              <a:off x="1899092" y="20252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74" name="Google Shape;2774;p47"/>
            <p:cNvGrpSpPr/>
            <p:nvPr/>
          </p:nvGrpSpPr>
          <p:grpSpPr>
            <a:xfrm rot="2130692" flipH="1">
              <a:off x="1534940" y="1909093"/>
              <a:ext cx="244793" cy="195016"/>
              <a:chOff x="-602987" y="2563895"/>
              <a:chExt cx="640505" cy="510186"/>
            </a:xfrm>
          </p:grpSpPr>
          <p:sp>
            <p:nvSpPr>
              <p:cNvPr id="2775" name="Google Shape;2775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6" name="Google Shape;2776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7" name="Google Shape;2777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78" name="Google Shape;2778;p47"/>
            <p:cNvSpPr/>
            <p:nvPr/>
          </p:nvSpPr>
          <p:spPr>
            <a:xfrm rot="444108" flipH="1">
              <a:off x="23437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7"/>
            <p:cNvSpPr/>
            <p:nvPr/>
          </p:nvSpPr>
          <p:spPr>
            <a:xfrm rot="444092" flipH="1">
              <a:off x="1682530" y="250074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7"/>
            <p:cNvSpPr/>
            <p:nvPr/>
          </p:nvSpPr>
          <p:spPr>
            <a:xfrm rot="444092" flipH="1">
              <a:off x="2229005" y="2590459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7"/>
            <p:cNvSpPr/>
            <p:nvPr/>
          </p:nvSpPr>
          <p:spPr>
            <a:xfrm rot="444108" flipH="1">
              <a:off x="2391546" y="20496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82" name="Google Shape;2782;p47"/>
            <p:cNvGrpSpPr/>
            <p:nvPr/>
          </p:nvGrpSpPr>
          <p:grpSpPr>
            <a:xfrm rot="3143825" flipH="1">
              <a:off x="2181650" y="2276454"/>
              <a:ext cx="245238" cy="224283"/>
              <a:chOff x="7951491" y="3948941"/>
              <a:chExt cx="472500" cy="432126"/>
            </a:xfrm>
          </p:grpSpPr>
          <p:sp>
            <p:nvSpPr>
              <p:cNvPr id="2783" name="Google Shape;2783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784" name="Google Shape;2784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785" name="Google Shape;2785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6" name="Google Shape;2786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7" name="Google Shape;2787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8" name="Google Shape;2788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89" name="Google Shape;2789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0" name="Google Shape;2790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1" name="Google Shape;2791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92" name="Google Shape;2792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793" name="Google Shape;2793;p47"/>
            <p:cNvGrpSpPr/>
            <p:nvPr/>
          </p:nvGrpSpPr>
          <p:grpSpPr>
            <a:xfrm rot="2364588" flipH="1">
              <a:off x="1636721" y="1689061"/>
              <a:ext cx="355056" cy="273838"/>
              <a:chOff x="3206237" y="4273754"/>
              <a:chExt cx="855128" cy="659520"/>
            </a:xfrm>
          </p:grpSpPr>
          <p:sp>
            <p:nvSpPr>
              <p:cNvPr id="2794" name="Google Shape;2794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5" name="Google Shape;2795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6" name="Google Shape;2796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7" name="Google Shape;2797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98" name="Google Shape;2798;p47"/>
            <p:cNvGrpSpPr/>
            <p:nvPr/>
          </p:nvGrpSpPr>
          <p:grpSpPr>
            <a:xfrm rot="-2338694" flipH="1">
              <a:off x="1855002" y="1828245"/>
              <a:ext cx="244787" cy="195022"/>
              <a:chOff x="-602987" y="2563895"/>
              <a:chExt cx="640505" cy="510186"/>
            </a:xfrm>
          </p:grpSpPr>
          <p:sp>
            <p:nvSpPr>
              <p:cNvPr id="2799" name="Google Shape;2799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0" name="Google Shape;2800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1" name="Google Shape;2801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02" name="Google Shape;2802;p47"/>
            <p:cNvSpPr/>
            <p:nvPr/>
          </p:nvSpPr>
          <p:spPr>
            <a:xfrm rot="444108" flipH="1">
              <a:off x="1614871" y="200100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03" name="Google Shape;2803;p47"/>
            <p:cNvGrpSpPr/>
            <p:nvPr/>
          </p:nvGrpSpPr>
          <p:grpSpPr>
            <a:xfrm rot="3143825" flipH="1">
              <a:off x="1562187" y="2253354"/>
              <a:ext cx="245238" cy="224283"/>
              <a:chOff x="7951491" y="3948941"/>
              <a:chExt cx="472500" cy="432126"/>
            </a:xfrm>
          </p:grpSpPr>
          <p:sp>
            <p:nvSpPr>
              <p:cNvPr id="2804" name="Google Shape;2804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05" name="Google Shape;2805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06" name="Google Shape;2806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7" name="Google Shape;2807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8" name="Google Shape;2808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9" name="Google Shape;2809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0" name="Google Shape;2810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1" name="Google Shape;2811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2" name="Google Shape;2812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3" name="Google Shape;2813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14" name="Google Shape;2814;p47"/>
            <p:cNvGrpSpPr/>
            <p:nvPr/>
          </p:nvGrpSpPr>
          <p:grpSpPr>
            <a:xfrm rot="3143825" flipH="1">
              <a:off x="1869700" y="2177416"/>
              <a:ext cx="245238" cy="224283"/>
              <a:chOff x="7951491" y="3948941"/>
              <a:chExt cx="472500" cy="432126"/>
            </a:xfrm>
          </p:grpSpPr>
          <p:sp>
            <p:nvSpPr>
              <p:cNvPr id="2815" name="Google Shape;2815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16" name="Google Shape;2816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17" name="Google Shape;2817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8" name="Google Shape;2818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9" name="Google Shape;2819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0" name="Google Shape;2820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1" name="Google Shape;2821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2" name="Google Shape;2822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3" name="Google Shape;2823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4" name="Google Shape;2824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25" name="Google Shape;2825;p47"/>
            <p:cNvGrpSpPr/>
            <p:nvPr/>
          </p:nvGrpSpPr>
          <p:grpSpPr>
            <a:xfrm rot="-2338694" flipH="1">
              <a:off x="2495502" y="1917295"/>
              <a:ext cx="244787" cy="195022"/>
              <a:chOff x="-602987" y="2563895"/>
              <a:chExt cx="640505" cy="510186"/>
            </a:xfrm>
          </p:grpSpPr>
          <p:sp>
            <p:nvSpPr>
              <p:cNvPr id="2826" name="Google Shape;2826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7" name="Google Shape;2827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8" name="Google Shape;2828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9" name="Google Shape;2829;p47"/>
            <p:cNvGrpSpPr/>
            <p:nvPr/>
          </p:nvGrpSpPr>
          <p:grpSpPr>
            <a:xfrm rot="3577523" flipH="1">
              <a:off x="2274089" y="2117064"/>
              <a:ext cx="355139" cy="273902"/>
              <a:chOff x="3206237" y="4273754"/>
              <a:chExt cx="855128" cy="659520"/>
            </a:xfrm>
          </p:grpSpPr>
          <p:sp>
            <p:nvSpPr>
              <p:cNvPr id="2830" name="Google Shape;2830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1" name="Google Shape;2831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2" name="Google Shape;2832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3" name="Google Shape;2833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34" name="Google Shape;2834;p47"/>
            <p:cNvSpPr/>
            <p:nvPr/>
          </p:nvSpPr>
          <p:spPr>
            <a:xfrm rot="444092" flipH="1">
              <a:off x="2612355" y="22291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7"/>
            <p:cNvSpPr/>
            <p:nvPr/>
          </p:nvSpPr>
          <p:spPr>
            <a:xfrm rot="444092" flipH="1">
              <a:off x="2180930" y="1992897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36" name="Google Shape;2836;p47"/>
            <p:cNvGrpSpPr/>
            <p:nvPr/>
          </p:nvGrpSpPr>
          <p:grpSpPr>
            <a:xfrm rot="3143825" flipH="1">
              <a:off x="2201637" y="1573066"/>
              <a:ext cx="245238" cy="224283"/>
              <a:chOff x="7951491" y="3948941"/>
              <a:chExt cx="472500" cy="432126"/>
            </a:xfrm>
          </p:grpSpPr>
          <p:sp>
            <p:nvSpPr>
              <p:cNvPr id="2837" name="Google Shape;2837;p47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38" name="Google Shape;2838;p47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2839" name="Google Shape;2839;p47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0" name="Google Shape;2840;p47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1" name="Google Shape;2841;p47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2" name="Google Shape;2842;p47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3" name="Google Shape;2843;p47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4" name="Google Shape;2844;p47"/>
                <p:cNvSpPr/>
                <p:nvPr/>
              </p:nvSpPr>
              <p:spPr>
                <a:xfrm rot="334">
                  <a:off x="8139450" y="4040453"/>
                  <a:ext cx="58746" cy="5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5" name="Google Shape;2845;p47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6" name="Google Shape;2846;p47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47" name="Google Shape;2847;p47"/>
            <p:cNvSpPr/>
            <p:nvPr/>
          </p:nvSpPr>
          <p:spPr>
            <a:xfrm rot="444108" flipH="1">
              <a:off x="2260771" y="1625530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8" name="Google Shape;2848;p47"/>
            <p:cNvGrpSpPr/>
            <p:nvPr/>
          </p:nvGrpSpPr>
          <p:grpSpPr>
            <a:xfrm rot="-2338694" flipH="1">
              <a:off x="2175264" y="1837995"/>
              <a:ext cx="244787" cy="195022"/>
              <a:chOff x="-602987" y="2563895"/>
              <a:chExt cx="640505" cy="510186"/>
            </a:xfrm>
          </p:grpSpPr>
          <p:sp>
            <p:nvSpPr>
              <p:cNvPr id="2849" name="Google Shape;2849;p47"/>
              <p:cNvSpPr/>
              <p:nvPr/>
            </p:nvSpPr>
            <p:spPr>
              <a:xfrm>
                <a:off x="-602987" y="2563895"/>
                <a:ext cx="640505" cy="510186"/>
              </a:xfrm>
              <a:custGeom>
                <a:avLst/>
                <a:gdLst/>
                <a:ahLst/>
                <a:cxnLst/>
                <a:rect l="l" t="t" r="r" b="b"/>
                <a:pathLst>
                  <a:path w="5577" h="4442" extrusionOk="0">
                    <a:moveTo>
                      <a:pt x="2143" y="1"/>
                    </a:moveTo>
                    <a:cubicBezTo>
                      <a:pt x="1373" y="1"/>
                      <a:pt x="443" y="260"/>
                      <a:pt x="90" y="1400"/>
                    </a:cubicBezTo>
                    <a:cubicBezTo>
                      <a:pt x="90" y="1418"/>
                      <a:pt x="81" y="1436"/>
                      <a:pt x="81" y="1454"/>
                    </a:cubicBezTo>
                    <a:cubicBezTo>
                      <a:pt x="54" y="1623"/>
                      <a:pt x="1" y="2435"/>
                      <a:pt x="938" y="2854"/>
                    </a:cubicBezTo>
                    <a:cubicBezTo>
                      <a:pt x="1098" y="2926"/>
                      <a:pt x="1170" y="3104"/>
                      <a:pt x="1107" y="3265"/>
                    </a:cubicBezTo>
                    <a:lnTo>
                      <a:pt x="1009" y="3532"/>
                    </a:lnTo>
                    <a:cubicBezTo>
                      <a:pt x="946" y="3711"/>
                      <a:pt x="1045" y="3907"/>
                      <a:pt x="1223" y="3961"/>
                    </a:cubicBezTo>
                    <a:lnTo>
                      <a:pt x="2820" y="4424"/>
                    </a:lnTo>
                    <a:cubicBezTo>
                      <a:pt x="2853" y="4436"/>
                      <a:pt x="2886" y="4441"/>
                      <a:pt x="2919" y="4441"/>
                    </a:cubicBezTo>
                    <a:cubicBezTo>
                      <a:pt x="3063" y="4441"/>
                      <a:pt x="3194" y="4336"/>
                      <a:pt x="3230" y="4184"/>
                    </a:cubicBezTo>
                    <a:lnTo>
                      <a:pt x="3311" y="3827"/>
                    </a:lnTo>
                    <a:cubicBezTo>
                      <a:pt x="3343" y="3675"/>
                      <a:pt x="3475" y="3573"/>
                      <a:pt x="3631" y="3573"/>
                    </a:cubicBezTo>
                    <a:cubicBezTo>
                      <a:pt x="3649" y="3573"/>
                      <a:pt x="3667" y="3574"/>
                      <a:pt x="3685" y="3577"/>
                    </a:cubicBezTo>
                    <a:cubicBezTo>
                      <a:pt x="3753" y="3587"/>
                      <a:pt x="3830" y="3594"/>
                      <a:pt x="3912" y="3594"/>
                    </a:cubicBezTo>
                    <a:cubicBezTo>
                      <a:pt x="4324" y="3594"/>
                      <a:pt x="4870" y="3413"/>
                      <a:pt x="5130" y="2542"/>
                    </a:cubicBezTo>
                    <a:cubicBezTo>
                      <a:pt x="5576" y="1043"/>
                      <a:pt x="3676" y="294"/>
                      <a:pt x="3212" y="151"/>
                    </a:cubicBezTo>
                    <a:cubicBezTo>
                      <a:pt x="3035" y="100"/>
                      <a:pt x="2620" y="1"/>
                      <a:pt x="2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0" name="Google Shape;2850;p47"/>
              <p:cNvSpPr/>
              <p:nvPr/>
            </p:nvSpPr>
            <p:spPr>
              <a:xfrm>
                <a:off x="-222844" y="2847239"/>
                <a:ext cx="99458" cy="156203"/>
              </a:xfrm>
              <a:custGeom>
                <a:avLst/>
                <a:gdLst/>
                <a:ahLst/>
                <a:cxnLst/>
                <a:rect l="l" t="t" r="r" b="b"/>
                <a:pathLst>
                  <a:path w="866" h="1360" extrusionOk="0">
                    <a:moveTo>
                      <a:pt x="421" y="0"/>
                    </a:moveTo>
                    <a:cubicBezTo>
                      <a:pt x="330" y="0"/>
                      <a:pt x="242" y="65"/>
                      <a:pt x="224" y="164"/>
                    </a:cubicBezTo>
                    <a:lnTo>
                      <a:pt x="1" y="1360"/>
                    </a:lnTo>
                    <a:lnTo>
                      <a:pt x="286" y="905"/>
                    </a:lnTo>
                    <a:cubicBezTo>
                      <a:pt x="344" y="922"/>
                      <a:pt x="395" y="929"/>
                      <a:pt x="441" y="929"/>
                    </a:cubicBezTo>
                    <a:cubicBezTo>
                      <a:pt x="683" y="929"/>
                      <a:pt x="759" y="726"/>
                      <a:pt x="759" y="726"/>
                    </a:cubicBezTo>
                    <a:cubicBezTo>
                      <a:pt x="866" y="369"/>
                      <a:pt x="705" y="155"/>
                      <a:pt x="536" y="39"/>
                    </a:cubicBezTo>
                    <a:cubicBezTo>
                      <a:pt x="501" y="12"/>
                      <a:pt x="461" y="0"/>
                      <a:pt x="4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47"/>
              <p:cNvSpPr/>
              <p:nvPr/>
            </p:nvSpPr>
            <p:spPr>
              <a:xfrm>
                <a:off x="-519953" y="2772814"/>
                <a:ext cx="104396" cy="161027"/>
              </a:xfrm>
              <a:custGeom>
                <a:avLst/>
                <a:gdLst/>
                <a:ahLst/>
                <a:cxnLst/>
                <a:rect l="l" t="t" r="r" b="b"/>
                <a:pathLst>
                  <a:path w="909" h="1402" extrusionOk="0">
                    <a:moveTo>
                      <a:pt x="673" y="0"/>
                    </a:moveTo>
                    <a:cubicBezTo>
                      <a:pt x="669" y="0"/>
                      <a:pt x="665" y="0"/>
                      <a:pt x="661" y="0"/>
                    </a:cubicBezTo>
                    <a:cubicBezTo>
                      <a:pt x="464" y="9"/>
                      <a:pt x="215" y="99"/>
                      <a:pt x="108" y="455"/>
                    </a:cubicBezTo>
                    <a:cubicBezTo>
                      <a:pt x="108" y="455"/>
                      <a:pt x="0" y="803"/>
                      <a:pt x="402" y="919"/>
                    </a:cubicBezTo>
                    <a:lnTo>
                      <a:pt x="393" y="1401"/>
                    </a:lnTo>
                    <a:lnTo>
                      <a:pt x="857" y="277"/>
                    </a:lnTo>
                    <a:cubicBezTo>
                      <a:pt x="909" y="147"/>
                      <a:pt x="818" y="0"/>
                      <a:pt x="6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52" name="Google Shape;2852;p47"/>
            <p:cNvSpPr/>
            <p:nvPr/>
          </p:nvSpPr>
          <p:spPr>
            <a:xfrm rot="444092" flipH="1">
              <a:off x="2470805" y="1719434"/>
              <a:ext cx="165276" cy="164733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53" name="Google Shape;2853;p47"/>
            <p:cNvCxnSpPr/>
            <p:nvPr/>
          </p:nvCxnSpPr>
          <p:spPr>
            <a:xfrm>
              <a:off x="2152613" y="1411313"/>
              <a:ext cx="0" cy="156120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854" name="Google Shape;2854;p47"/>
            <p:cNvSpPr/>
            <p:nvPr/>
          </p:nvSpPr>
          <p:spPr>
            <a:xfrm rot="444108" flipH="1">
              <a:off x="1865521" y="2401555"/>
              <a:ext cx="298836" cy="283934"/>
            </a:xfrm>
            <a:custGeom>
              <a:avLst/>
              <a:gdLst/>
              <a:ahLst/>
              <a:cxnLst/>
              <a:rect l="l" t="t" r="r" b="b"/>
              <a:pathLst>
                <a:path w="7022" h="6671" extrusionOk="0">
                  <a:moveTo>
                    <a:pt x="3015" y="868"/>
                  </a:moveTo>
                  <a:cubicBezTo>
                    <a:pt x="3190" y="868"/>
                    <a:pt x="3334" y="889"/>
                    <a:pt x="3408" y="925"/>
                  </a:cubicBezTo>
                  <a:cubicBezTo>
                    <a:pt x="3426" y="1006"/>
                    <a:pt x="3444" y="1131"/>
                    <a:pt x="3462" y="1238"/>
                  </a:cubicBezTo>
                  <a:cubicBezTo>
                    <a:pt x="3515" y="1630"/>
                    <a:pt x="3578" y="2076"/>
                    <a:pt x="3934" y="2281"/>
                  </a:cubicBezTo>
                  <a:cubicBezTo>
                    <a:pt x="4015" y="2327"/>
                    <a:pt x="4125" y="2367"/>
                    <a:pt x="4263" y="2367"/>
                  </a:cubicBezTo>
                  <a:cubicBezTo>
                    <a:pt x="4368" y="2367"/>
                    <a:pt x="4491" y="2343"/>
                    <a:pt x="4630" y="2281"/>
                  </a:cubicBezTo>
                  <a:cubicBezTo>
                    <a:pt x="4773" y="2219"/>
                    <a:pt x="4889" y="2157"/>
                    <a:pt x="4996" y="2103"/>
                  </a:cubicBezTo>
                  <a:cubicBezTo>
                    <a:pt x="5209" y="1996"/>
                    <a:pt x="5310" y="1950"/>
                    <a:pt x="5390" y="1950"/>
                  </a:cubicBezTo>
                  <a:cubicBezTo>
                    <a:pt x="5450" y="1950"/>
                    <a:pt x="5499" y="1977"/>
                    <a:pt x="5576" y="2023"/>
                  </a:cubicBezTo>
                  <a:cubicBezTo>
                    <a:pt x="5915" y="2228"/>
                    <a:pt x="6138" y="2594"/>
                    <a:pt x="6138" y="2710"/>
                  </a:cubicBezTo>
                  <a:cubicBezTo>
                    <a:pt x="6022" y="2799"/>
                    <a:pt x="5897" y="2888"/>
                    <a:pt x="5772" y="2959"/>
                  </a:cubicBezTo>
                  <a:cubicBezTo>
                    <a:pt x="5451" y="3165"/>
                    <a:pt x="5085" y="3397"/>
                    <a:pt x="4960" y="3852"/>
                  </a:cubicBezTo>
                  <a:cubicBezTo>
                    <a:pt x="4835" y="4298"/>
                    <a:pt x="5121" y="4592"/>
                    <a:pt x="5281" y="4770"/>
                  </a:cubicBezTo>
                  <a:cubicBezTo>
                    <a:pt x="5424" y="4922"/>
                    <a:pt x="5504" y="5011"/>
                    <a:pt x="5522" y="5172"/>
                  </a:cubicBezTo>
                  <a:cubicBezTo>
                    <a:pt x="5522" y="5190"/>
                    <a:pt x="5496" y="5288"/>
                    <a:pt x="5326" y="5422"/>
                  </a:cubicBezTo>
                  <a:cubicBezTo>
                    <a:pt x="5041" y="5671"/>
                    <a:pt x="4657" y="5796"/>
                    <a:pt x="4523" y="5796"/>
                  </a:cubicBezTo>
                  <a:cubicBezTo>
                    <a:pt x="4425" y="5716"/>
                    <a:pt x="4282" y="5439"/>
                    <a:pt x="4202" y="5279"/>
                  </a:cubicBezTo>
                  <a:cubicBezTo>
                    <a:pt x="4006" y="4913"/>
                    <a:pt x="3827" y="4565"/>
                    <a:pt x="3453" y="4565"/>
                  </a:cubicBezTo>
                  <a:cubicBezTo>
                    <a:pt x="3033" y="4565"/>
                    <a:pt x="2900" y="4984"/>
                    <a:pt x="2766" y="5386"/>
                  </a:cubicBezTo>
                  <a:cubicBezTo>
                    <a:pt x="2730" y="5502"/>
                    <a:pt x="2668" y="5689"/>
                    <a:pt x="2614" y="5796"/>
                  </a:cubicBezTo>
                  <a:cubicBezTo>
                    <a:pt x="2471" y="5787"/>
                    <a:pt x="2204" y="5752"/>
                    <a:pt x="1909" y="5671"/>
                  </a:cubicBezTo>
                  <a:cubicBezTo>
                    <a:pt x="1481" y="5555"/>
                    <a:pt x="1294" y="5422"/>
                    <a:pt x="1240" y="5368"/>
                  </a:cubicBezTo>
                  <a:cubicBezTo>
                    <a:pt x="1240" y="5297"/>
                    <a:pt x="1249" y="5225"/>
                    <a:pt x="1249" y="5154"/>
                  </a:cubicBezTo>
                  <a:cubicBezTo>
                    <a:pt x="1285" y="4663"/>
                    <a:pt x="1321" y="4271"/>
                    <a:pt x="1178" y="3950"/>
                  </a:cubicBezTo>
                  <a:cubicBezTo>
                    <a:pt x="1080" y="3718"/>
                    <a:pt x="1044" y="3566"/>
                    <a:pt x="1071" y="3459"/>
                  </a:cubicBezTo>
                  <a:cubicBezTo>
                    <a:pt x="1285" y="3388"/>
                    <a:pt x="1570" y="3245"/>
                    <a:pt x="1695" y="2951"/>
                  </a:cubicBezTo>
                  <a:cubicBezTo>
                    <a:pt x="1775" y="2754"/>
                    <a:pt x="1811" y="2442"/>
                    <a:pt x="1508" y="2049"/>
                  </a:cubicBezTo>
                  <a:cubicBezTo>
                    <a:pt x="1410" y="1925"/>
                    <a:pt x="1374" y="1818"/>
                    <a:pt x="1383" y="1728"/>
                  </a:cubicBezTo>
                  <a:cubicBezTo>
                    <a:pt x="1419" y="1505"/>
                    <a:pt x="1838" y="1220"/>
                    <a:pt x="1972" y="1131"/>
                  </a:cubicBezTo>
                  <a:cubicBezTo>
                    <a:pt x="2241" y="944"/>
                    <a:pt x="2682" y="868"/>
                    <a:pt x="3015" y="868"/>
                  </a:cubicBezTo>
                  <a:close/>
                  <a:moveTo>
                    <a:pt x="2999" y="1"/>
                  </a:moveTo>
                  <a:cubicBezTo>
                    <a:pt x="2461" y="1"/>
                    <a:pt x="1863" y="154"/>
                    <a:pt x="1481" y="417"/>
                  </a:cubicBezTo>
                  <a:cubicBezTo>
                    <a:pt x="1053" y="702"/>
                    <a:pt x="616" y="1068"/>
                    <a:pt x="527" y="1595"/>
                  </a:cubicBezTo>
                  <a:cubicBezTo>
                    <a:pt x="482" y="1925"/>
                    <a:pt x="580" y="2255"/>
                    <a:pt x="821" y="2576"/>
                  </a:cubicBezTo>
                  <a:cubicBezTo>
                    <a:pt x="839" y="2585"/>
                    <a:pt x="848" y="2603"/>
                    <a:pt x="857" y="2612"/>
                  </a:cubicBezTo>
                  <a:cubicBezTo>
                    <a:pt x="812" y="2629"/>
                    <a:pt x="767" y="2647"/>
                    <a:pt x="723" y="2647"/>
                  </a:cubicBezTo>
                  <a:lnTo>
                    <a:pt x="553" y="2674"/>
                  </a:lnTo>
                  <a:lnTo>
                    <a:pt x="437" y="2817"/>
                  </a:lnTo>
                  <a:cubicBezTo>
                    <a:pt x="0" y="3388"/>
                    <a:pt x="277" y="4039"/>
                    <a:pt x="384" y="4289"/>
                  </a:cubicBezTo>
                  <a:cubicBezTo>
                    <a:pt x="437" y="4414"/>
                    <a:pt x="411" y="4744"/>
                    <a:pt x="393" y="5092"/>
                  </a:cubicBezTo>
                  <a:cubicBezTo>
                    <a:pt x="384" y="5172"/>
                    <a:pt x="375" y="5261"/>
                    <a:pt x="366" y="5359"/>
                  </a:cubicBezTo>
                  <a:cubicBezTo>
                    <a:pt x="357" y="5520"/>
                    <a:pt x="393" y="5761"/>
                    <a:pt x="643" y="6001"/>
                  </a:cubicBezTo>
                  <a:cubicBezTo>
                    <a:pt x="1106" y="6448"/>
                    <a:pt x="2230" y="6671"/>
                    <a:pt x="2703" y="6671"/>
                  </a:cubicBezTo>
                  <a:cubicBezTo>
                    <a:pt x="2739" y="6671"/>
                    <a:pt x="2784" y="6671"/>
                    <a:pt x="2810" y="6662"/>
                  </a:cubicBezTo>
                  <a:cubicBezTo>
                    <a:pt x="3212" y="6617"/>
                    <a:pt x="3390" y="6242"/>
                    <a:pt x="3524" y="5850"/>
                  </a:cubicBezTo>
                  <a:cubicBezTo>
                    <a:pt x="3685" y="6153"/>
                    <a:pt x="3872" y="6448"/>
                    <a:pt x="4148" y="6581"/>
                  </a:cubicBezTo>
                  <a:cubicBezTo>
                    <a:pt x="4261" y="6639"/>
                    <a:pt x="4388" y="6663"/>
                    <a:pt x="4520" y="6663"/>
                  </a:cubicBezTo>
                  <a:cubicBezTo>
                    <a:pt x="4962" y="6663"/>
                    <a:pt x="5464" y="6394"/>
                    <a:pt x="5719" y="6216"/>
                  </a:cubicBezTo>
                  <a:cubicBezTo>
                    <a:pt x="6200" y="5877"/>
                    <a:pt x="6432" y="5466"/>
                    <a:pt x="6388" y="5065"/>
                  </a:cubicBezTo>
                  <a:cubicBezTo>
                    <a:pt x="6325" y="4619"/>
                    <a:pt x="6075" y="4351"/>
                    <a:pt x="5915" y="4173"/>
                  </a:cubicBezTo>
                  <a:cubicBezTo>
                    <a:pt x="5879" y="4137"/>
                    <a:pt x="5826" y="4083"/>
                    <a:pt x="5808" y="4057"/>
                  </a:cubicBezTo>
                  <a:cubicBezTo>
                    <a:pt x="5852" y="3932"/>
                    <a:pt x="6031" y="3825"/>
                    <a:pt x="6236" y="3691"/>
                  </a:cubicBezTo>
                  <a:cubicBezTo>
                    <a:pt x="6379" y="3602"/>
                    <a:pt x="6539" y="3504"/>
                    <a:pt x="6691" y="3379"/>
                  </a:cubicBezTo>
                  <a:cubicBezTo>
                    <a:pt x="6914" y="3200"/>
                    <a:pt x="7021" y="2942"/>
                    <a:pt x="7003" y="2656"/>
                  </a:cubicBezTo>
                  <a:cubicBezTo>
                    <a:pt x="6968" y="2130"/>
                    <a:pt x="6486" y="1568"/>
                    <a:pt x="6031" y="1282"/>
                  </a:cubicBezTo>
                  <a:cubicBezTo>
                    <a:pt x="5795" y="1138"/>
                    <a:pt x="5587" y="1084"/>
                    <a:pt x="5397" y="1084"/>
                  </a:cubicBezTo>
                  <a:cubicBezTo>
                    <a:pt x="5105" y="1084"/>
                    <a:pt x="4856" y="1212"/>
                    <a:pt x="4612" y="1336"/>
                  </a:cubicBezTo>
                  <a:cubicBezTo>
                    <a:pt x="4532" y="1371"/>
                    <a:pt x="4452" y="1407"/>
                    <a:pt x="4372" y="1452"/>
                  </a:cubicBezTo>
                  <a:cubicBezTo>
                    <a:pt x="4345" y="1354"/>
                    <a:pt x="4327" y="1211"/>
                    <a:pt x="4318" y="1122"/>
                  </a:cubicBezTo>
                  <a:cubicBezTo>
                    <a:pt x="4291" y="934"/>
                    <a:pt x="4264" y="747"/>
                    <a:pt x="4211" y="586"/>
                  </a:cubicBezTo>
                  <a:cubicBezTo>
                    <a:pt x="4148" y="426"/>
                    <a:pt x="4006" y="203"/>
                    <a:pt x="3631" y="87"/>
                  </a:cubicBezTo>
                  <a:cubicBezTo>
                    <a:pt x="3445" y="28"/>
                    <a:pt x="3227" y="1"/>
                    <a:pt x="2999" y="1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55" name="Google Shape;2855;p47"/>
            <p:cNvGrpSpPr/>
            <p:nvPr/>
          </p:nvGrpSpPr>
          <p:grpSpPr>
            <a:xfrm rot="7328397" flipH="1">
              <a:off x="1764698" y="2490068"/>
              <a:ext cx="355078" cy="273855"/>
              <a:chOff x="3206237" y="4273754"/>
              <a:chExt cx="855128" cy="659520"/>
            </a:xfrm>
          </p:grpSpPr>
          <p:sp>
            <p:nvSpPr>
              <p:cNvPr id="2856" name="Google Shape;2856;p47"/>
              <p:cNvSpPr/>
              <p:nvPr/>
            </p:nvSpPr>
            <p:spPr>
              <a:xfrm rot="-3656457">
                <a:off x="3481242" y="4199148"/>
                <a:ext cx="305118" cy="808732"/>
              </a:xfrm>
              <a:custGeom>
                <a:avLst/>
                <a:gdLst/>
                <a:ahLst/>
                <a:cxnLst/>
                <a:rect l="l" t="t" r="r" b="b"/>
                <a:pathLst>
                  <a:path w="12205" h="32350" extrusionOk="0">
                    <a:moveTo>
                      <a:pt x="4533" y="1374"/>
                    </a:moveTo>
                    <a:cubicBezTo>
                      <a:pt x="4426" y="2302"/>
                      <a:pt x="4122" y="2855"/>
                      <a:pt x="3783" y="3462"/>
                    </a:cubicBezTo>
                    <a:cubicBezTo>
                      <a:pt x="3355" y="4265"/>
                      <a:pt x="2838" y="5157"/>
                      <a:pt x="2838" y="6888"/>
                    </a:cubicBezTo>
                    <a:cubicBezTo>
                      <a:pt x="2838" y="8618"/>
                      <a:pt x="3355" y="9528"/>
                      <a:pt x="3783" y="10313"/>
                    </a:cubicBezTo>
                    <a:cubicBezTo>
                      <a:pt x="4211" y="11063"/>
                      <a:pt x="4568" y="11705"/>
                      <a:pt x="4568" y="13079"/>
                    </a:cubicBezTo>
                    <a:cubicBezTo>
                      <a:pt x="4568" y="14453"/>
                      <a:pt x="4211" y="15095"/>
                      <a:pt x="3783" y="15845"/>
                    </a:cubicBezTo>
                    <a:cubicBezTo>
                      <a:pt x="3355" y="16648"/>
                      <a:pt x="2838" y="17558"/>
                      <a:pt x="2838" y="19270"/>
                    </a:cubicBezTo>
                    <a:cubicBezTo>
                      <a:pt x="2838" y="21001"/>
                      <a:pt x="3355" y="21911"/>
                      <a:pt x="3783" y="22714"/>
                    </a:cubicBezTo>
                    <a:cubicBezTo>
                      <a:pt x="4211" y="23463"/>
                      <a:pt x="4568" y="24106"/>
                      <a:pt x="4568" y="25480"/>
                    </a:cubicBezTo>
                    <a:cubicBezTo>
                      <a:pt x="4568" y="26854"/>
                      <a:pt x="4211" y="27496"/>
                      <a:pt x="3783" y="28245"/>
                    </a:cubicBezTo>
                    <a:cubicBezTo>
                      <a:pt x="3409" y="28923"/>
                      <a:pt x="2980" y="29691"/>
                      <a:pt x="2873" y="30993"/>
                    </a:cubicBezTo>
                    <a:lnTo>
                      <a:pt x="1410" y="30993"/>
                    </a:lnTo>
                    <a:cubicBezTo>
                      <a:pt x="1499" y="30065"/>
                      <a:pt x="1803" y="29512"/>
                      <a:pt x="2142" y="28905"/>
                    </a:cubicBezTo>
                    <a:cubicBezTo>
                      <a:pt x="2588" y="28103"/>
                      <a:pt x="3087" y="27210"/>
                      <a:pt x="3087" y="25480"/>
                    </a:cubicBezTo>
                    <a:cubicBezTo>
                      <a:pt x="3087" y="23749"/>
                      <a:pt x="2588" y="22839"/>
                      <a:pt x="2142" y="22054"/>
                    </a:cubicBezTo>
                    <a:cubicBezTo>
                      <a:pt x="1731" y="21304"/>
                      <a:pt x="1374" y="20644"/>
                      <a:pt x="1374" y="19270"/>
                    </a:cubicBezTo>
                    <a:cubicBezTo>
                      <a:pt x="1374" y="17914"/>
                      <a:pt x="1731" y="17254"/>
                      <a:pt x="2142" y="16505"/>
                    </a:cubicBezTo>
                    <a:cubicBezTo>
                      <a:pt x="2588" y="15720"/>
                      <a:pt x="3087" y="14810"/>
                      <a:pt x="3087" y="13079"/>
                    </a:cubicBezTo>
                    <a:cubicBezTo>
                      <a:pt x="3087" y="11366"/>
                      <a:pt x="2588" y="10456"/>
                      <a:pt x="2142" y="9653"/>
                    </a:cubicBezTo>
                    <a:cubicBezTo>
                      <a:pt x="1731" y="8904"/>
                      <a:pt x="1374" y="8262"/>
                      <a:pt x="1374" y="6888"/>
                    </a:cubicBezTo>
                    <a:cubicBezTo>
                      <a:pt x="1374" y="5514"/>
                      <a:pt x="1731" y="4871"/>
                      <a:pt x="2142" y="4122"/>
                    </a:cubicBezTo>
                    <a:cubicBezTo>
                      <a:pt x="2534" y="3444"/>
                      <a:pt x="2945" y="2677"/>
                      <a:pt x="3070" y="1374"/>
                    </a:cubicBezTo>
                    <a:close/>
                    <a:moveTo>
                      <a:pt x="6816" y="1374"/>
                    </a:moveTo>
                    <a:cubicBezTo>
                      <a:pt x="6709" y="2302"/>
                      <a:pt x="6406" y="2855"/>
                      <a:pt x="6067" y="3462"/>
                    </a:cubicBezTo>
                    <a:cubicBezTo>
                      <a:pt x="5639" y="4265"/>
                      <a:pt x="5121" y="5157"/>
                      <a:pt x="5121" y="6888"/>
                    </a:cubicBezTo>
                    <a:cubicBezTo>
                      <a:pt x="5121" y="8618"/>
                      <a:pt x="5639" y="9528"/>
                      <a:pt x="6067" y="10313"/>
                    </a:cubicBezTo>
                    <a:cubicBezTo>
                      <a:pt x="6495" y="11063"/>
                      <a:pt x="6852" y="11705"/>
                      <a:pt x="6852" y="13079"/>
                    </a:cubicBezTo>
                    <a:cubicBezTo>
                      <a:pt x="6852" y="14453"/>
                      <a:pt x="6495" y="15095"/>
                      <a:pt x="6067" y="15845"/>
                    </a:cubicBezTo>
                    <a:cubicBezTo>
                      <a:pt x="5639" y="16648"/>
                      <a:pt x="5121" y="17558"/>
                      <a:pt x="5121" y="19270"/>
                    </a:cubicBezTo>
                    <a:cubicBezTo>
                      <a:pt x="5121" y="21001"/>
                      <a:pt x="5639" y="21911"/>
                      <a:pt x="6067" y="22714"/>
                    </a:cubicBezTo>
                    <a:cubicBezTo>
                      <a:pt x="6495" y="23463"/>
                      <a:pt x="6852" y="24106"/>
                      <a:pt x="6852" y="25480"/>
                    </a:cubicBezTo>
                    <a:cubicBezTo>
                      <a:pt x="6852" y="26854"/>
                      <a:pt x="6495" y="27496"/>
                      <a:pt x="6067" y="28245"/>
                    </a:cubicBezTo>
                    <a:cubicBezTo>
                      <a:pt x="5692" y="28923"/>
                      <a:pt x="5264" y="29691"/>
                      <a:pt x="5157" y="30993"/>
                    </a:cubicBezTo>
                    <a:lnTo>
                      <a:pt x="4247" y="30993"/>
                    </a:lnTo>
                    <a:cubicBezTo>
                      <a:pt x="4354" y="30065"/>
                      <a:pt x="4640" y="29512"/>
                      <a:pt x="4979" y="28905"/>
                    </a:cubicBezTo>
                    <a:cubicBezTo>
                      <a:pt x="5425" y="28103"/>
                      <a:pt x="5924" y="27210"/>
                      <a:pt x="5924" y="25480"/>
                    </a:cubicBezTo>
                    <a:cubicBezTo>
                      <a:pt x="5924" y="23749"/>
                      <a:pt x="5425" y="22839"/>
                      <a:pt x="4979" y="22054"/>
                    </a:cubicBezTo>
                    <a:cubicBezTo>
                      <a:pt x="4568" y="21304"/>
                      <a:pt x="4211" y="20644"/>
                      <a:pt x="4211" y="19270"/>
                    </a:cubicBezTo>
                    <a:cubicBezTo>
                      <a:pt x="4211" y="17914"/>
                      <a:pt x="4568" y="17254"/>
                      <a:pt x="4979" y="16505"/>
                    </a:cubicBezTo>
                    <a:cubicBezTo>
                      <a:pt x="5425" y="15720"/>
                      <a:pt x="5924" y="14810"/>
                      <a:pt x="5924" y="13079"/>
                    </a:cubicBezTo>
                    <a:cubicBezTo>
                      <a:pt x="5924" y="11366"/>
                      <a:pt x="5425" y="10456"/>
                      <a:pt x="4979" y="9653"/>
                    </a:cubicBezTo>
                    <a:cubicBezTo>
                      <a:pt x="4568" y="8904"/>
                      <a:pt x="4211" y="8262"/>
                      <a:pt x="4211" y="6888"/>
                    </a:cubicBezTo>
                    <a:cubicBezTo>
                      <a:pt x="4211" y="5514"/>
                      <a:pt x="4568" y="4871"/>
                      <a:pt x="4979" y="4122"/>
                    </a:cubicBezTo>
                    <a:cubicBezTo>
                      <a:pt x="5371" y="3444"/>
                      <a:pt x="5799" y="2677"/>
                      <a:pt x="5906" y="1374"/>
                    </a:cubicBezTo>
                    <a:close/>
                    <a:moveTo>
                      <a:pt x="10795" y="1374"/>
                    </a:moveTo>
                    <a:cubicBezTo>
                      <a:pt x="10706" y="2302"/>
                      <a:pt x="10403" y="2855"/>
                      <a:pt x="10064" y="3462"/>
                    </a:cubicBezTo>
                    <a:cubicBezTo>
                      <a:pt x="9618" y="4265"/>
                      <a:pt x="9118" y="5157"/>
                      <a:pt x="9118" y="6888"/>
                    </a:cubicBezTo>
                    <a:cubicBezTo>
                      <a:pt x="9118" y="8618"/>
                      <a:pt x="9618" y="9528"/>
                      <a:pt x="10064" y="10313"/>
                    </a:cubicBezTo>
                    <a:cubicBezTo>
                      <a:pt x="10474" y="11063"/>
                      <a:pt x="10831" y="11705"/>
                      <a:pt x="10831" y="13079"/>
                    </a:cubicBezTo>
                    <a:cubicBezTo>
                      <a:pt x="10831" y="14453"/>
                      <a:pt x="10474" y="15095"/>
                      <a:pt x="10064" y="15845"/>
                    </a:cubicBezTo>
                    <a:cubicBezTo>
                      <a:pt x="9618" y="16648"/>
                      <a:pt x="9118" y="17558"/>
                      <a:pt x="9118" y="19270"/>
                    </a:cubicBezTo>
                    <a:cubicBezTo>
                      <a:pt x="9118" y="21001"/>
                      <a:pt x="9618" y="21911"/>
                      <a:pt x="10064" y="22714"/>
                    </a:cubicBezTo>
                    <a:cubicBezTo>
                      <a:pt x="10474" y="23463"/>
                      <a:pt x="10831" y="24106"/>
                      <a:pt x="10831" y="25480"/>
                    </a:cubicBezTo>
                    <a:cubicBezTo>
                      <a:pt x="10831" y="26854"/>
                      <a:pt x="10474" y="27496"/>
                      <a:pt x="10064" y="28245"/>
                    </a:cubicBezTo>
                    <a:cubicBezTo>
                      <a:pt x="9671" y="28923"/>
                      <a:pt x="9261" y="29691"/>
                      <a:pt x="9136" y="30993"/>
                    </a:cubicBezTo>
                    <a:lnTo>
                      <a:pt x="6531" y="30993"/>
                    </a:lnTo>
                    <a:cubicBezTo>
                      <a:pt x="6638" y="30065"/>
                      <a:pt x="6924" y="29512"/>
                      <a:pt x="7263" y="28905"/>
                    </a:cubicBezTo>
                    <a:cubicBezTo>
                      <a:pt x="7709" y="28103"/>
                      <a:pt x="8208" y="27210"/>
                      <a:pt x="8208" y="25480"/>
                    </a:cubicBezTo>
                    <a:cubicBezTo>
                      <a:pt x="8208" y="23749"/>
                      <a:pt x="7709" y="22839"/>
                      <a:pt x="7263" y="22054"/>
                    </a:cubicBezTo>
                    <a:cubicBezTo>
                      <a:pt x="6852" y="21304"/>
                      <a:pt x="6495" y="20644"/>
                      <a:pt x="6495" y="19270"/>
                    </a:cubicBezTo>
                    <a:cubicBezTo>
                      <a:pt x="6495" y="17914"/>
                      <a:pt x="6852" y="17254"/>
                      <a:pt x="7263" y="16505"/>
                    </a:cubicBezTo>
                    <a:cubicBezTo>
                      <a:pt x="7709" y="15720"/>
                      <a:pt x="8208" y="14810"/>
                      <a:pt x="8208" y="13079"/>
                    </a:cubicBezTo>
                    <a:cubicBezTo>
                      <a:pt x="8208" y="11366"/>
                      <a:pt x="7709" y="10456"/>
                      <a:pt x="7263" y="9653"/>
                    </a:cubicBezTo>
                    <a:cubicBezTo>
                      <a:pt x="6852" y="8904"/>
                      <a:pt x="6495" y="8262"/>
                      <a:pt x="6495" y="6888"/>
                    </a:cubicBezTo>
                    <a:cubicBezTo>
                      <a:pt x="6495" y="5514"/>
                      <a:pt x="6852" y="4871"/>
                      <a:pt x="7263" y="4122"/>
                    </a:cubicBezTo>
                    <a:cubicBezTo>
                      <a:pt x="7655" y="3444"/>
                      <a:pt x="8083" y="2677"/>
                      <a:pt x="8190" y="1374"/>
                    </a:cubicBezTo>
                    <a:close/>
                    <a:moveTo>
                      <a:pt x="2409" y="0"/>
                    </a:moveTo>
                    <a:cubicBezTo>
                      <a:pt x="2035" y="0"/>
                      <a:pt x="1731" y="322"/>
                      <a:pt x="1731" y="696"/>
                    </a:cubicBezTo>
                    <a:cubicBezTo>
                      <a:pt x="1731" y="2070"/>
                      <a:pt x="1374" y="2712"/>
                      <a:pt x="946" y="3462"/>
                    </a:cubicBezTo>
                    <a:cubicBezTo>
                      <a:pt x="500" y="4265"/>
                      <a:pt x="1" y="5157"/>
                      <a:pt x="1" y="6888"/>
                    </a:cubicBezTo>
                    <a:cubicBezTo>
                      <a:pt x="1" y="8618"/>
                      <a:pt x="500" y="9510"/>
                      <a:pt x="946" y="10313"/>
                    </a:cubicBezTo>
                    <a:cubicBezTo>
                      <a:pt x="1374" y="11063"/>
                      <a:pt x="1731" y="11705"/>
                      <a:pt x="1731" y="13079"/>
                    </a:cubicBezTo>
                    <a:cubicBezTo>
                      <a:pt x="1731" y="14453"/>
                      <a:pt x="1374" y="15095"/>
                      <a:pt x="946" y="15845"/>
                    </a:cubicBezTo>
                    <a:cubicBezTo>
                      <a:pt x="500" y="16648"/>
                      <a:pt x="1" y="17558"/>
                      <a:pt x="1" y="19270"/>
                    </a:cubicBezTo>
                    <a:cubicBezTo>
                      <a:pt x="1" y="21001"/>
                      <a:pt x="500" y="21911"/>
                      <a:pt x="946" y="22714"/>
                    </a:cubicBezTo>
                    <a:cubicBezTo>
                      <a:pt x="1374" y="23463"/>
                      <a:pt x="1731" y="24106"/>
                      <a:pt x="1731" y="25480"/>
                    </a:cubicBezTo>
                    <a:cubicBezTo>
                      <a:pt x="1731" y="26854"/>
                      <a:pt x="1374" y="27496"/>
                      <a:pt x="946" y="28245"/>
                    </a:cubicBezTo>
                    <a:cubicBezTo>
                      <a:pt x="500" y="29048"/>
                      <a:pt x="1" y="29940"/>
                      <a:pt x="1" y="31671"/>
                    </a:cubicBezTo>
                    <a:cubicBezTo>
                      <a:pt x="1" y="32046"/>
                      <a:pt x="304" y="32349"/>
                      <a:pt x="696" y="32349"/>
                    </a:cubicBezTo>
                    <a:lnTo>
                      <a:pt x="9796" y="32349"/>
                    </a:lnTo>
                    <a:cubicBezTo>
                      <a:pt x="10171" y="32349"/>
                      <a:pt x="10474" y="32046"/>
                      <a:pt x="10474" y="31671"/>
                    </a:cubicBezTo>
                    <a:cubicBezTo>
                      <a:pt x="10474" y="30297"/>
                      <a:pt x="10831" y="29655"/>
                      <a:pt x="11259" y="28905"/>
                    </a:cubicBezTo>
                    <a:cubicBezTo>
                      <a:pt x="11705" y="28103"/>
                      <a:pt x="12205" y="27193"/>
                      <a:pt x="12205" y="25480"/>
                    </a:cubicBezTo>
                    <a:cubicBezTo>
                      <a:pt x="12205" y="23749"/>
                      <a:pt x="11705" y="22839"/>
                      <a:pt x="11259" y="22054"/>
                    </a:cubicBezTo>
                    <a:cubicBezTo>
                      <a:pt x="10831" y="21304"/>
                      <a:pt x="10474" y="20644"/>
                      <a:pt x="10474" y="19270"/>
                    </a:cubicBezTo>
                    <a:cubicBezTo>
                      <a:pt x="10474" y="17914"/>
                      <a:pt x="10831" y="17254"/>
                      <a:pt x="11259" y="16505"/>
                    </a:cubicBezTo>
                    <a:cubicBezTo>
                      <a:pt x="11705" y="15720"/>
                      <a:pt x="12205" y="14810"/>
                      <a:pt x="12205" y="13079"/>
                    </a:cubicBezTo>
                    <a:cubicBezTo>
                      <a:pt x="12205" y="11366"/>
                      <a:pt x="11705" y="10456"/>
                      <a:pt x="11259" y="9653"/>
                    </a:cubicBezTo>
                    <a:cubicBezTo>
                      <a:pt x="10831" y="8904"/>
                      <a:pt x="10474" y="8262"/>
                      <a:pt x="10474" y="6888"/>
                    </a:cubicBezTo>
                    <a:cubicBezTo>
                      <a:pt x="10474" y="5514"/>
                      <a:pt x="10831" y="4871"/>
                      <a:pt x="11259" y="4122"/>
                    </a:cubicBezTo>
                    <a:cubicBezTo>
                      <a:pt x="11705" y="3319"/>
                      <a:pt x="12205" y="2427"/>
                      <a:pt x="12205" y="696"/>
                    </a:cubicBezTo>
                    <a:cubicBezTo>
                      <a:pt x="12205" y="322"/>
                      <a:pt x="11902" y="0"/>
                      <a:pt x="115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7" name="Google Shape;2857;p47"/>
              <p:cNvSpPr/>
              <p:nvPr/>
            </p:nvSpPr>
            <p:spPr>
              <a:xfrm rot="-3656457">
                <a:off x="3594045" y="4245844"/>
                <a:ext cx="66049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946" y="29619"/>
                    </a:lnTo>
                    <a:cubicBezTo>
                      <a:pt x="1053" y="28317"/>
                      <a:pt x="1481" y="27549"/>
                      <a:pt x="1856" y="26871"/>
                    </a:cubicBezTo>
                    <a:cubicBezTo>
                      <a:pt x="2284" y="26122"/>
                      <a:pt x="2641" y="25480"/>
                      <a:pt x="2641" y="24106"/>
                    </a:cubicBezTo>
                    <a:cubicBezTo>
                      <a:pt x="2641" y="22732"/>
                      <a:pt x="2284" y="22089"/>
                      <a:pt x="1856" y="21340"/>
                    </a:cubicBezTo>
                    <a:cubicBezTo>
                      <a:pt x="1428" y="20537"/>
                      <a:pt x="910" y="19627"/>
                      <a:pt x="910" y="17914"/>
                    </a:cubicBezTo>
                    <a:cubicBezTo>
                      <a:pt x="910" y="16184"/>
                      <a:pt x="1428" y="15274"/>
                      <a:pt x="1856" y="14471"/>
                    </a:cubicBezTo>
                    <a:cubicBezTo>
                      <a:pt x="2284" y="13721"/>
                      <a:pt x="2641" y="13079"/>
                      <a:pt x="2641" y="11705"/>
                    </a:cubicBezTo>
                    <a:cubicBezTo>
                      <a:pt x="2641" y="10331"/>
                      <a:pt x="2284" y="9689"/>
                      <a:pt x="1856" y="8939"/>
                    </a:cubicBezTo>
                    <a:cubicBezTo>
                      <a:pt x="1428" y="8154"/>
                      <a:pt x="910" y="7244"/>
                      <a:pt x="910" y="5514"/>
                    </a:cubicBezTo>
                    <a:cubicBezTo>
                      <a:pt x="910" y="3783"/>
                      <a:pt x="1428" y="2891"/>
                      <a:pt x="1856" y="2088"/>
                    </a:cubicBezTo>
                    <a:cubicBezTo>
                      <a:pt x="2195" y="1481"/>
                      <a:pt x="2498" y="928"/>
                      <a:pt x="260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47"/>
              <p:cNvSpPr/>
              <p:nvPr/>
            </p:nvSpPr>
            <p:spPr>
              <a:xfrm rot="-3656457">
                <a:off x="3556043" y="4301800"/>
                <a:ext cx="7987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3195" h="29620" extrusionOk="0">
                    <a:moveTo>
                      <a:pt x="1696" y="0"/>
                    </a:moveTo>
                    <a:cubicBezTo>
                      <a:pt x="1571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49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25" y="28691"/>
                      <a:pt x="36" y="29619"/>
                    </a:cubicBezTo>
                    <a:lnTo>
                      <a:pt x="1499" y="29619"/>
                    </a:lnTo>
                    <a:cubicBezTo>
                      <a:pt x="1606" y="28317"/>
                      <a:pt x="2035" y="27549"/>
                      <a:pt x="2409" y="26871"/>
                    </a:cubicBezTo>
                    <a:cubicBezTo>
                      <a:pt x="2837" y="26122"/>
                      <a:pt x="3194" y="25480"/>
                      <a:pt x="3194" y="24106"/>
                    </a:cubicBezTo>
                    <a:cubicBezTo>
                      <a:pt x="3194" y="22732"/>
                      <a:pt x="2837" y="22089"/>
                      <a:pt x="2409" y="21340"/>
                    </a:cubicBezTo>
                    <a:cubicBezTo>
                      <a:pt x="1981" y="20537"/>
                      <a:pt x="1464" y="19627"/>
                      <a:pt x="1464" y="17914"/>
                    </a:cubicBezTo>
                    <a:cubicBezTo>
                      <a:pt x="1464" y="16184"/>
                      <a:pt x="1981" y="15274"/>
                      <a:pt x="2409" y="14471"/>
                    </a:cubicBezTo>
                    <a:cubicBezTo>
                      <a:pt x="2837" y="13721"/>
                      <a:pt x="3194" y="13079"/>
                      <a:pt x="3194" y="11705"/>
                    </a:cubicBezTo>
                    <a:cubicBezTo>
                      <a:pt x="3194" y="10331"/>
                      <a:pt x="2837" y="9689"/>
                      <a:pt x="2409" y="8939"/>
                    </a:cubicBezTo>
                    <a:cubicBezTo>
                      <a:pt x="1981" y="8154"/>
                      <a:pt x="1464" y="7244"/>
                      <a:pt x="1464" y="5514"/>
                    </a:cubicBezTo>
                    <a:cubicBezTo>
                      <a:pt x="1464" y="3783"/>
                      <a:pt x="1981" y="2891"/>
                      <a:pt x="2409" y="2088"/>
                    </a:cubicBezTo>
                    <a:cubicBezTo>
                      <a:pt x="2748" y="1481"/>
                      <a:pt x="3052" y="928"/>
                      <a:pt x="31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47"/>
              <p:cNvSpPr/>
              <p:nvPr/>
            </p:nvSpPr>
            <p:spPr>
              <a:xfrm rot="-3656457">
                <a:off x="3610881" y="4177411"/>
                <a:ext cx="108423" cy="740483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29620" extrusionOk="0">
                    <a:moveTo>
                      <a:pt x="1695" y="0"/>
                    </a:moveTo>
                    <a:cubicBezTo>
                      <a:pt x="1588" y="1303"/>
                      <a:pt x="1160" y="2070"/>
                      <a:pt x="768" y="2748"/>
                    </a:cubicBezTo>
                    <a:cubicBezTo>
                      <a:pt x="357" y="3497"/>
                      <a:pt x="0" y="4140"/>
                      <a:pt x="0" y="5514"/>
                    </a:cubicBezTo>
                    <a:cubicBezTo>
                      <a:pt x="0" y="6888"/>
                      <a:pt x="357" y="7530"/>
                      <a:pt x="768" y="8279"/>
                    </a:cubicBezTo>
                    <a:cubicBezTo>
                      <a:pt x="1214" y="9082"/>
                      <a:pt x="1713" y="9992"/>
                      <a:pt x="1713" y="11705"/>
                    </a:cubicBezTo>
                    <a:cubicBezTo>
                      <a:pt x="1713" y="13436"/>
                      <a:pt x="1214" y="14346"/>
                      <a:pt x="768" y="15131"/>
                    </a:cubicBezTo>
                    <a:cubicBezTo>
                      <a:pt x="357" y="15880"/>
                      <a:pt x="0" y="16540"/>
                      <a:pt x="0" y="17914"/>
                    </a:cubicBezTo>
                    <a:cubicBezTo>
                      <a:pt x="0" y="19270"/>
                      <a:pt x="357" y="19930"/>
                      <a:pt x="768" y="20680"/>
                    </a:cubicBezTo>
                    <a:cubicBezTo>
                      <a:pt x="1214" y="21465"/>
                      <a:pt x="1713" y="22375"/>
                      <a:pt x="1713" y="24106"/>
                    </a:cubicBezTo>
                    <a:cubicBezTo>
                      <a:pt x="1713" y="25836"/>
                      <a:pt x="1214" y="26729"/>
                      <a:pt x="768" y="27531"/>
                    </a:cubicBezTo>
                    <a:cubicBezTo>
                      <a:pt x="429" y="28138"/>
                      <a:pt x="143" y="28691"/>
                      <a:pt x="36" y="29619"/>
                    </a:cubicBezTo>
                    <a:lnTo>
                      <a:pt x="2641" y="29619"/>
                    </a:lnTo>
                    <a:cubicBezTo>
                      <a:pt x="2766" y="28317"/>
                      <a:pt x="3176" y="27549"/>
                      <a:pt x="3569" y="26871"/>
                    </a:cubicBezTo>
                    <a:cubicBezTo>
                      <a:pt x="3979" y="26122"/>
                      <a:pt x="4336" y="25480"/>
                      <a:pt x="4336" y="24106"/>
                    </a:cubicBezTo>
                    <a:cubicBezTo>
                      <a:pt x="4336" y="22732"/>
                      <a:pt x="3979" y="22089"/>
                      <a:pt x="3569" y="21340"/>
                    </a:cubicBezTo>
                    <a:cubicBezTo>
                      <a:pt x="3123" y="20537"/>
                      <a:pt x="2623" y="19627"/>
                      <a:pt x="2623" y="17914"/>
                    </a:cubicBezTo>
                    <a:cubicBezTo>
                      <a:pt x="2623" y="16184"/>
                      <a:pt x="3123" y="15274"/>
                      <a:pt x="3569" y="14471"/>
                    </a:cubicBezTo>
                    <a:cubicBezTo>
                      <a:pt x="3979" y="13721"/>
                      <a:pt x="4336" y="13079"/>
                      <a:pt x="4336" y="11705"/>
                    </a:cubicBezTo>
                    <a:cubicBezTo>
                      <a:pt x="4336" y="10331"/>
                      <a:pt x="3979" y="9689"/>
                      <a:pt x="3569" y="8939"/>
                    </a:cubicBezTo>
                    <a:cubicBezTo>
                      <a:pt x="3123" y="8154"/>
                      <a:pt x="2623" y="7244"/>
                      <a:pt x="2623" y="5514"/>
                    </a:cubicBezTo>
                    <a:cubicBezTo>
                      <a:pt x="2623" y="3783"/>
                      <a:pt x="3123" y="2891"/>
                      <a:pt x="3569" y="2088"/>
                    </a:cubicBezTo>
                    <a:cubicBezTo>
                      <a:pt x="3908" y="1481"/>
                      <a:pt x="4211" y="928"/>
                      <a:pt x="43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60" name="Google Shape;2860;p47"/>
          <p:cNvGrpSpPr/>
          <p:nvPr/>
        </p:nvGrpSpPr>
        <p:grpSpPr>
          <a:xfrm>
            <a:off x="6211163" y="1411313"/>
            <a:ext cx="1561200" cy="1561200"/>
            <a:chOff x="1965163" y="1424788"/>
            <a:chExt cx="1561200" cy="1561200"/>
          </a:xfrm>
        </p:grpSpPr>
        <p:sp>
          <p:nvSpPr>
            <p:cNvPr id="2861" name="Google Shape;2861;p47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7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l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7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7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5" name="Google Shape;2865;p47"/>
          <p:cNvSpPr/>
          <p:nvPr/>
        </p:nvSpPr>
        <p:spPr>
          <a:xfrm>
            <a:off x="6309400" y="1509250"/>
            <a:ext cx="1364700" cy="1364700"/>
          </a:xfrm>
          <a:prstGeom prst="pie">
            <a:avLst>
              <a:gd name="adj1" fmla="val 16217439"/>
              <a:gd name="adj2" fmla="val 5362924"/>
            </a:avLst>
          </a:prstGeom>
          <a:solidFill>
            <a:schemeClr val="accent4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2866;p47"/>
          <p:cNvSpPr/>
          <p:nvPr/>
        </p:nvSpPr>
        <p:spPr>
          <a:xfrm rot="444108" flipH="1">
            <a:off x="6667421" y="15541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7" name="Google Shape;2867;p47"/>
          <p:cNvSpPr/>
          <p:nvPr/>
        </p:nvSpPr>
        <p:spPr>
          <a:xfrm rot="444092" flipH="1">
            <a:off x="6738642" y="20252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8" name="Google Shape;2868;p47"/>
          <p:cNvGrpSpPr/>
          <p:nvPr/>
        </p:nvGrpSpPr>
        <p:grpSpPr>
          <a:xfrm rot="2130692" flipH="1">
            <a:off x="6374490" y="1909093"/>
            <a:ext cx="244793" cy="195016"/>
            <a:chOff x="-602987" y="2563895"/>
            <a:chExt cx="640505" cy="510186"/>
          </a:xfrm>
        </p:grpSpPr>
        <p:sp>
          <p:nvSpPr>
            <p:cNvPr id="2869" name="Google Shape;2869;p4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2" name="Google Shape;2872;p47"/>
          <p:cNvSpPr/>
          <p:nvPr/>
        </p:nvSpPr>
        <p:spPr>
          <a:xfrm rot="444092" flipH="1">
            <a:off x="6522080" y="2500747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3" name="Google Shape;2873;p47"/>
          <p:cNvGrpSpPr/>
          <p:nvPr/>
        </p:nvGrpSpPr>
        <p:grpSpPr>
          <a:xfrm rot="2364588" flipH="1">
            <a:off x="6476271" y="1689061"/>
            <a:ext cx="355056" cy="273838"/>
            <a:chOff x="3206237" y="4273754"/>
            <a:chExt cx="855128" cy="659520"/>
          </a:xfrm>
        </p:grpSpPr>
        <p:sp>
          <p:nvSpPr>
            <p:cNvPr id="2874" name="Google Shape;2874;p4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78" name="Google Shape;2878;p47"/>
          <p:cNvGrpSpPr/>
          <p:nvPr/>
        </p:nvGrpSpPr>
        <p:grpSpPr>
          <a:xfrm rot="-2338694" flipH="1">
            <a:off x="6694552" y="1828245"/>
            <a:ext cx="244787" cy="195022"/>
            <a:chOff x="-602987" y="2563895"/>
            <a:chExt cx="640505" cy="510186"/>
          </a:xfrm>
        </p:grpSpPr>
        <p:sp>
          <p:nvSpPr>
            <p:cNvPr id="2879" name="Google Shape;2879;p4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2" name="Google Shape;2882;p47"/>
          <p:cNvSpPr/>
          <p:nvPr/>
        </p:nvSpPr>
        <p:spPr>
          <a:xfrm rot="444108" flipH="1">
            <a:off x="6454421" y="2001005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3" name="Google Shape;2883;p47"/>
          <p:cNvGrpSpPr/>
          <p:nvPr/>
        </p:nvGrpSpPr>
        <p:grpSpPr>
          <a:xfrm rot="3143825" flipH="1">
            <a:off x="6401737" y="2253354"/>
            <a:ext cx="245238" cy="224283"/>
            <a:chOff x="7951491" y="3948941"/>
            <a:chExt cx="472500" cy="432126"/>
          </a:xfrm>
        </p:grpSpPr>
        <p:sp>
          <p:nvSpPr>
            <p:cNvPr id="2884" name="Google Shape;2884;p4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85" name="Google Shape;2885;p4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886" name="Google Shape;2886;p4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4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4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4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4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4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3" name="Google Shape;2893;p4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94" name="Google Shape;2894;p47"/>
          <p:cNvGrpSpPr/>
          <p:nvPr/>
        </p:nvGrpSpPr>
        <p:grpSpPr>
          <a:xfrm rot="3143825" flipH="1">
            <a:off x="6709250" y="2177416"/>
            <a:ext cx="245238" cy="224283"/>
            <a:chOff x="7951491" y="3948941"/>
            <a:chExt cx="472500" cy="432126"/>
          </a:xfrm>
        </p:grpSpPr>
        <p:sp>
          <p:nvSpPr>
            <p:cNvPr id="2895" name="Google Shape;2895;p4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6" name="Google Shape;2896;p4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897" name="Google Shape;2897;p4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4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4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4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4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47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4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4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905" name="Google Shape;2905;p47"/>
          <p:cNvCxnSpPr/>
          <p:nvPr/>
        </p:nvCxnSpPr>
        <p:spPr>
          <a:xfrm>
            <a:off x="6992163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6" name="Google Shape;2906;p47"/>
          <p:cNvSpPr/>
          <p:nvPr/>
        </p:nvSpPr>
        <p:spPr>
          <a:xfrm rot="444108" flipH="1">
            <a:off x="6705071" y="2401555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7" name="Google Shape;2907;p47"/>
          <p:cNvGrpSpPr/>
          <p:nvPr/>
        </p:nvGrpSpPr>
        <p:grpSpPr>
          <a:xfrm rot="7328397" flipH="1">
            <a:off x="6604248" y="2490068"/>
            <a:ext cx="355078" cy="273855"/>
            <a:chOff x="3206237" y="4273754"/>
            <a:chExt cx="855128" cy="659520"/>
          </a:xfrm>
        </p:grpSpPr>
        <p:sp>
          <p:nvSpPr>
            <p:cNvPr id="2908" name="Google Shape;2908;p47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7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7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7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" name="Google Shape;2916;p4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</a:t>
            </a:r>
            <a:endParaRPr/>
          </a:p>
        </p:txBody>
      </p:sp>
      <p:grpSp>
        <p:nvGrpSpPr>
          <p:cNvPr id="2917" name="Google Shape;2917;p48"/>
          <p:cNvGrpSpPr/>
          <p:nvPr/>
        </p:nvGrpSpPr>
        <p:grpSpPr>
          <a:xfrm>
            <a:off x="719887" y="1411313"/>
            <a:ext cx="1561200" cy="1561200"/>
            <a:chOff x="1965163" y="1424788"/>
            <a:chExt cx="1561200" cy="1561200"/>
          </a:xfrm>
        </p:grpSpPr>
        <p:sp>
          <p:nvSpPr>
            <p:cNvPr id="2918" name="Google Shape;2918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2" name="Google Shape;2922;p48"/>
          <p:cNvSpPr/>
          <p:nvPr/>
        </p:nvSpPr>
        <p:spPr>
          <a:xfrm>
            <a:off x="818124" y="1509250"/>
            <a:ext cx="1364700" cy="1364700"/>
          </a:xfrm>
          <a:prstGeom prst="pie">
            <a:avLst>
              <a:gd name="adj1" fmla="val 1810835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48"/>
          <p:cNvSpPr/>
          <p:nvPr/>
        </p:nvSpPr>
        <p:spPr>
          <a:xfrm rot="444108" flipH="1">
            <a:off x="1092658" y="159481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48"/>
          <p:cNvSpPr/>
          <p:nvPr/>
        </p:nvSpPr>
        <p:spPr>
          <a:xfrm rot="444092" flipH="1">
            <a:off x="1179204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25" name="Google Shape;2925;p48"/>
          <p:cNvGrpSpPr/>
          <p:nvPr/>
        </p:nvGrpSpPr>
        <p:grpSpPr>
          <a:xfrm rot="2130692" flipH="1">
            <a:off x="880414" y="1968868"/>
            <a:ext cx="244793" cy="195016"/>
            <a:chOff x="-602987" y="2563895"/>
            <a:chExt cx="640505" cy="510186"/>
          </a:xfrm>
        </p:grpSpPr>
        <p:sp>
          <p:nvSpPr>
            <p:cNvPr id="2926" name="Google Shape;2926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29" name="Google Shape;2929;p48"/>
          <p:cNvGrpSpPr/>
          <p:nvPr/>
        </p:nvGrpSpPr>
        <p:grpSpPr>
          <a:xfrm rot="3143825" flipH="1">
            <a:off x="859162" y="2164529"/>
            <a:ext cx="245238" cy="224283"/>
            <a:chOff x="7951491" y="3948941"/>
            <a:chExt cx="472500" cy="432126"/>
          </a:xfrm>
        </p:grpSpPr>
        <p:sp>
          <p:nvSpPr>
            <p:cNvPr id="2930" name="Google Shape;2930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31" name="Google Shape;2931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32" name="Google Shape;2932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3" name="Google Shape;2933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40" name="Google Shape;2940;p48"/>
          <p:cNvGrpSpPr/>
          <p:nvPr/>
        </p:nvGrpSpPr>
        <p:grpSpPr>
          <a:xfrm rot="3143825" flipH="1">
            <a:off x="1140937" y="2562304"/>
            <a:ext cx="245238" cy="224283"/>
            <a:chOff x="7951491" y="3948941"/>
            <a:chExt cx="472500" cy="432126"/>
          </a:xfrm>
        </p:grpSpPr>
        <p:sp>
          <p:nvSpPr>
            <p:cNvPr id="2941" name="Google Shape;2941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2" name="Google Shape;2942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43" name="Google Shape;2943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51" name="Google Shape;2951;p48"/>
          <p:cNvGrpSpPr/>
          <p:nvPr/>
        </p:nvGrpSpPr>
        <p:grpSpPr>
          <a:xfrm rot="2364588" flipH="1">
            <a:off x="1006921" y="1720861"/>
            <a:ext cx="355056" cy="273838"/>
            <a:chOff x="3206237" y="4273754"/>
            <a:chExt cx="855128" cy="659520"/>
          </a:xfrm>
        </p:grpSpPr>
        <p:sp>
          <p:nvSpPr>
            <p:cNvPr id="2952" name="Google Shape;2952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6" name="Google Shape;2956;p48"/>
          <p:cNvGrpSpPr/>
          <p:nvPr/>
        </p:nvGrpSpPr>
        <p:grpSpPr>
          <a:xfrm rot="-2338694" flipH="1">
            <a:off x="1203276" y="1828245"/>
            <a:ext cx="244787" cy="195022"/>
            <a:chOff x="-602987" y="2563895"/>
            <a:chExt cx="640505" cy="510186"/>
          </a:xfrm>
        </p:grpSpPr>
        <p:sp>
          <p:nvSpPr>
            <p:cNvPr id="2957" name="Google Shape;2957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0" name="Google Shape;2960;p48"/>
          <p:cNvSpPr/>
          <p:nvPr/>
        </p:nvSpPr>
        <p:spPr>
          <a:xfrm rot="444108" flipH="1">
            <a:off x="1173521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61" name="Google Shape;2961;p48"/>
          <p:cNvCxnSpPr/>
          <p:nvPr/>
        </p:nvCxnSpPr>
        <p:spPr>
          <a:xfrm>
            <a:off x="817724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2" name="Google Shape;2962;p48"/>
          <p:cNvCxnSpPr/>
          <p:nvPr/>
        </p:nvCxnSpPr>
        <p:spPr>
          <a:xfrm rot="10800000" flipH="1">
            <a:off x="810949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63" name="Google Shape;2963;p48"/>
          <p:cNvCxnSpPr/>
          <p:nvPr/>
        </p:nvCxnSpPr>
        <p:spPr>
          <a:xfrm>
            <a:off x="1500487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64" name="Google Shape;2964;p48"/>
          <p:cNvSpPr/>
          <p:nvPr/>
        </p:nvSpPr>
        <p:spPr>
          <a:xfrm rot="444092" flipH="1">
            <a:off x="1014304" y="24870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48"/>
          <p:cNvSpPr/>
          <p:nvPr/>
        </p:nvSpPr>
        <p:spPr>
          <a:xfrm rot="444108" flipH="1">
            <a:off x="1517521" y="250876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6" name="Google Shape;2966;p48"/>
          <p:cNvGrpSpPr/>
          <p:nvPr/>
        </p:nvGrpSpPr>
        <p:grpSpPr>
          <a:xfrm rot="3081317" flipH="1">
            <a:off x="1558051" y="2290389"/>
            <a:ext cx="355065" cy="273845"/>
            <a:chOff x="3206237" y="4273754"/>
            <a:chExt cx="855128" cy="659520"/>
          </a:xfrm>
        </p:grpSpPr>
        <p:sp>
          <p:nvSpPr>
            <p:cNvPr id="2967" name="Google Shape;2967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71" name="Google Shape;2971;p48"/>
          <p:cNvSpPr/>
          <p:nvPr/>
        </p:nvSpPr>
        <p:spPr>
          <a:xfrm rot="444092" flipH="1">
            <a:off x="1521479" y="23447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2" name="Google Shape;2972;p48"/>
          <p:cNvGrpSpPr/>
          <p:nvPr/>
        </p:nvGrpSpPr>
        <p:grpSpPr>
          <a:xfrm rot="2130692" flipH="1">
            <a:off x="1741639" y="2474243"/>
            <a:ext cx="244793" cy="195016"/>
            <a:chOff x="-602987" y="2563895"/>
            <a:chExt cx="640505" cy="510186"/>
          </a:xfrm>
        </p:grpSpPr>
        <p:sp>
          <p:nvSpPr>
            <p:cNvPr id="2973" name="Google Shape;2973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6" name="Google Shape;2976;p48"/>
          <p:cNvGrpSpPr/>
          <p:nvPr/>
        </p:nvGrpSpPr>
        <p:grpSpPr>
          <a:xfrm>
            <a:off x="3791412" y="1411313"/>
            <a:ext cx="1561200" cy="1561200"/>
            <a:chOff x="1965163" y="1424788"/>
            <a:chExt cx="1561200" cy="1561200"/>
          </a:xfrm>
        </p:grpSpPr>
        <p:sp>
          <p:nvSpPr>
            <p:cNvPr id="2977" name="Google Shape;2977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1" name="Google Shape;2981;p48"/>
          <p:cNvSpPr/>
          <p:nvPr/>
        </p:nvSpPr>
        <p:spPr>
          <a:xfrm>
            <a:off x="3889649" y="1509250"/>
            <a:ext cx="1364700" cy="1364700"/>
          </a:xfrm>
          <a:prstGeom prst="pie">
            <a:avLst>
              <a:gd name="adj1" fmla="val 1810835"/>
              <a:gd name="adj2" fmla="val 12616324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48"/>
          <p:cNvSpPr/>
          <p:nvPr/>
        </p:nvSpPr>
        <p:spPr>
          <a:xfrm rot="444092" flipH="1">
            <a:off x="4250729" y="21095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3" name="Google Shape;2983;p48"/>
          <p:cNvGrpSpPr/>
          <p:nvPr/>
        </p:nvGrpSpPr>
        <p:grpSpPr>
          <a:xfrm rot="2130692" flipH="1">
            <a:off x="3951939" y="1968868"/>
            <a:ext cx="244793" cy="195016"/>
            <a:chOff x="-602987" y="2563895"/>
            <a:chExt cx="640505" cy="510186"/>
          </a:xfrm>
        </p:grpSpPr>
        <p:sp>
          <p:nvSpPr>
            <p:cNvPr id="2984" name="Google Shape;2984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87" name="Google Shape;2987;p48"/>
          <p:cNvGrpSpPr/>
          <p:nvPr/>
        </p:nvGrpSpPr>
        <p:grpSpPr>
          <a:xfrm rot="3143825" flipH="1">
            <a:off x="3930687" y="2164529"/>
            <a:ext cx="245238" cy="224283"/>
            <a:chOff x="7951491" y="3948941"/>
            <a:chExt cx="472500" cy="432126"/>
          </a:xfrm>
        </p:grpSpPr>
        <p:sp>
          <p:nvSpPr>
            <p:cNvPr id="2988" name="Google Shape;2988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9" name="Google Shape;2989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2990" name="Google Shape;2990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98" name="Google Shape;2998;p48"/>
          <p:cNvGrpSpPr/>
          <p:nvPr/>
        </p:nvGrpSpPr>
        <p:grpSpPr>
          <a:xfrm rot="3143825" flipH="1">
            <a:off x="4212462" y="2562304"/>
            <a:ext cx="245238" cy="224283"/>
            <a:chOff x="7951491" y="3948941"/>
            <a:chExt cx="472500" cy="432126"/>
          </a:xfrm>
        </p:grpSpPr>
        <p:sp>
          <p:nvSpPr>
            <p:cNvPr id="2999" name="Google Shape;2999;p48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0" name="Google Shape;3000;p48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3001" name="Google Shape;3001;p48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48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48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8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8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8"/>
              <p:cNvSpPr/>
              <p:nvPr/>
            </p:nvSpPr>
            <p:spPr>
              <a:xfrm rot="334">
                <a:off x="8139450" y="4040453"/>
                <a:ext cx="58746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48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48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009" name="Google Shape;3009;p48"/>
          <p:cNvSpPr/>
          <p:nvPr/>
        </p:nvSpPr>
        <p:spPr>
          <a:xfrm rot="444108" flipH="1">
            <a:off x="4245046" y="2325642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10" name="Google Shape;3010;p48"/>
          <p:cNvCxnSpPr/>
          <p:nvPr/>
        </p:nvCxnSpPr>
        <p:spPr>
          <a:xfrm>
            <a:off x="3889249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1" name="Google Shape;3011;p48"/>
          <p:cNvCxnSpPr/>
          <p:nvPr/>
        </p:nvCxnSpPr>
        <p:spPr>
          <a:xfrm rot="10800000" flipH="1">
            <a:off x="3882474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12" name="Google Shape;3012;p48"/>
          <p:cNvCxnSpPr/>
          <p:nvPr/>
        </p:nvCxnSpPr>
        <p:spPr>
          <a:xfrm>
            <a:off x="4572012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13" name="Google Shape;3013;p48"/>
          <p:cNvSpPr/>
          <p:nvPr/>
        </p:nvSpPr>
        <p:spPr>
          <a:xfrm rot="444092" flipH="1">
            <a:off x="4085829" y="2487034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3014;p48"/>
          <p:cNvSpPr/>
          <p:nvPr/>
        </p:nvSpPr>
        <p:spPr>
          <a:xfrm rot="444108" flipH="1">
            <a:off x="4589046" y="2508767"/>
            <a:ext cx="298836" cy="283934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15" name="Google Shape;3015;p48"/>
          <p:cNvGrpSpPr/>
          <p:nvPr/>
        </p:nvGrpSpPr>
        <p:grpSpPr>
          <a:xfrm rot="3081317" flipH="1">
            <a:off x="4629576" y="2290389"/>
            <a:ext cx="355065" cy="273845"/>
            <a:chOff x="3206237" y="4273754"/>
            <a:chExt cx="855128" cy="659520"/>
          </a:xfrm>
        </p:grpSpPr>
        <p:sp>
          <p:nvSpPr>
            <p:cNvPr id="3016" name="Google Shape;3016;p4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0" name="Google Shape;3020;p48"/>
          <p:cNvSpPr/>
          <p:nvPr/>
        </p:nvSpPr>
        <p:spPr>
          <a:xfrm rot="444092" flipH="1">
            <a:off x="4593004" y="2344759"/>
            <a:ext cx="165276" cy="164733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21" name="Google Shape;3021;p48"/>
          <p:cNvGrpSpPr/>
          <p:nvPr/>
        </p:nvGrpSpPr>
        <p:grpSpPr>
          <a:xfrm rot="2130692" flipH="1">
            <a:off x="4813164" y="2474243"/>
            <a:ext cx="244793" cy="195016"/>
            <a:chOff x="-602987" y="2563895"/>
            <a:chExt cx="640505" cy="510186"/>
          </a:xfrm>
        </p:grpSpPr>
        <p:sp>
          <p:nvSpPr>
            <p:cNvPr id="3022" name="Google Shape;3022;p48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8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8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5" name="Google Shape;3025;p48"/>
          <p:cNvGrpSpPr/>
          <p:nvPr/>
        </p:nvGrpSpPr>
        <p:grpSpPr>
          <a:xfrm>
            <a:off x="6862937" y="1411313"/>
            <a:ext cx="1561200" cy="1561200"/>
            <a:chOff x="1965163" y="1424788"/>
            <a:chExt cx="1561200" cy="1561200"/>
          </a:xfrm>
        </p:grpSpPr>
        <p:sp>
          <p:nvSpPr>
            <p:cNvPr id="3026" name="Google Shape;3026;p48"/>
            <p:cNvSpPr/>
            <p:nvPr/>
          </p:nvSpPr>
          <p:spPr>
            <a:xfrm>
              <a:off x="1965163" y="1424788"/>
              <a:ext cx="1561200" cy="1561200"/>
            </a:xfrm>
            <a:prstGeom prst="ellipse">
              <a:avLst/>
            </a:prstGeom>
            <a:solidFill>
              <a:schemeClr val="accent5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8"/>
            <p:cNvSpPr/>
            <p:nvPr/>
          </p:nvSpPr>
          <p:spPr>
            <a:xfrm>
              <a:off x="2065200" y="1524825"/>
              <a:ext cx="1361100" cy="1361100"/>
            </a:xfrm>
            <a:prstGeom prst="ellipse">
              <a:avLst/>
            </a:prstGeom>
            <a:solidFill>
              <a:schemeClr val="accent4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1" y="1"/>
                  </a:moveTo>
                  <a:lnTo>
                    <a:pt x="20073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8"/>
            <p:cNvSpPr/>
            <p:nvPr/>
          </p:nvSpPr>
          <p:spPr>
            <a:xfrm>
              <a:off x="2069670" y="1815024"/>
              <a:ext cx="1352117" cy="780702"/>
            </a:xfrm>
            <a:custGeom>
              <a:avLst/>
              <a:gdLst/>
              <a:ahLst/>
              <a:cxnLst/>
              <a:rect l="l" t="t" r="r" b="b"/>
              <a:pathLst>
                <a:path w="20073" h="11590" extrusionOk="0">
                  <a:moveTo>
                    <a:pt x="20073" y="1"/>
                  </a:moveTo>
                  <a:lnTo>
                    <a:pt x="1" y="11589"/>
                  </a:lnTo>
                </a:path>
              </a:pathLst>
            </a:custGeom>
            <a:solidFill>
              <a:srgbClr val="F9B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030" name="Google Shape;3030;p48"/>
          <p:cNvCxnSpPr/>
          <p:nvPr/>
        </p:nvCxnSpPr>
        <p:spPr>
          <a:xfrm>
            <a:off x="7643537" y="1411313"/>
            <a:ext cx="0" cy="1561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31" name="Google Shape;3031;p48"/>
          <p:cNvSpPr/>
          <p:nvPr/>
        </p:nvSpPr>
        <p:spPr>
          <a:xfrm>
            <a:off x="6961174" y="1509250"/>
            <a:ext cx="1364700" cy="1364700"/>
          </a:xfrm>
          <a:prstGeom prst="pie">
            <a:avLst>
              <a:gd name="adj1" fmla="val 16186508"/>
              <a:gd name="adj2" fmla="val 1620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32" name="Google Shape;3032;p48"/>
          <p:cNvCxnSpPr/>
          <p:nvPr/>
        </p:nvCxnSpPr>
        <p:spPr>
          <a:xfrm>
            <a:off x="6960774" y="1798475"/>
            <a:ext cx="1362600" cy="786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3" name="Google Shape;3033;p48"/>
          <p:cNvCxnSpPr/>
          <p:nvPr/>
        </p:nvCxnSpPr>
        <p:spPr>
          <a:xfrm rot="10800000" flipH="1">
            <a:off x="6953999" y="1796675"/>
            <a:ext cx="1378200" cy="7956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34" name="Google Shape;3034;p48"/>
          <p:cNvGrpSpPr/>
          <p:nvPr/>
        </p:nvGrpSpPr>
        <p:grpSpPr>
          <a:xfrm>
            <a:off x="1326625" y="3603525"/>
            <a:ext cx="347700" cy="861750"/>
            <a:chOff x="1667100" y="3741750"/>
            <a:chExt cx="347700" cy="861750"/>
          </a:xfrm>
        </p:grpSpPr>
        <p:sp>
          <p:nvSpPr>
            <p:cNvPr id="3035" name="Google Shape;3035;p48"/>
            <p:cNvSpPr txBox="1"/>
            <p:nvPr/>
          </p:nvSpPr>
          <p:spPr>
            <a:xfrm>
              <a:off x="166710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36" name="Google Shape;3036;p48"/>
            <p:cNvSpPr txBox="1"/>
            <p:nvPr/>
          </p:nvSpPr>
          <p:spPr>
            <a:xfrm>
              <a:off x="166710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37" name="Google Shape;3037;p48"/>
            <p:cNvCxnSpPr/>
            <p:nvPr/>
          </p:nvCxnSpPr>
          <p:spPr>
            <a:xfrm>
              <a:off x="166710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38" name="Google Shape;3038;p48"/>
          <p:cNvGrpSpPr/>
          <p:nvPr/>
        </p:nvGrpSpPr>
        <p:grpSpPr>
          <a:xfrm>
            <a:off x="4398150" y="3603525"/>
            <a:ext cx="347700" cy="861750"/>
            <a:chOff x="4398150" y="3741750"/>
            <a:chExt cx="347700" cy="861750"/>
          </a:xfrm>
        </p:grpSpPr>
        <p:sp>
          <p:nvSpPr>
            <p:cNvPr id="3039" name="Google Shape;3039;p48"/>
            <p:cNvSpPr txBox="1"/>
            <p:nvPr/>
          </p:nvSpPr>
          <p:spPr>
            <a:xfrm>
              <a:off x="439815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40" name="Google Shape;3040;p48"/>
            <p:cNvSpPr txBox="1"/>
            <p:nvPr/>
          </p:nvSpPr>
          <p:spPr>
            <a:xfrm>
              <a:off x="439815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</a:t>
              </a: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41" name="Google Shape;3041;p48"/>
            <p:cNvCxnSpPr/>
            <p:nvPr/>
          </p:nvCxnSpPr>
          <p:spPr>
            <a:xfrm>
              <a:off x="439815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042" name="Google Shape;3042;p48"/>
          <p:cNvGrpSpPr/>
          <p:nvPr/>
        </p:nvGrpSpPr>
        <p:grpSpPr>
          <a:xfrm>
            <a:off x="7468225" y="3603525"/>
            <a:ext cx="347700" cy="861750"/>
            <a:chOff x="4398150" y="3741750"/>
            <a:chExt cx="347700" cy="861750"/>
          </a:xfrm>
        </p:grpSpPr>
        <p:sp>
          <p:nvSpPr>
            <p:cNvPr id="3043" name="Google Shape;3043;p48"/>
            <p:cNvSpPr txBox="1"/>
            <p:nvPr/>
          </p:nvSpPr>
          <p:spPr>
            <a:xfrm>
              <a:off x="4398150" y="429780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044" name="Google Shape;3044;p48"/>
            <p:cNvSpPr txBox="1"/>
            <p:nvPr/>
          </p:nvSpPr>
          <p:spPr>
            <a:xfrm>
              <a:off x="4398150" y="3741750"/>
              <a:ext cx="347700" cy="305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cxnSp>
          <p:nvCxnSpPr>
            <p:cNvPr id="3045" name="Google Shape;3045;p48"/>
            <p:cNvCxnSpPr/>
            <p:nvPr/>
          </p:nvCxnSpPr>
          <p:spPr>
            <a:xfrm>
              <a:off x="4398150" y="4169925"/>
              <a:ext cx="347700" cy="0"/>
            </a:xfrm>
            <a:prstGeom prst="straightConnector1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46" name="Google Shape;3046;p48"/>
          <p:cNvSpPr/>
          <p:nvPr/>
        </p:nvSpPr>
        <p:spPr>
          <a:xfrm>
            <a:off x="2872588" y="3870750"/>
            <a:ext cx="327300" cy="327300"/>
          </a:xfrm>
          <a:prstGeom prst="mathPlus">
            <a:avLst>
              <a:gd name="adj1" fmla="val 23520"/>
            </a:avLst>
          </a:prstGeom>
          <a:solidFill>
            <a:schemeClr val="accent5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48"/>
          <p:cNvSpPr/>
          <p:nvPr/>
        </p:nvSpPr>
        <p:spPr>
          <a:xfrm>
            <a:off x="5950738" y="3878100"/>
            <a:ext cx="312600" cy="312600"/>
          </a:xfrm>
          <a:prstGeom prst="mathEqual">
            <a:avLst>
              <a:gd name="adj1" fmla="val 23520"/>
              <a:gd name="adj2" fmla="val 11760"/>
            </a:avLst>
          </a:prstGeom>
          <a:solidFill>
            <a:schemeClr val="accent5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49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3053" name="Google Shape;3053;p49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3054" name="Google Shape;3054;p49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+91 620 421 838 yourcompany.com</a:t>
            </a:r>
            <a:endParaRPr/>
          </a:p>
        </p:txBody>
      </p:sp>
      <p:sp>
        <p:nvSpPr>
          <p:cNvPr id="3055" name="Google Shape;3055;p49"/>
          <p:cNvSpPr txBox="1"/>
          <p:nvPr/>
        </p:nvSpPr>
        <p:spPr>
          <a:xfrm>
            <a:off x="5149199" y="4342800"/>
            <a:ext cx="3274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056" name="Google Shape;3056;p49"/>
          <p:cNvGrpSpPr/>
          <p:nvPr/>
        </p:nvGrpSpPr>
        <p:grpSpPr>
          <a:xfrm>
            <a:off x="6337128" y="1730816"/>
            <a:ext cx="448804" cy="449091"/>
            <a:chOff x="3662374" y="3047850"/>
            <a:chExt cx="470100" cy="470400"/>
          </a:xfrm>
        </p:grpSpPr>
        <p:sp>
          <p:nvSpPr>
            <p:cNvPr id="3057" name="Google Shape;3057;p49"/>
            <p:cNvSpPr/>
            <p:nvPr/>
          </p:nvSpPr>
          <p:spPr>
            <a:xfrm>
              <a:off x="3662374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9"/>
            <p:cNvSpPr/>
            <p:nvPr/>
          </p:nvSpPr>
          <p:spPr>
            <a:xfrm>
              <a:off x="3720875" y="3119950"/>
              <a:ext cx="353227" cy="326053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9" name="Google Shape;3059;p49"/>
          <p:cNvGrpSpPr/>
          <p:nvPr/>
        </p:nvGrpSpPr>
        <p:grpSpPr>
          <a:xfrm>
            <a:off x="6883132" y="1730816"/>
            <a:ext cx="448804" cy="449091"/>
            <a:chOff x="4285786" y="3047850"/>
            <a:chExt cx="470100" cy="470400"/>
          </a:xfrm>
        </p:grpSpPr>
        <p:sp>
          <p:nvSpPr>
            <p:cNvPr id="3060" name="Google Shape;3060;p49"/>
            <p:cNvSpPr/>
            <p:nvPr/>
          </p:nvSpPr>
          <p:spPr>
            <a:xfrm>
              <a:off x="4285786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1" name="Google Shape;3061;p49"/>
            <p:cNvGrpSpPr/>
            <p:nvPr/>
          </p:nvGrpSpPr>
          <p:grpSpPr>
            <a:xfrm>
              <a:off x="4364876" y="3127815"/>
              <a:ext cx="311935" cy="311915"/>
              <a:chOff x="860977" y="2620616"/>
              <a:chExt cx="319311" cy="319290"/>
            </a:xfrm>
          </p:grpSpPr>
          <p:sp>
            <p:nvSpPr>
              <p:cNvPr id="3062" name="Google Shape;3062;p49"/>
              <p:cNvSpPr/>
              <p:nvPr/>
            </p:nvSpPr>
            <p:spPr>
              <a:xfrm>
                <a:off x="935084" y="2694744"/>
                <a:ext cx="171071" cy="171071"/>
              </a:xfrm>
              <a:custGeom>
                <a:avLst/>
                <a:gdLst/>
                <a:ahLst/>
                <a:cxnLst/>
                <a:rect l="l" t="t" r="r" b="b"/>
                <a:pathLst>
                  <a:path w="8197" h="8197" extrusionOk="0">
                    <a:moveTo>
                      <a:pt x="4099" y="1171"/>
                    </a:moveTo>
                    <a:cubicBezTo>
                      <a:pt x="5712" y="1171"/>
                      <a:pt x="7027" y="2484"/>
                      <a:pt x="7027" y="4097"/>
                    </a:cubicBezTo>
                    <a:cubicBezTo>
                      <a:pt x="7027" y="5712"/>
                      <a:pt x="5712" y="7025"/>
                      <a:pt x="4099" y="7025"/>
                    </a:cubicBezTo>
                    <a:cubicBezTo>
                      <a:pt x="2486" y="7025"/>
                      <a:pt x="1171" y="5712"/>
                      <a:pt x="1171" y="4097"/>
                    </a:cubicBezTo>
                    <a:cubicBezTo>
                      <a:pt x="1171" y="2484"/>
                      <a:pt x="2486" y="1171"/>
                      <a:pt x="4099" y="1171"/>
                    </a:cubicBezTo>
                    <a:close/>
                    <a:moveTo>
                      <a:pt x="4099" y="0"/>
                    </a:moveTo>
                    <a:cubicBezTo>
                      <a:pt x="1840" y="0"/>
                      <a:pt x="0" y="1838"/>
                      <a:pt x="0" y="4097"/>
                    </a:cubicBezTo>
                    <a:cubicBezTo>
                      <a:pt x="0" y="6358"/>
                      <a:pt x="1840" y="8196"/>
                      <a:pt x="4099" y="8196"/>
                    </a:cubicBezTo>
                    <a:cubicBezTo>
                      <a:pt x="6358" y="8196"/>
                      <a:pt x="8196" y="6358"/>
                      <a:pt x="8196" y="4097"/>
                    </a:cubicBezTo>
                    <a:cubicBezTo>
                      <a:pt x="8196" y="1838"/>
                      <a:pt x="6358" y="0"/>
                      <a:pt x="4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49"/>
              <p:cNvSpPr/>
              <p:nvPr/>
            </p:nvSpPr>
            <p:spPr>
              <a:xfrm>
                <a:off x="860977" y="2620616"/>
                <a:ext cx="319311" cy="319290"/>
              </a:xfrm>
              <a:custGeom>
                <a:avLst/>
                <a:gdLst/>
                <a:ahLst/>
                <a:cxnLst/>
                <a:rect l="l" t="t" r="r" b="b"/>
                <a:pathLst>
                  <a:path w="15300" h="15299" extrusionOk="0">
                    <a:moveTo>
                      <a:pt x="12333" y="1171"/>
                    </a:moveTo>
                    <a:cubicBezTo>
                      <a:pt x="13306" y="1171"/>
                      <a:pt x="14128" y="1994"/>
                      <a:pt x="14128" y="2967"/>
                    </a:cubicBezTo>
                    <a:lnTo>
                      <a:pt x="14128" y="12334"/>
                    </a:lnTo>
                    <a:cubicBezTo>
                      <a:pt x="14128" y="13307"/>
                      <a:pt x="13306" y="14129"/>
                      <a:pt x="12333" y="14129"/>
                    </a:cubicBezTo>
                    <a:lnTo>
                      <a:pt x="2968" y="14129"/>
                    </a:lnTo>
                    <a:cubicBezTo>
                      <a:pt x="1993" y="14129"/>
                      <a:pt x="1172" y="13307"/>
                      <a:pt x="1172" y="12334"/>
                    </a:cubicBezTo>
                    <a:lnTo>
                      <a:pt x="1172" y="2967"/>
                    </a:lnTo>
                    <a:cubicBezTo>
                      <a:pt x="1172" y="1994"/>
                      <a:pt x="1993" y="1171"/>
                      <a:pt x="2968" y="1171"/>
                    </a:cubicBezTo>
                    <a:close/>
                    <a:moveTo>
                      <a:pt x="2968" y="0"/>
                    </a:moveTo>
                    <a:cubicBezTo>
                      <a:pt x="1351" y="0"/>
                      <a:pt x="1" y="1346"/>
                      <a:pt x="1" y="2967"/>
                    </a:cubicBezTo>
                    <a:lnTo>
                      <a:pt x="1" y="12334"/>
                    </a:lnTo>
                    <a:cubicBezTo>
                      <a:pt x="1" y="13952"/>
                      <a:pt x="1349" y="15299"/>
                      <a:pt x="2968" y="15299"/>
                    </a:cubicBezTo>
                    <a:lnTo>
                      <a:pt x="12333" y="15299"/>
                    </a:lnTo>
                    <a:cubicBezTo>
                      <a:pt x="13953" y="15299"/>
                      <a:pt x="15299" y="13951"/>
                      <a:pt x="15299" y="12334"/>
                    </a:cubicBezTo>
                    <a:lnTo>
                      <a:pt x="15299" y="2967"/>
                    </a:lnTo>
                    <a:cubicBezTo>
                      <a:pt x="15299" y="1345"/>
                      <a:pt x="13948" y="0"/>
                      <a:pt x="123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49"/>
              <p:cNvSpPr/>
              <p:nvPr/>
            </p:nvSpPr>
            <p:spPr>
              <a:xfrm>
                <a:off x="1081712" y="2670306"/>
                <a:ext cx="48878" cy="48898"/>
              </a:xfrm>
              <a:custGeom>
                <a:avLst/>
                <a:gdLst/>
                <a:ahLst/>
                <a:cxnLst/>
                <a:rect l="l" t="t" r="r" b="b"/>
                <a:pathLst>
                  <a:path w="2342" h="2343" extrusionOk="0">
                    <a:moveTo>
                      <a:pt x="1170" y="0"/>
                    </a:moveTo>
                    <a:cubicBezTo>
                      <a:pt x="524" y="0"/>
                      <a:pt x="1" y="526"/>
                      <a:pt x="1" y="1171"/>
                    </a:cubicBezTo>
                    <a:cubicBezTo>
                      <a:pt x="1" y="1817"/>
                      <a:pt x="524" y="2342"/>
                      <a:pt x="1170" y="2342"/>
                    </a:cubicBezTo>
                    <a:cubicBezTo>
                      <a:pt x="1816" y="2342"/>
                      <a:pt x="2341" y="1817"/>
                      <a:pt x="2341" y="1171"/>
                    </a:cubicBezTo>
                    <a:cubicBezTo>
                      <a:pt x="2341" y="526"/>
                      <a:pt x="1816" y="0"/>
                      <a:pt x="11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65" name="Google Shape;3065;p49"/>
          <p:cNvGrpSpPr/>
          <p:nvPr/>
        </p:nvGrpSpPr>
        <p:grpSpPr>
          <a:xfrm>
            <a:off x="7429114" y="1730816"/>
            <a:ext cx="448804" cy="449091"/>
            <a:chOff x="4808974" y="3047850"/>
            <a:chExt cx="470100" cy="470400"/>
          </a:xfrm>
        </p:grpSpPr>
        <p:sp>
          <p:nvSpPr>
            <p:cNvPr id="3066" name="Google Shape;3066;p49"/>
            <p:cNvSpPr/>
            <p:nvPr/>
          </p:nvSpPr>
          <p:spPr>
            <a:xfrm>
              <a:off x="4808974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7" name="Google Shape;3067;p49"/>
            <p:cNvGrpSpPr/>
            <p:nvPr/>
          </p:nvGrpSpPr>
          <p:grpSpPr>
            <a:xfrm>
              <a:off x="4898172" y="3128610"/>
              <a:ext cx="286488" cy="310321"/>
              <a:chOff x="1385007" y="2621430"/>
              <a:chExt cx="293262" cy="317659"/>
            </a:xfrm>
          </p:grpSpPr>
          <p:sp>
            <p:nvSpPr>
              <p:cNvPr id="3068" name="Google Shape;3068;p49"/>
              <p:cNvSpPr/>
              <p:nvPr/>
            </p:nvSpPr>
            <p:spPr>
              <a:xfrm>
                <a:off x="1385007" y="2719183"/>
                <a:ext cx="73337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10537" extrusionOk="0">
                    <a:moveTo>
                      <a:pt x="2342" y="1171"/>
                    </a:moveTo>
                    <a:lnTo>
                      <a:pt x="2342" y="9367"/>
                    </a:lnTo>
                    <a:lnTo>
                      <a:pt x="1171" y="9367"/>
                    </a:lnTo>
                    <a:lnTo>
                      <a:pt x="1171" y="1171"/>
                    </a:lnTo>
                    <a:close/>
                    <a:moveTo>
                      <a:pt x="586" y="0"/>
                    </a:moveTo>
                    <a:cubicBezTo>
                      <a:pt x="264" y="0"/>
                      <a:pt x="0" y="262"/>
                      <a:pt x="0" y="586"/>
                    </a:cubicBezTo>
                    <a:lnTo>
                      <a:pt x="0" y="9951"/>
                    </a:lnTo>
                    <a:cubicBezTo>
                      <a:pt x="0" y="10275"/>
                      <a:pt x="264" y="10537"/>
                      <a:pt x="586" y="10537"/>
                    </a:cubicBezTo>
                    <a:lnTo>
                      <a:pt x="2928" y="10537"/>
                    </a:lnTo>
                    <a:cubicBezTo>
                      <a:pt x="3252" y="10537"/>
                      <a:pt x="3514" y="10275"/>
                      <a:pt x="3514" y="9951"/>
                    </a:cubicBezTo>
                    <a:lnTo>
                      <a:pt x="3514" y="586"/>
                    </a:lnTo>
                    <a:cubicBezTo>
                      <a:pt x="3514" y="262"/>
                      <a:pt x="3252" y="0"/>
                      <a:pt x="29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9"/>
              <p:cNvSpPr/>
              <p:nvPr/>
            </p:nvSpPr>
            <p:spPr>
              <a:xfrm>
                <a:off x="1385007" y="2621430"/>
                <a:ext cx="73337" cy="73337"/>
              </a:xfrm>
              <a:custGeom>
                <a:avLst/>
                <a:gdLst/>
                <a:ahLst/>
                <a:cxnLst/>
                <a:rect l="l" t="t" r="r" b="b"/>
                <a:pathLst>
                  <a:path w="3514" h="3514" extrusionOk="0">
                    <a:moveTo>
                      <a:pt x="1757" y="1171"/>
                    </a:moveTo>
                    <a:cubicBezTo>
                      <a:pt x="2081" y="1171"/>
                      <a:pt x="2342" y="1435"/>
                      <a:pt x="2342" y="1757"/>
                    </a:cubicBezTo>
                    <a:cubicBezTo>
                      <a:pt x="2342" y="2080"/>
                      <a:pt x="2081" y="2342"/>
                      <a:pt x="1757" y="2342"/>
                    </a:cubicBezTo>
                    <a:cubicBezTo>
                      <a:pt x="1435" y="2342"/>
                      <a:pt x="1171" y="2080"/>
                      <a:pt x="1171" y="1757"/>
                    </a:cubicBezTo>
                    <a:cubicBezTo>
                      <a:pt x="1171" y="1435"/>
                      <a:pt x="1435" y="1171"/>
                      <a:pt x="1757" y="1171"/>
                    </a:cubicBezTo>
                    <a:close/>
                    <a:moveTo>
                      <a:pt x="1757" y="0"/>
                    </a:moveTo>
                    <a:cubicBezTo>
                      <a:pt x="789" y="0"/>
                      <a:pt x="0" y="789"/>
                      <a:pt x="0" y="1757"/>
                    </a:cubicBezTo>
                    <a:cubicBezTo>
                      <a:pt x="0" y="2726"/>
                      <a:pt x="789" y="3513"/>
                      <a:pt x="1757" y="3513"/>
                    </a:cubicBezTo>
                    <a:cubicBezTo>
                      <a:pt x="2726" y="3513"/>
                      <a:pt x="3514" y="2726"/>
                      <a:pt x="3514" y="1757"/>
                    </a:cubicBezTo>
                    <a:cubicBezTo>
                      <a:pt x="3514" y="789"/>
                      <a:pt x="2726" y="0"/>
                      <a:pt x="17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9"/>
              <p:cNvSpPr/>
              <p:nvPr/>
            </p:nvSpPr>
            <p:spPr>
              <a:xfrm>
                <a:off x="1482759" y="2718786"/>
                <a:ext cx="195510" cy="220304"/>
              </a:xfrm>
              <a:custGeom>
                <a:avLst/>
                <a:gdLst/>
                <a:ahLst/>
                <a:cxnLst/>
                <a:rect l="l" t="t" r="r" b="b"/>
                <a:pathLst>
                  <a:path w="9368" h="10556" extrusionOk="0">
                    <a:moveTo>
                      <a:pt x="5559" y="1173"/>
                    </a:moveTo>
                    <a:cubicBezTo>
                      <a:pt x="5720" y="1173"/>
                      <a:pt x="5883" y="1186"/>
                      <a:pt x="6044" y="1212"/>
                    </a:cubicBezTo>
                    <a:cubicBezTo>
                      <a:pt x="7422" y="1435"/>
                      <a:pt x="8196" y="2535"/>
                      <a:pt x="8196" y="3669"/>
                    </a:cubicBezTo>
                    <a:lnTo>
                      <a:pt x="8196" y="9386"/>
                    </a:lnTo>
                    <a:lnTo>
                      <a:pt x="7025" y="9386"/>
                    </a:lnTo>
                    <a:lnTo>
                      <a:pt x="7025" y="4702"/>
                    </a:lnTo>
                    <a:cubicBezTo>
                      <a:pt x="7025" y="3411"/>
                      <a:pt x="5975" y="2360"/>
                      <a:pt x="4683" y="2360"/>
                    </a:cubicBezTo>
                    <a:cubicBezTo>
                      <a:pt x="3392" y="2360"/>
                      <a:pt x="2341" y="3411"/>
                      <a:pt x="2341" y="4702"/>
                    </a:cubicBezTo>
                    <a:lnTo>
                      <a:pt x="2341" y="9386"/>
                    </a:lnTo>
                    <a:lnTo>
                      <a:pt x="1170" y="9386"/>
                    </a:lnTo>
                    <a:lnTo>
                      <a:pt x="1170" y="1190"/>
                    </a:lnTo>
                    <a:lnTo>
                      <a:pt x="2341" y="1190"/>
                    </a:lnTo>
                    <a:lnTo>
                      <a:pt x="2341" y="1776"/>
                    </a:lnTo>
                    <a:cubicBezTo>
                      <a:pt x="2341" y="2011"/>
                      <a:pt x="2484" y="2225"/>
                      <a:pt x="2704" y="2316"/>
                    </a:cubicBezTo>
                    <a:cubicBezTo>
                      <a:pt x="2776" y="2346"/>
                      <a:pt x="2852" y="2361"/>
                      <a:pt x="2928" y="2361"/>
                    </a:cubicBezTo>
                    <a:cubicBezTo>
                      <a:pt x="3080" y="2361"/>
                      <a:pt x="3229" y="2301"/>
                      <a:pt x="3341" y="2190"/>
                    </a:cubicBezTo>
                    <a:lnTo>
                      <a:pt x="3615" y="1916"/>
                    </a:lnTo>
                    <a:cubicBezTo>
                      <a:pt x="4086" y="1443"/>
                      <a:pt x="4813" y="1173"/>
                      <a:pt x="5559" y="1173"/>
                    </a:cubicBezTo>
                    <a:close/>
                    <a:moveTo>
                      <a:pt x="5553" y="0"/>
                    </a:moveTo>
                    <a:cubicBezTo>
                      <a:pt x="4823" y="0"/>
                      <a:pt x="4110" y="189"/>
                      <a:pt x="3509" y="536"/>
                    </a:cubicBezTo>
                    <a:cubicBezTo>
                      <a:pt x="3475" y="246"/>
                      <a:pt x="3227" y="19"/>
                      <a:pt x="2927" y="19"/>
                    </a:cubicBezTo>
                    <a:lnTo>
                      <a:pt x="586" y="19"/>
                    </a:lnTo>
                    <a:cubicBezTo>
                      <a:pt x="262" y="19"/>
                      <a:pt x="1" y="281"/>
                      <a:pt x="1" y="605"/>
                    </a:cubicBezTo>
                    <a:lnTo>
                      <a:pt x="1" y="9970"/>
                    </a:lnTo>
                    <a:cubicBezTo>
                      <a:pt x="1" y="10294"/>
                      <a:pt x="262" y="10556"/>
                      <a:pt x="586" y="10556"/>
                    </a:cubicBezTo>
                    <a:lnTo>
                      <a:pt x="2927" y="10556"/>
                    </a:lnTo>
                    <a:cubicBezTo>
                      <a:pt x="3250" y="10556"/>
                      <a:pt x="3512" y="10294"/>
                      <a:pt x="3512" y="9970"/>
                    </a:cubicBezTo>
                    <a:lnTo>
                      <a:pt x="3512" y="4702"/>
                    </a:lnTo>
                    <a:cubicBezTo>
                      <a:pt x="3512" y="4056"/>
                      <a:pt x="4038" y="3531"/>
                      <a:pt x="4683" y="3531"/>
                    </a:cubicBezTo>
                    <a:cubicBezTo>
                      <a:pt x="5329" y="3531"/>
                      <a:pt x="5854" y="4056"/>
                      <a:pt x="5854" y="4702"/>
                    </a:cubicBezTo>
                    <a:lnTo>
                      <a:pt x="5854" y="9970"/>
                    </a:lnTo>
                    <a:cubicBezTo>
                      <a:pt x="5854" y="10294"/>
                      <a:pt x="6116" y="10556"/>
                      <a:pt x="6440" y="10556"/>
                    </a:cubicBezTo>
                    <a:lnTo>
                      <a:pt x="8782" y="10556"/>
                    </a:lnTo>
                    <a:cubicBezTo>
                      <a:pt x="9104" y="10556"/>
                      <a:pt x="9368" y="10294"/>
                      <a:pt x="9368" y="9970"/>
                    </a:cubicBezTo>
                    <a:lnTo>
                      <a:pt x="9368" y="3669"/>
                    </a:lnTo>
                    <a:cubicBezTo>
                      <a:pt x="9368" y="1921"/>
                      <a:pt x="8131" y="364"/>
                      <a:pt x="6231" y="55"/>
                    </a:cubicBezTo>
                    <a:cubicBezTo>
                      <a:pt x="6005" y="18"/>
                      <a:pt x="5779" y="0"/>
                      <a:pt x="55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71" name="Google Shape;3071;p49"/>
          <p:cNvGrpSpPr/>
          <p:nvPr/>
        </p:nvGrpSpPr>
        <p:grpSpPr>
          <a:xfrm>
            <a:off x="7975107" y="1730816"/>
            <a:ext cx="448804" cy="449091"/>
            <a:chOff x="5380874" y="3047850"/>
            <a:chExt cx="470100" cy="470400"/>
          </a:xfrm>
        </p:grpSpPr>
        <p:sp>
          <p:nvSpPr>
            <p:cNvPr id="3072" name="Google Shape;3072;p49"/>
            <p:cNvSpPr/>
            <p:nvPr/>
          </p:nvSpPr>
          <p:spPr>
            <a:xfrm>
              <a:off x="5380874" y="3047850"/>
              <a:ext cx="470100" cy="470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9"/>
            <p:cNvSpPr/>
            <p:nvPr/>
          </p:nvSpPr>
          <p:spPr>
            <a:xfrm>
              <a:off x="5439305" y="3139750"/>
              <a:ext cx="353225" cy="288071"/>
            </a:xfrm>
            <a:custGeom>
              <a:avLst/>
              <a:gdLst/>
              <a:ahLst/>
              <a:cxnLst/>
              <a:rect l="l" t="t" r="r" b="b"/>
              <a:pathLst>
                <a:path w="20081" h="16377" extrusionOk="0">
                  <a:moveTo>
                    <a:pt x="13632" y="1165"/>
                  </a:moveTo>
                  <a:cubicBezTo>
                    <a:pt x="14903" y="1165"/>
                    <a:pt x="15458" y="1658"/>
                    <a:pt x="15826" y="1984"/>
                  </a:cubicBezTo>
                  <a:cubicBezTo>
                    <a:pt x="16040" y="2173"/>
                    <a:pt x="16244" y="2353"/>
                    <a:pt x="16548" y="2353"/>
                  </a:cubicBezTo>
                  <a:cubicBezTo>
                    <a:pt x="16762" y="2353"/>
                    <a:pt x="17038" y="2293"/>
                    <a:pt x="17344" y="2196"/>
                  </a:cubicBezTo>
                  <a:lnTo>
                    <a:pt x="17344" y="2196"/>
                  </a:lnTo>
                  <a:cubicBezTo>
                    <a:pt x="17236" y="2288"/>
                    <a:pt x="17119" y="2376"/>
                    <a:pt x="16995" y="2461"/>
                  </a:cubicBezTo>
                  <a:cubicBezTo>
                    <a:pt x="16780" y="2612"/>
                    <a:pt x="16689" y="2889"/>
                    <a:pt x="16778" y="3137"/>
                  </a:cubicBezTo>
                  <a:cubicBezTo>
                    <a:pt x="16861" y="3373"/>
                    <a:pt x="17082" y="3528"/>
                    <a:pt x="17329" y="3528"/>
                  </a:cubicBezTo>
                  <a:cubicBezTo>
                    <a:pt x="17343" y="3528"/>
                    <a:pt x="17358" y="3527"/>
                    <a:pt x="17372" y="3526"/>
                  </a:cubicBezTo>
                  <a:cubicBezTo>
                    <a:pt x="17475" y="3519"/>
                    <a:pt x="17576" y="3508"/>
                    <a:pt x="17680" y="3494"/>
                  </a:cubicBezTo>
                  <a:lnTo>
                    <a:pt x="17680" y="3494"/>
                  </a:lnTo>
                  <a:cubicBezTo>
                    <a:pt x="17275" y="3802"/>
                    <a:pt x="16921" y="3990"/>
                    <a:pt x="16937" y="4786"/>
                  </a:cubicBezTo>
                  <a:cubicBezTo>
                    <a:pt x="16937" y="4826"/>
                    <a:pt x="16939" y="4881"/>
                    <a:pt x="16939" y="4971"/>
                  </a:cubicBezTo>
                  <a:cubicBezTo>
                    <a:pt x="16939" y="6510"/>
                    <a:pt x="16350" y="9097"/>
                    <a:pt x="14694" y="11320"/>
                  </a:cubicBezTo>
                  <a:cubicBezTo>
                    <a:pt x="13372" y="13093"/>
                    <a:pt x="10896" y="15207"/>
                    <a:pt x="6611" y="15207"/>
                  </a:cubicBezTo>
                  <a:cubicBezTo>
                    <a:pt x="5368" y="15207"/>
                    <a:pt x="4159" y="14996"/>
                    <a:pt x="3001" y="14582"/>
                  </a:cubicBezTo>
                  <a:cubicBezTo>
                    <a:pt x="4359" y="14345"/>
                    <a:pt x="5612" y="13799"/>
                    <a:pt x="6698" y="12960"/>
                  </a:cubicBezTo>
                  <a:cubicBezTo>
                    <a:pt x="6893" y="12812"/>
                    <a:pt x="6972" y="12557"/>
                    <a:pt x="6900" y="12323"/>
                  </a:cubicBezTo>
                  <a:cubicBezTo>
                    <a:pt x="6827" y="12090"/>
                    <a:pt x="6617" y="11925"/>
                    <a:pt x="6372" y="11913"/>
                  </a:cubicBezTo>
                  <a:cubicBezTo>
                    <a:pt x="5203" y="11849"/>
                    <a:pt x="4280" y="11209"/>
                    <a:pt x="3767" y="10448"/>
                  </a:cubicBezTo>
                  <a:cubicBezTo>
                    <a:pt x="3968" y="10434"/>
                    <a:pt x="4207" y="10404"/>
                    <a:pt x="4564" y="10340"/>
                  </a:cubicBezTo>
                  <a:cubicBezTo>
                    <a:pt x="4832" y="10294"/>
                    <a:pt x="5030" y="10071"/>
                    <a:pt x="5047" y="9801"/>
                  </a:cubicBezTo>
                  <a:cubicBezTo>
                    <a:pt x="5065" y="9532"/>
                    <a:pt x="4895" y="9286"/>
                    <a:pt x="4637" y="9205"/>
                  </a:cubicBezTo>
                  <a:cubicBezTo>
                    <a:pt x="3296" y="8787"/>
                    <a:pt x="2498" y="8025"/>
                    <a:pt x="2180" y="6838"/>
                  </a:cubicBezTo>
                  <a:lnTo>
                    <a:pt x="2180" y="6838"/>
                  </a:lnTo>
                  <a:cubicBezTo>
                    <a:pt x="2390" y="6891"/>
                    <a:pt x="2642" y="6933"/>
                    <a:pt x="3057" y="6986"/>
                  </a:cubicBezTo>
                  <a:cubicBezTo>
                    <a:pt x="3081" y="6989"/>
                    <a:pt x="3105" y="6991"/>
                    <a:pt x="3129" y="6991"/>
                  </a:cubicBezTo>
                  <a:cubicBezTo>
                    <a:pt x="3359" y="6991"/>
                    <a:pt x="3571" y="6854"/>
                    <a:pt x="3666" y="6640"/>
                  </a:cubicBezTo>
                  <a:cubicBezTo>
                    <a:pt x="3770" y="6403"/>
                    <a:pt x="3707" y="6125"/>
                    <a:pt x="3508" y="5957"/>
                  </a:cubicBezTo>
                  <a:cubicBezTo>
                    <a:pt x="2014" y="4697"/>
                    <a:pt x="1936" y="3409"/>
                    <a:pt x="2210" y="2373"/>
                  </a:cubicBezTo>
                  <a:lnTo>
                    <a:pt x="2210" y="2373"/>
                  </a:lnTo>
                  <a:cubicBezTo>
                    <a:pt x="4267" y="4464"/>
                    <a:pt x="6801" y="5670"/>
                    <a:pt x="9880" y="5882"/>
                  </a:cubicBezTo>
                  <a:cubicBezTo>
                    <a:pt x="9894" y="5883"/>
                    <a:pt x="9908" y="5884"/>
                    <a:pt x="9921" y="5884"/>
                  </a:cubicBezTo>
                  <a:cubicBezTo>
                    <a:pt x="10265" y="5884"/>
                    <a:pt x="10539" y="5586"/>
                    <a:pt x="10503" y="5239"/>
                  </a:cubicBezTo>
                  <a:cubicBezTo>
                    <a:pt x="10372" y="3940"/>
                    <a:pt x="10634" y="2919"/>
                    <a:pt x="11281" y="2203"/>
                  </a:cubicBezTo>
                  <a:cubicBezTo>
                    <a:pt x="11975" y="1437"/>
                    <a:pt x="12981" y="1165"/>
                    <a:pt x="13632" y="1165"/>
                  </a:cubicBezTo>
                  <a:close/>
                  <a:moveTo>
                    <a:pt x="13631" y="1"/>
                  </a:moveTo>
                  <a:cubicBezTo>
                    <a:pt x="12698" y="1"/>
                    <a:pt x="11363" y="368"/>
                    <a:pt x="10413" y="1418"/>
                  </a:cubicBezTo>
                  <a:cubicBezTo>
                    <a:pt x="9665" y="2245"/>
                    <a:pt x="9291" y="3332"/>
                    <a:pt x="9300" y="4649"/>
                  </a:cubicBezTo>
                  <a:cubicBezTo>
                    <a:pt x="6556" y="4315"/>
                    <a:pt x="4306" y="3079"/>
                    <a:pt x="2438" y="887"/>
                  </a:cubicBezTo>
                  <a:cubicBezTo>
                    <a:pt x="2327" y="756"/>
                    <a:pt x="2163" y="681"/>
                    <a:pt x="1993" y="681"/>
                  </a:cubicBezTo>
                  <a:cubicBezTo>
                    <a:pt x="1966" y="681"/>
                    <a:pt x="1938" y="683"/>
                    <a:pt x="1911" y="687"/>
                  </a:cubicBezTo>
                  <a:cubicBezTo>
                    <a:pt x="1713" y="715"/>
                    <a:pt x="1541" y="843"/>
                    <a:pt x="1460" y="1025"/>
                  </a:cubicBezTo>
                  <a:cubicBezTo>
                    <a:pt x="1207" y="1582"/>
                    <a:pt x="876" y="2444"/>
                    <a:pt x="922" y="3466"/>
                  </a:cubicBezTo>
                  <a:cubicBezTo>
                    <a:pt x="952" y="4138"/>
                    <a:pt x="1138" y="4773"/>
                    <a:pt x="1479" y="5368"/>
                  </a:cubicBezTo>
                  <a:cubicBezTo>
                    <a:pt x="1469" y="5367"/>
                    <a:pt x="1459" y="5367"/>
                    <a:pt x="1449" y="5367"/>
                  </a:cubicBezTo>
                  <a:cubicBezTo>
                    <a:pt x="1114" y="5367"/>
                    <a:pt x="843" y="5650"/>
                    <a:pt x="865" y="5990"/>
                  </a:cubicBezTo>
                  <a:cubicBezTo>
                    <a:pt x="963" y="7455"/>
                    <a:pt x="1501" y="8589"/>
                    <a:pt x="2470" y="9380"/>
                  </a:cubicBezTo>
                  <a:cubicBezTo>
                    <a:pt x="2284" y="9528"/>
                    <a:pt x="2208" y="9773"/>
                    <a:pt x="2274" y="9999"/>
                  </a:cubicBezTo>
                  <a:cubicBezTo>
                    <a:pt x="2578" y="11057"/>
                    <a:pt x="3469" y="12207"/>
                    <a:pt x="4833" y="12757"/>
                  </a:cubicBezTo>
                  <a:cubicBezTo>
                    <a:pt x="3802" y="13279"/>
                    <a:pt x="2644" y="13546"/>
                    <a:pt x="1412" y="13546"/>
                  </a:cubicBezTo>
                  <a:cubicBezTo>
                    <a:pt x="1173" y="13546"/>
                    <a:pt x="932" y="13536"/>
                    <a:pt x="689" y="13516"/>
                  </a:cubicBezTo>
                  <a:cubicBezTo>
                    <a:pt x="673" y="13515"/>
                    <a:pt x="658" y="13514"/>
                    <a:pt x="642" y="13514"/>
                  </a:cubicBezTo>
                  <a:cubicBezTo>
                    <a:pt x="390" y="13514"/>
                    <a:pt x="164" y="13676"/>
                    <a:pt x="84" y="13919"/>
                  </a:cubicBezTo>
                  <a:cubicBezTo>
                    <a:pt x="0" y="14177"/>
                    <a:pt x="105" y="14460"/>
                    <a:pt x="338" y="14600"/>
                  </a:cubicBezTo>
                  <a:cubicBezTo>
                    <a:pt x="2284" y="15778"/>
                    <a:pt x="4395" y="16376"/>
                    <a:pt x="6611" y="16376"/>
                  </a:cubicBezTo>
                  <a:cubicBezTo>
                    <a:pt x="11382" y="16376"/>
                    <a:pt x="14151" y="14008"/>
                    <a:pt x="15631" y="12019"/>
                  </a:cubicBezTo>
                  <a:cubicBezTo>
                    <a:pt x="17461" y="9567"/>
                    <a:pt x="18108" y="6689"/>
                    <a:pt x="18108" y="4971"/>
                  </a:cubicBezTo>
                  <a:cubicBezTo>
                    <a:pt x="18108" y="4747"/>
                    <a:pt x="18103" y="4701"/>
                    <a:pt x="18110" y="4637"/>
                  </a:cubicBezTo>
                  <a:cubicBezTo>
                    <a:pt x="18336" y="4435"/>
                    <a:pt x="18964" y="4133"/>
                    <a:pt x="19935" y="2718"/>
                  </a:cubicBezTo>
                  <a:cubicBezTo>
                    <a:pt x="20080" y="2505"/>
                    <a:pt x="20070" y="2221"/>
                    <a:pt x="19909" y="2019"/>
                  </a:cubicBezTo>
                  <a:cubicBezTo>
                    <a:pt x="19795" y="1879"/>
                    <a:pt x="19625" y="1801"/>
                    <a:pt x="19451" y="1801"/>
                  </a:cubicBezTo>
                  <a:cubicBezTo>
                    <a:pt x="19377" y="1801"/>
                    <a:pt x="19303" y="1815"/>
                    <a:pt x="19231" y="1844"/>
                  </a:cubicBezTo>
                  <a:cubicBezTo>
                    <a:pt x="19194" y="1860"/>
                    <a:pt x="19155" y="1874"/>
                    <a:pt x="19118" y="1890"/>
                  </a:cubicBezTo>
                  <a:cubicBezTo>
                    <a:pt x="19269" y="1630"/>
                    <a:pt x="19392" y="1356"/>
                    <a:pt x="19490" y="1062"/>
                  </a:cubicBezTo>
                  <a:cubicBezTo>
                    <a:pt x="19564" y="841"/>
                    <a:pt x="19498" y="598"/>
                    <a:pt x="19327" y="443"/>
                  </a:cubicBezTo>
                  <a:cubicBezTo>
                    <a:pt x="19217" y="344"/>
                    <a:pt x="19076" y="292"/>
                    <a:pt x="18934" y="292"/>
                  </a:cubicBezTo>
                  <a:cubicBezTo>
                    <a:pt x="18853" y="292"/>
                    <a:pt x="18771" y="309"/>
                    <a:pt x="18694" y="344"/>
                  </a:cubicBezTo>
                  <a:cubicBezTo>
                    <a:pt x="18690" y="345"/>
                    <a:pt x="18676" y="351"/>
                    <a:pt x="18651" y="363"/>
                  </a:cubicBezTo>
                  <a:cubicBezTo>
                    <a:pt x="17724" y="830"/>
                    <a:pt x="16999" y="1103"/>
                    <a:pt x="16670" y="1166"/>
                  </a:cubicBezTo>
                  <a:cubicBezTo>
                    <a:pt x="16647" y="1147"/>
                    <a:pt x="16624" y="1126"/>
                    <a:pt x="16603" y="1106"/>
                  </a:cubicBezTo>
                  <a:cubicBezTo>
                    <a:pt x="16194" y="745"/>
                    <a:pt x="15347" y="1"/>
                    <a:pt x="13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Google Shape;3078;p50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3079" name="Google Shape;3079;p50"/>
          <p:cNvGrpSpPr/>
          <p:nvPr/>
        </p:nvGrpSpPr>
        <p:grpSpPr>
          <a:xfrm>
            <a:off x="3328547" y="3045421"/>
            <a:ext cx="1393627" cy="1516010"/>
            <a:chOff x="2263437" y="3560389"/>
            <a:chExt cx="920189" cy="1000997"/>
          </a:xfrm>
        </p:grpSpPr>
        <p:sp>
          <p:nvSpPr>
            <p:cNvPr id="3080" name="Google Shape;3080;p50"/>
            <p:cNvSpPr/>
            <p:nvPr/>
          </p:nvSpPr>
          <p:spPr>
            <a:xfrm>
              <a:off x="2571512" y="4406055"/>
              <a:ext cx="32748" cy="52250"/>
            </a:xfrm>
            <a:custGeom>
              <a:avLst/>
              <a:gdLst/>
              <a:ahLst/>
              <a:cxnLst/>
              <a:rect l="l" t="t" r="r" b="b"/>
              <a:pathLst>
                <a:path w="1063" h="1696" extrusionOk="0">
                  <a:moveTo>
                    <a:pt x="527" y="1"/>
                  </a:moveTo>
                  <a:cubicBezTo>
                    <a:pt x="233" y="1"/>
                    <a:pt x="1" y="242"/>
                    <a:pt x="1" y="536"/>
                  </a:cubicBezTo>
                  <a:lnTo>
                    <a:pt x="1" y="1366"/>
                  </a:lnTo>
                  <a:cubicBezTo>
                    <a:pt x="349" y="1490"/>
                    <a:pt x="697" y="1598"/>
                    <a:pt x="1063" y="1696"/>
                  </a:cubicBezTo>
                  <a:lnTo>
                    <a:pt x="1063" y="536"/>
                  </a:lnTo>
                  <a:cubicBezTo>
                    <a:pt x="1063" y="384"/>
                    <a:pt x="1000" y="259"/>
                    <a:pt x="902" y="161"/>
                  </a:cubicBezTo>
                  <a:cubicBezTo>
                    <a:pt x="813" y="63"/>
                    <a:pt x="670" y="1"/>
                    <a:pt x="5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0"/>
            <p:cNvSpPr/>
            <p:nvPr/>
          </p:nvSpPr>
          <p:spPr>
            <a:xfrm>
              <a:off x="2636670" y="4426665"/>
              <a:ext cx="32995" cy="44301"/>
            </a:xfrm>
            <a:custGeom>
              <a:avLst/>
              <a:gdLst/>
              <a:ahLst/>
              <a:cxnLst/>
              <a:rect l="l" t="t" r="r" b="b"/>
              <a:pathLst>
                <a:path w="1071" h="1438" extrusionOk="0">
                  <a:moveTo>
                    <a:pt x="536" y="1"/>
                  </a:moveTo>
                  <a:cubicBezTo>
                    <a:pt x="241" y="1"/>
                    <a:pt x="0" y="242"/>
                    <a:pt x="0" y="536"/>
                  </a:cubicBezTo>
                  <a:lnTo>
                    <a:pt x="0" y="1276"/>
                  </a:lnTo>
                  <a:cubicBezTo>
                    <a:pt x="45" y="1285"/>
                    <a:pt x="89" y="1294"/>
                    <a:pt x="125" y="1303"/>
                  </a:cubicBezTo>
                  <a:cubicBezTo>
                    <a:pt x="437" y="1357"/>
                    <a:pt x="750" y="1401"/>
                    <a:pt x="1071" y="1437"/>
                  </a:cubicBezTo>
                  <a:lnTo>
                    <a:pt x="1071" y="536"/>
                  </a:lnTo>
                  <a:cubicBezTo>
                    <a:pt x="1071" y="393"/>
                    <a:pt x="1008" y="259"/>
                    <a:pt x="910" y="161"/>
                  </a:cubicBezTo>
                  <a:cubicBezTo>
                    <a:pt x="812" y="63"/>
                    <a:pt x="687" y="1"/>
                    <a:pt x="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0"/>
            <p:cNvSpPr/>
            <p:nvPr/>
          </p:nvSpPr>
          <p:spPr>
            <a:xfrm>
              <a:off x="2702074" y="4356824"/>
              <a:ext cx="254254" cy="117438"/>
            </a:xfrm>
            <a:custGeom>
              <a:avLst/>
              <a:gdLst/>
              <a:ahLst/>
              <a:cxnLst/>
              <a:rect l="l" t="t" r="r" b="b"/>
              <a:pathLst>
                <a:path w="8253" h="3812" extrusionOk="0">
                  <a:moveTo>
                    <a:pt x="7116" y="1"/>
                  </a:moveTo>
                  <a:cubicBezTo>
                    <a:pt x="7099" y="1"/>
                    <a:pt x="7083" y="1"/>
                    <a:pt x="7066" y="2"/>
                  </a:cubicBezTo>
                  <a:cubicBezTo>
                    <a:pt x="6896" y="11"/>
                    <a:pt x="6736" y="46"/>
                    <a:pt x="6602" y="118"/>
                  </a:cubicBezTo>
                  <a:cubicBezTo>
                    <a:pt x="6584" y="127"/>
                    <a:pt x="6566" y="145"/>
                    <a:pt x="6540" y="153"/>
                  </a:cubicBezTo>
                  <a:cubicBezTo>
                    <a:pt x="4800" y="1081"/>
                    <a:pt x="2811" y="1599"/>
                    <a:pt x="696" y="1599"/>
                  </a:cubicBezTo>
                  <a:lnTo>
                    <a:pt x="331" y="1599"/>
                  </a:lnTo>
                  <a:cubicBezTo>
                    <a:pt x="224" y="1590"/>
                    <a:pt x="108" y="1590"/>
                    <a:pt x="0" y="1581"/>
                  </a:cubicBezTo>
                  <a:lnTo>
                    <a:pt x="0" y="3793"/>
                  </a:lnTo>
                  <a:cubicBezTo>
                    <a:pt x="108" y="3802"/>
                    <a:pt x="224" y="3802"/>
                    <a:pt x="331" y="3811"/>
                  </a:cubicBezTo>
                  <a:lnTo>
                    <a:pt x="696" y="3811"/>
                  </a:lnTo>
                  <a:cubicBezTo>
                    <a:pt x="3123" y="3811"/>
                    <a:pt x="5416" y="3222"/>
                    <a:pt x="7432" y="2187"/>
                  </a:cubicBezTo>
                  <a:cubicBezTo>
                    <a:pt x="7574" y="2107"/>
                    <a:pt x="7708" y="2036"/>
                    <a:pt x="7851" y="1955"/>
                  </a:cubicBezTo>
                  <a:cubicBezTo>
                    <a:pt x="8101" y="1741"/>
                    <a:pt x="8252" y="1420"/>
                    <a:pt x="8235" y="1063"/>
                  </a:cubicBezTo>
                  <a:cubicBezTo>
                    <a:pt x="8209" y="464"/>
                    <a:pt x="7710" y="1"/>
                    <a:pt x="71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0"/>
            <p:cNvSpPr/>
            <p:nvPr/>
          </p:nvSpPr>
          <p:spPr>
            <a:xfrm>
              <a:off x="2696036" y="4350509"/>
              <a:ext cx="266608" cy="130069"/>
            </a:xfrm>
            <a:custGeom>
              <a:avLst/>
              <a:gdLst/>
              <a:ahLst/>
              <a:cxnLst/>
              <a:rect l="l" t="t" r="r" b="b"/>
              <a:pathLst>
                <a:path w="8654" h="4222" extrusionOk="0">
                  <a:moveTo>
                    <a:pt x="7320" y="411"/>
                  </a:moveTo>
                  <a:cubicBezTo>
                    <a:pt x="7807" y="411"/>
                    <a:pt x="8208" y="794"/>
                    <a:pt x="8234" y="1277"/>
                  </a:cubicBezTo>
                  <a:cubicBezTo>
                    <a:pt x="8243" y="1536"/>
                    <a:pt x="8145" y="1777"/>
                    <a:pt x="7967" y="1964"/>
                  </a:cubicBezTo>
                  <a:lnTo>
                    <a:pt x="7842" y="1964"/>
                  </a:lnTo>
                  <a:lnTo>
                    <a:pt x="7842" y="2045"/>
                  </a:lnTo>
                  <a:cubicBezTo>
                    <a:pt x="7744" y="2098"/>
                    <a:pt x="7637" y="2160"/>
                    <a:pt x="7530" y="2214"/>
                  </a:cubicBezTo>
                  <a:cubicBezTo>
                    <a:pt x="5496" y="3258"/>
                    <a:pt x="3203" y="3811"/>
                    <a:pt x="892" y="3811"/>
                  </a:cubicBezTo>
                  <a:lnTo>
                    <a:pt x="402" y="3811"/>
                  </a:lnTo>
                  <a:lnTo>
                    <a:pt x="402" y="2000"/>
                  </a:lnTo>
                  <a:lnTo>
                    <a:pt x="518" y="2000"/>
                  </a:lnTo>
                  <a:cubicBezTo>
                    <a:pt x="643" y="2009"/>
                    <a:pt x="767" y="2009"/>
                    <a:pt x="892" y="2009"/>
                  </a:cubicBezTo>
                  <a:cubicBezTo>
                    <a:pt x="2962" y="2009"/>
                    <a:pt x="5014" y="1500"/>
                    <a:pt x="6834" y="537"/>
                  </a:cubicBezTo>
                  <a:cubicBezTo>
                    <a:pt x="6843" y="528"/>
                    <a:pt x="6852" y="528"/>
                    <a:pt x="6869" y="519"/>
                  </a:cubicBezTo>
                  <a:lnTo>
                    <a:pt x="6887" y="510"/>
                  </a:lnTo>
                  <a:cubicBezTo>
                    <a:pt x="7003" y="448"/>
                    <a:pt x="7128" y="412"/>
                    <a:pt x="7271" y="412"/>
                  </a:cubicBezTo>
                  <a:cubicBezTo>
                    <a:pt x="7287" y="411"/>
                    <a:pt x="7304" y="411"/>
                    <a:pt x="7320" y="411"/>
                  </a:cubicBezTo>
                  <a:close/>
                  <a:moveTo>
                    <a:pt x="7303" y="1"/>
                  </a:moveTo>
                  <a:cubicBezTo>
                    <a:pt x="7286" y="1"/>
                    <a:pt x="7270" y="1"/>
                    <a:pt x="7253" y="2"/>
                  </a:cubicBezTo>
                  <a:cubicBezTo>
                    <a:pt x="7057" y="11"/>
                    <a:pt x="6869" y="55"/>
                    <a:pt x="6718" y="135"/>
                  </a:cubicBezTo>
                  <a:cubicBezTo>
                    <a:pt x="6700" y="144"/>
                    <a:pt x="6682" y="153"/>
                    <a:pt x="6655" y="171"/>
                  </a:cubicBezTo>
                  <a:lnTo>
                    <a:pt x="6646" y="180"/>
                  </a:lnTo>
                  <a:cubicBezTo>
                    <a:pt x="4889" y="1108"/>
                    <a:pt x="2900" y="1607"/>
                    <a:pt x="892" y="1607"/>
                  </a:cubicBezTo>
                  <a:cubicBezTo>
                    <a:pt x="767" y="1607"/>
                    <a:pt x="651" y="1598"/>
                    <a:pt x="527" y="1598"/>
                  </a:cubicBezTo>
                  <a:cubicBezTo>
                    <a:pt x="420" y="1598"/>
                    <a:pt x="321" y="1590"/>
                    <a:pt x="214" y="1590"/>
                  </a:cubicBezTo>
                  <a:lnTo>
                    <a:pt x="0" y="1572"/>
                  </a:lnTo>
                  <a:lnTo>
                    <a:pt x="0" y="4194"/>
                  </a:lnTo>
                  <a:lnTo>
                    <a:pt x="223" y="4203"/>
                  </a:lnTo>
                  <a:cubicBezTo>
                    <a:pt x="321" y="4212"/>
                    <a:pt x="420" y="4212"/>
                    <a:pt x="518" y="4212"/>
                  </a:cubicBezTo>
                  <a:cubicBezTo>
                    <a:pt x="643" y="4212"/>
                    <a:pt x="767" y="4221"/>
                    <a:pt x="892" y="4221"/>
                  </a:cubicBezTo>
                  <a:cubicBezTo>
                    <a:pt x="3265" y="4221"/>
                    <a:pt x="5620" y="3650"/>
                    <a:pt x="7717" y="2571"/>
                  </a:cubicBezTo>
                  <a:cubicBezTo>
                    <a:pt x="7851" y="2499"/>
                    <a:pt x="7976" y="2437"/>
                    <a:pt x="8101" y="2366"/>
                  </a:cubicBezTo>
                  <a:lnTo>
                    <a:pt x="8118" y="2366"/>
                  </a:lnTo>
                  <a:lnTo>
                    <a:pt x="8163" y="2330"/>
                  </a:lnTo>
                  <a:lnTo>
                    <a:pt x="8243" y="2285"/>
                  </a:lnTo>
                  <a:lnTo>
                    <a:pt x="8243" y="2250"/>
                  </a:lnTo>
                  <a:cubicBezTo>
                    <a:pt x="8511" y="1991"/>
                    <a:pt x="8654" y="1634"/>
                    <a:pt x="8636" y="1259"/>
                  </a:cubicBezTo>
                  <a:cubicBezTo>
                    <a:pt x="8601" y="553"/>
                    <a:pt x="8004" y="1"/>
                    <a:pt x="7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0"/>
            <p:cNvSpPr/>
            <p:nvPr/>
          </p:nvSpPr>
          <p:spPr>
            <a:xfrm>
              <a:off x="2269752" y="3566705"/>
              <a:ext cx="907527" cy="868248"/>
            </a:xfrm>
            <a:custGeom>
              <a:avLst/>
              <a:gdLst/>
              <a:ahLst/>
              <a:cxnLst/>
              <a:rect l="l" t="t" r="r" b="b"/>
              <a:pathLst>
                <a:path w="29458" h="28183" extrusionOk="0">
                  <a:moveTo>
                    <a:pt x="14729" y="1"/>
                  </a:moveTo>
                  <a:cubicBezTo>
                    <a:pt x="6593" y="1"/>
                    <a:pt x="1" y="6594"/>
                    <a:pt x="1" y="14729"/>
                  </a:cubicBezTo>
                  <a:cubicBezTo>
                    <a:pt x="1" y="20724"/>
                    <a:pt x="3587" y="25890"/>
                    <a:pt x="8734" y="28182"/>
                  </a:cubicBezTo>
                  <a:lnTo>
                    <a:pt x="8734" y="25720"/>
                  </a:lnTo>
                  <a:cubicBezTo>
                    <a:pt x="4845" y="23597"/>
                    <a:pt x="2204" y="19475"/>
                    <a:pt x="2204" y="14729"/>
                  </a:cubicBezTo>
                  <a:cubicBezTo>
                    <a:pt x="2204" y="7816"/>
                    <a:pt x="7816" y="2213"/>
                    <a:pt x="14729" y="2213"/>
                  </a:cubicBezTo>
                  <a:cubicBezTo>
                    <a:pt x="21643" y="2213"/>
                    <a:pt x="27246" y="7816"/>
                    <a:pt x="27246" y="14729"/>
                  </a:cubicBezTo>
                  <a:cubicBezTo>
                    <a:pt x="27246" y="15970"/>
                    <a:pt x="27067" y="17174"/>
                    <a:pt x="26728" y="18307"/>
                  </a:cubicBezTo>
                  <a:cubicBezTo>
                    <a:pt x="26692" y="18414"/>
                    <a:pt x="26666" y="18521"/>
                    <a:pt x="26630" y="18628"/>
                  </a:cubicBezTo>
                  <a:cubicBezTo>
                    <a:pt x="26612" y="18699"/>
                    <a:pt x="26612" y="18771"/>
                    <a:pt x="26612" y="18851"/>
                  </a:cubicBezTo>
                  <a:cubicBezTo>
                    <a:pt x="26638" y="19450"/>
                    <a:pt x="27137" y="19914"/>
                    <a:pt x="27739" y="19914"/>
                  </a:cubicBezTo>
                  <a:cubicBezTo>
                    <a:pt x="27756" y="19914"/>
                    <a:pt x="27773" y="19913"/>
                    <a:pt x="27790" y="19913"/>
                  </a:cubicBezTo>
                  <a:cubicBezTo>
                    <a:pt x="28191" y="19895"/>
                    <a:pt x="28530" y="19672"/>
                    <a:pt x="28718" y="19342"/>
                  </a:cubicBezTo>
                  <a:cubicBezTo>
                    <a:pt x="28771" y="19190"/>
                    <a:pt x="28816" y="19038"/>
                    <a:pt x="28860" y="18887"/>
                  </a:cubicBezTo>
                  <a:cubicBezTo>
                    <a:pt x="29253" y="17566"/>
                    <a:pt x="29458" y="16175"/>
                    <a:pt x="29458" y="14729"/>
                  </a:cubicBezTo>
                  <a:cubicBezTo>
                    <a:pt x="29458" y="6594"/>
                    <a:pt x="22865" y="1"/>
                    <a:pt x="147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0"/>
            <p:cNvSpPr/>
            <p:nvPr/>
          </p:nvSpPr>
          <p:spPr>
            <a:xfrm>
              <a:off x="2263437" y="3560389"/>
              <a:ext cx="920189" cy="884175"/>
            </a:xfrm>
            <a:custGeom>
              <a:avLst/>
              <a:gdLst/>
              <a:ahLst/>
              <a:cxnLst/>
              <a:rect l="l" t="t" r="r" b="b"/>
              <a:pathLst>
                <a:path w="29869" h="28700" extrusionOk="0">
                  <a:moveTo>
                    <a:pt x="14934" y="411"/>
                  </a:moveTo>
                  <a:cubicBezTo>
                    <a:pt x="22945" y="411"/>
                    <a:pt x="29458" y="6923"/>
                    <a:pt x="29458" y="14934"/>
                  </a:cubicBezTo>
                  <a:cubicBezTo>
                    <a:pt x="29458" y="16326"/>
                    <a:pt x="29262" y="17709"/>
                    <a:pt x="28869" y="19038"/>
                  </a:cubicBezTo>
                  <a:cubicBezTo>
                    <a:pt x="28833" y="19181"/>
                    <a:pt x="28780" y="19333"/>
                    <a:pt x="28735" y="19466"/>
                  </a:cubicBezTo>
                  <a:cubicBezTo>
                    <a:pt x="28575" y="19734"/>
                    <a:pt x="28298" y="19903"/>
                    <a:pt x="27986" y="19912"/>
                  </a:cubicBezTo>
                  <a:cubicBezTo>
                    <a:pt x="27973" y="19913"/>
                    <a:pt x="27961" y="19913"/>
                    <a:pt x="27948" y="19913"/>
                  </a:cubicBezTo>
                  <a:cubicBezTo>
                    <a:pt x="27712" y="19913"/>
                    <a:pt x="27486" y="19833"/>
                    <a:pt x="27317" y="19672"/>
                  </a:cubicBezTo>
                  <a:cubicBezTo>
                    <a:pt x="27138" y="19511"/>
                    <a:pt x="27031" y="19288"/>
                    <a:pt x="27022" y="19038"/>
                  </a:cubicBezTo>
                  <a:cubicBezTo>
                    <a:pt x="27022" y="18985"/>
                    <a:pt x="27022" y="18931"/>
                    <a:pt x="27031" y="18887"/>
                  </a:cubicBezTo>
                  <a:cubicBezTo>
                    <a:pt x="27067" y="18779"/>
                    <a:pt x="27094" y="18681"/>
                    <a:pt x="27120" y="18574"/>
                  </a:cubicBezTo>
                  <a:cubicBezTo>
                    <a:pt x="27477" y="17406"/>
                    <a:pt x="27656" y="16175"/>
                    <a:pt x="27656" y="14934"/>
                  </a:cubicBezTo>
                  <a:cubicBezTo>
                    <a:pt x="27656" y="7923"/>
                    <a:pt x="21946" y="2213"/>
                    <a:pt x="14934" y="2213"/>
                  </a:cubicBezTo>
                  <a:cubicBezTo>
                    <a:pt x="7922" y="2213"/>
                    <a:pt x="2213" y="7923"/>
                    <a:pt x="2213" y="14934"/>
                  </a:cubicBezTo>
                  <a:cubicBezTo>
                    <a:pt x="2213" y="19547"/>
                    <a:pt x="4711" y="23793"/>
                    <a:pt x="8734" y="26050"/>
                  </a:cubicBezTo>
                  <a:lnTo>
                    <a:pt x="8734" y="28075"/>
                  </a:lnTo>
                  <a:cubicBezTo>
                    <a:pt x="3667" y="25684"/>
                    <a:pt x="411" y="20564"/>
                    <a:pt x="411" y="14934"/>
                  </a:cubicBezTo>
                  <a:cubicBezTo>
                    <a:pt x="411" y="6923"/>
                    <a:pt x="6923" y="411"/>
                    <a:pt x="14934" y="411"/>
                  </a:cubicBezTo>
                  <a:close/>
                  <a:moveTo>
                    <a:pt x="14934" y="1"/>
                  </a:moveTo>
                  <a:cubicBezTo>
                    <a:pt x="6700" y="1"/>
                    <a:pt x="0" y="6700"/>
                    <a:pt x="0" y="14934"/>
                  </a:cubicBezTo>
                  <a:cubicBezTo>
                    <a:pt x="0" y="20822"/>
                    <a:pt x="3480" y="26175"/>
                    <a:pt x="8859" y="28575"/>
                  </a:cubicBezTo>
                  <a:lnTo>
                    <a:pt x="9145" y="28700"/>
                  </a:lnTo>
                  <a:lnTo>
                    <a:pt x="9145" y="25809"/>
                  </a:lnTo>
                  <a:lnTo>
                    <a:pt x="9038" y="25747"/>
                  </a:lnTo>
                  <a:cubicBezTo>
                    <a:pt x="5077" y="23588"/>
                    <a:pt x="2614" y="19440"/>
                    <a:pt x="2614" y="14934"/>
                  </a:cubicBezTo>
                  <a:cubicBezTo>
                    <a:pt x="2614" y="8146"/>
                    <a:pt x="8145" y="2615"/>
                    <a:pt x="14934" y="2615"/>
                  </a:cubicBezTo>
                  <a:cubicBezTo>
                    <a:pt x="21723" y="2615"/>
                    <a:pt x="27254" y="8146"/>
                    <a:pt x="27254" y="14934"/>
                  </a:cubicBezTo>
                  <a:cubicBezTo>
                    <a:pt x="27254" y="16139"/>
                    <a:pt x="27076" y="17325"/>
                    <a:pt x="26737" y="18458"/>
                  </a:cubicBezTo>
                  <a:cubicBezTo>
                    <a:pt x="26710" y="18565"/>
                    <a:pt x="26674" y="18663"/>
                    <a:pt x="26639" y="18771"/>
                  </a:cubicBezTo>
                  <a:lnTo>
                    <a:pt x="26630" y="18797"/>
                  </a:lnTo>
                  <a:cubicBezTo>
                    <a:pt x="26621" y="18887"/>
                    <a:pt x="26612" y="18976"/>
                    <a:pt x="26621" y="19065"/>
                  </a:cubicBezTo>
                  <a:cubicBezTo>
                    <a:pt x="26630" y="19413"/>
                    <a:pt x="26781" y="19734"/>
                    <a:pt x="27040" y="19975"/>
                  </a:cubicBezTo>
                  <a:cubicBezTo>
                    <a:pt x="27291" y="20192"/>
                    <a:pt x="27604" y="20316"/>
                    <a:pt x="27936" y="20316"/>
                  </a:cubicBezTo>
                  <a:cubicBezTo>
                    <a:pt x="27959" y="20316"/>
                    <a:pt x="27981" y="20315"/>
                    <a:pt x="28004" y="20314"/>
                  </a:cubicBezTo>
                  <a:cubicBezTo>
                    <a:pt x="28468" y="20296"/>
                    <a:pt x="28869" y="20046"/>
                    <a:pt x="29101" y="19654"/>
                  </a:cubicBezTo>
                  <a:lnTo>
                    <a:pt x="29110" y="19618"/>
                  </a:lnTo>
                  <a:cubicBezTo>
                    <a:pt x="29163" y="19466"/>
                    <a:pt x="29217" y="19306"/>
                    <a:pt x="29262" y="19145"/>
                  </a:cubicBezTo>
                  <a:cubicBezTo>
                    <a:pt x="29663" y="17780"/>
                    <a:pt x="29868" y="16362"/>
                    <a:pt x="29868" y="14934"/>
                  </a:cubicBezTo>
                  <a:cubicBezTo>
                    <a:pt x="29868" y="6700"/>
                    <a:pt x="23168" y="1"/>
                    <a:pt x="149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0"/>
            <p:cNvSpPr/>
            <p:nvPr/>
          </p:nvSpPr>
          <p:spPr>
            <a:xfrm>
              <a:off x="2337652" y="3634882"/>
              <a:ext cx="771481" cy="920158"/>
            </a:xfrm>
            <a:custGeom>
              <a:avLst/>
              <a:gdLst/>
              <a:ahLst/>
              <a:cxnLst/>
              <a:rect l="l" t="t" r="r" b="b"/>
              <a:pathLst>
                <a:path w="25042" h="29868" extrusionOk="0">
                  <a:moveTo>
                    <a:pt x="12525" y="0"/>
                  </a:moveTo>
                  <a:cubicBezTo>
                    <a:pt x="5612" y="0"/>
                    <a:pt x="0" y="5603"/>
                    <a:pt x="0" y="12516"/>
                  </a:cubicBezTo>
                  <a:cubicBezTo>
                    <a:pt x="0" y="17262"/>
                    <a:pt x="2641" y="21384"/>
                    <a:pt x="6530" y="23507"/>
                  </a:cubicBezTo>
                  <a:lnTo>
                    <a:pt x="6530" y="29341"/>
                  </a:lnTo>
                  <a:cubicBezTo>
                    <a:pt x="6530" y="29484"/>
                    <a:pt x="6584" y="29618"/>
                    <a:pt x="6682" y="29716"/>
                  </a:cubicBezTo>
                  <a:cubicBezTo>
                    <a:pt x="6780" y="29814"/>
                    <a:pt x="6914" y="29868"/>
                    <a:pt x="7057" y="29868"/>
                  </a:cubicBezTo>
                  <a:cubicBezTo>
                    <a:pt x="7351" y="29868"/>
                    <a:pt x="7592" y="29627"/>
                    <a:pt x="7592" y="29341"/>
                  </a:cubicBezTo>
                  <a:lnTo>
                    <a:pt x="7592" y="25568"/>
                  </a:lnTo>
                  <a:cubicBezTo>
                    <a:pt x="7592" y="25274"/>
                    <a:pt x="7824" y="25033"/>
                    <a:pt x="8118" y="25033"/>
                  </a:cubicBezTo>
                  <a:cubicBezTo>
                    <a:pt x="8261" y="25033"/>
                    <a:pt x="8404" y="25095"/>
                    <a:pt x="8493" y="25193"/>
                  </a:cubicBezTo>
                  <a:cubicBezTo>
                    <a:pt x="8591" y="25291"/>
                    <a:pt x="8654" y="25416"/>
                    <a:pt x="8654" y="25568"/>
                  </a:cubicBezTo>
                  <a:lnTo>
                    <a:pt x="8654" y="27200"/>
                  </a:lnTo>
                  <a:cubicBezTo>
                    <a:pt x="8654" y="27343"/>
                    <a:pt x="8707" y="27477"/>
                    <a:pt x="8805" y="27575"/>
                  </a:cubicBezTo>
                  <a:cubicBezTo>
                    <a:pt x="8903" y="27673"/>
                    <a:pt x="9037" y="27736"/>
                    <a:pt x="9180" y="27736"/>
                  </a:cubicBezTo>
                  <a:cubicBezTo>
                    <a:pt x="9474" y="27736"/>
                    <a:pt x="9706" y="27495"/>
                    <a:pt x="9706" y="27200"/>
                  </a:cubicBezTo>
                  <a:lnTo>
                    <a:pt x="9706" y="26237"/>
                  </a:lnTo>
                  <a:cubicBezTo>
                    <a:pt x="9706" y="25943"/>
                    <a:pt x="9947" y="25702"/>
                    <a:pt x="10242" y="25702"/>
                  </a:cubicBezTo>
                  <a:cubicBezTo>
                    <a:pt x="10393" y="25702"/>
                    <a:pt x="10518" y="25764"/>
                    <a:pt x="10616" y="25862"/>
                  </a:cubicBezTo>
                  <a:cubicBezTo>
                    <a:pt x="10714" y="25960"/>
                    <a:pt x="10777" y="26094"/>
                    <a:pt x="10777" y="26237"/>
                  </a:cubicBezTo>
                  <a:lnTo>
                    <a:pt x="10777" y="28360"/>
                  </a:lnTo>
                  <a:cubicBezTo>
                    <a:pt x="10777" y="28512"/>
                    <a:pt x="10830" y="28646"/>
                    <a:pt x="10928" y="28735"/>
                  </a:cubicBezTo>
                  <a:cubicBezTo>
                    <a:pt x="11027" y="28833"/>
                    <a:pt x="11160" y="28895"/>
                    <a:pt x="11303" y="28895"/>
                  </a:cubicBezTo>
                  <a:cubicBezTo>
                    <a:pt x="11598" y="28895"/>
                    <a:pt x="11829" y="28655"/>
                    <a:pt x="11829" y="28360"/>
                  </a:cubicBezTo>
                  <a:lnTo>
                    <a:pt x="11829" y="25015"/>
                  </a:lnTo>
                  <a:cubicBezTo>
                    <a:pt x="11937" y="25024"/>
                    <a:pt x="12053" y="25024"/>
                    <a:pt x="12160" y="25033"/>
                  </a:cubicBezTo>
                  <a:lnTo>
                    <a:pt x="12525" y="25033"/>
                  </a:lnTo>
                  <a:cubicBezTo>
                    <a:pt x="14640" y="25033"/>
                    <a:pt x="16629" y="24515"/>
                    <a:pt x="18369" y="23587"/>
                  </a:cubicBezTo>
                  <a:cubicBezTo>
                    <a:pt x="18395" y="23579"/>
                    <a:pt x="18413" y="23561"/>
                    <a:pt x="18431" y="23552"/>
                  </a:cubicBezTo>
                  <a:cubicBezTo>
                    <a:pt x="18493" y="23525"/>
                    <a:pt x="18565" y="23489"/>
                    <a:pt x="18627" y="23445"/>
                  </a:cubicBezTo>
                  <a:lnTo>
                    <a:pt x="12686" y="13266"/>
                  </a:lnTo>
                  <a:cubicBezTo>
                    <a:pt x="12409" y="12801"/>
                    <a:pt x="12498" y="12515"/>
                    <a:pt x="12857" y="12515"/>
                  </a:cubicBezTo>
                  <a:cubicBezTo>
                    <a:pt x="12960" y="12515"/>
                    <a:pt x="13085" y="12538"/>
                    <a:pt x="13230" y="12588"/>
                  </a:cubicBezTo>
                  <a:lnTo>
                    <a:pt x="18074" y="14265"/>
                  </a:lnTo>
                  <a:lnTo>
                    <a:pt x="18074" y="16870"/>
                  </a:lnTo>
                  <a:cubicBezTo>
                    <a:pt x="18074" y="17022"/>
                    <a:pt x="18137" y="17155"/>
                    <a:pt x="18235" y="17245"/>
                  </a:cubicBezTo>
                  <a:cubicBezTo>
                    <a:pt x="18324" y="17343"/>
                    <a:pt x="18458" y="17405"/>
                    <a:pt x="18601" y="17405"/>
                  </a:cubicBezTo>
                  <a:cubicBezTo>
                    <a:pt x="18895" y="17405"/>
                    <a:pt x="19136" y="17164"/>
                    <a:pt x="19136" y="16870"/>
                  </a:cubicBezTo>
                  <a:lnTo>
                    <a:pt x="19136" y="16130"/>
                  </a:lnTo>
                  <a:cubicBezTo>
                    <a:pt x="19136" y="15835"/>
                    <a:pt x="19377" y="15603"/>
                    <a:pt x="19671" y="15603"/>
                  </a:cubicBezTo>
                  <a:cubicBezTo>
                    <a:pt x="19814" y="15603"/>
                    <a:pt x="19948" y="15657"/>
                    <a:pt x="20046" y="15755"/>
                  </a:cubicBezTo>
                  <a:cubicBezTo>
                    <a:pt x="20135" y="15853"/>
                    <a:pt x="20197" y="15987"/>
                    <a:pt x="20197" y="16130"/>
                  </a:cubicBezTo>
                  <a:lnTo>
                    <a:pt x="20197" y="16576"/>
                  </a:lnTo>
                  <a:cubicBezTo>
                    <a:pt x="20197" y="16718"/>
                    <a:pt x="20260" y="16852"/>
                    <a:pt x="20349" y="16950"/>
                  </a:cubicBezTo>
                  <a:cubicBezTo>
                    <a:pt x="20447" y="17048"/>
                    <a:pt x="20581" y="17102"/>
                    <a:pt x="20724" y="17102"/>
                  </a:cubicBezTo>
                  <a:cubicBezTo>
                    <a:pt x="21018" y="17102"/>
                    <a:pt x="21259" y="16870"/>
                    <a:pt x="21259" y="16576"/>
                  </a:cubicBezTo>
                  <a:lnTo>
                    <a:pt x="21259" y="15371"/>
                  </a:lnTo>
                  <a:lnTo>
                    <a:pt x="24408" y="16460"/>
                  </a:lnTo>
                  <a:cubicBezTo>
                    <a:pt x="24408" y="16442"/>
                    <a:pt x="24417" y="16433"/>
                    <a:pt x="24426" y="16415"/>
                  </a:cubicBezTo>
                  <a:cubicBezTo>
                    <a:pt x="24462" y="16308"/>
                    <a:pt x="24488" y="16201"/>
                    <a:pt x="24524" y="16094"/>
                  </a:cubicBezTo>
                  <a:cubicBezTo>
                    <a:pt x="24863" y="14961"/>
                    <a:pt x="25042" y="13757"/>
                    <a:pt x="25042" y="12516"/>
                  </a:cubicBezTo>
                  <a:cubicBezTo>
                    <a:pt x="25042" y="5603"/>
                    <a:pt x="19439" y="0"/>
                    <a:pt x="12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0"/>
            <p:cNvSpPr/>
            <p:nvPr/>
          </p:nvSpPr>
          <p:spPr>
            <a:xfrm>
              <a:off x="2331583" y="3628566"/>
              <a:ext cx="783866" cy="932820"/>
            </a:xfrm>
            <a:custGeom>
              <a:avLst/>
              <a:gdLst/>
              <a:ahLst/>
              <a:cxnLst/>
              <a:rect l="l" t="t" r="r" b="b"/>
              <a:pathLst>
                <a:path w="25444" h="30279" extrusionOk="0">
                  <a:moveTo>
                    <a:pt x="12722" y="402"/>
                  </a:moveTo>
                  <a:cubicBezTo>
                    <a:pt x="19511" y="402"/>
                    <a:pt x="25042" y="5933"/>
                    <a:pt x="25042" y="12721"/>
                  </a:cubicBezTo>
                  <a:cubicBezTo>
                    <a:pt x="25042" y="13926"/>
                    <a:pt x="24864" y="15112"/>
                    <a:pt x="24525" y="16245"/>
                  </a:cubicBezTo>
                  <a:cubicBezTo>
                    <a:pt x="24507" y="16299"/>
                    <a:pt x="24489" y="16352"/>
                    <a:pt x="24480" y="16406"/>
                  </a:cubicBezTo>
                  <a:lnTo>
                    <a:pt x="21251" y="15291"/>
                  </a:lnTo>
                  <a:lnTo>
                    <a:pt x="21251" y="16781"/>
                  </a:lnTo>
                  <a:cubicBezTo>
                    <a:pt x="21251" y="16959"/>
                    <a:pt x="21108" y="17111"/>
                    <a:pt x="20921" y="17111"/>
                  </a:cubicBezTo>
                  <a:cubicBezTo>
                    <a:pt x="20840" y="17111"/>
                    <a:pt x="20751" y="17075"/>
                    <a:pt x="20698" y="17012"/>
                  </a:cubicBezTo>
                  <a:cubicBezTo>
                    <a:pt x="20635" y="16950"/>
                    <a:pt x="20600" y="16870"/>
                    <a:pt x="20600" y="16781"/>
                  </a:cubicBezTo>
                  <a:lnTo>
                    <a:pt x="20600" y="16335"/>
                  </a:lnTo>
                  <a:cubicBezTo>
                    <a:pt x="20600" y="16138"/>
                    <a:pt x="20519" y="15951"/>
                    <a:pt x="20385" y="15817"/>
                  </a:cubicBezTo>
                  <a:cubicBezTo>
                    <a:pt x="20252" y="15683"/>
                    <a:pt x="20055" y="15603"/>
                    <a:pt x="19868" y="15603"/>
                  </a:cubicBezTo>
                  <a:cubicBezTo>
                    <a:pt x="19458" y="15603"/>
                    <a:pt x="19128" y="15933"/>
                    <a:pt x="19128" y="16335"/>
                  </a:cubicBezTo>
                  <a:lnTo>
                    <a:pt x="19128" y="17075"/>
                  </a:lnTo>
                  <a:cubicBezTo>
                    <a:pt x="19128" y="17262"/>
                    <a:pt x="18985" y="17405"/>
                    <a:pt x="18798" y="17405"/>
                  </a:cubicBezTo>
                  <a:cubicBezTo>
                    <a:pt x="18690" y="17405"/>
                    <a:pt x="18610" y="17351"/>
                    <a:pt x="18575" y="17307"/>
                  </a:cubicBezTo>
                  <a:cubicBezTo>
                    <a:pt x="18512" y="17244"/>
                    <a:pt x="18476" y="17164"/>
                    <a:pt x="18476" y="17075"/>
                  </a:cubicBezTo>
                  <a:lnTo>
                    <a:pt x="18476" y="14327"/>
                  </a:lnTo>
                  <a:lnTo>
                    <a:pt x="13498" y="12606"/>
                  </a:lnTo>
                  <a:cubicBezTo>
                    <a:pt x="13318" y="12544"/>
                    <a:pt x="13171" y="12520"/>
                    <a:pt x="13052" y="12520"/>
                  </a:cubicBezTo>
                  <a:cubicBezTo>
                    <a:pt x="12811" y="12520"/>
                    <a:pt x="12684" y="12617"/>
                    <a:pt x="12624" y="12695"/>
                  </a:cubicBezTo>
                  <a:cubicBezTo>
                    <a:pt x="12526" y="12811"/>
                    <a:pt x="12410" y="13078"/>
                    <a:pt x="12704" y="13569"/>
                  </a:cubicBezTo>
                  <a:lnTo>
                    <a:pt x="18548" y="23578"/>
                  </a:lnTo>
                  <a:cubicBezTo>
                    <a:pt x="18530" y="23578"/>
                    <a:pt x="18512" y="23587"/>
                    <a:pt x="18485" y="23605"/>
                  </a:cubicBezTo>
                  <a:lnTo>
                    <a:pt x="18476" y="23614"/>
                  </a:lnTo>
                  <a:cubicBezTo>
                    <a:pt x="16719" y="24542"/>
                    <a:pt x="14730" y="25041"/>
                    <a:pt x="12722" y="25041"/>
                  </a:cubicBezTo>
                  <a:cubicBezTo>
                    <a:pt x="12597" y="25041"/>
                    <a:pt x="12481" y="25032"/>
                    <a:pt x="12357" y="25032"/>
                  </a:cubicBezTo>
                  <a:cubicBezTo>
                    <a:pt x="12250" y="25032"/>
                    <a:pt x="12151" y="25024"/>
                    <a:pt x="12044" y="25024"/>
                  </a:cubicBezTo>
                  <a:lnTo>
                    <a:pt x="11830" y="25006"/>
                  </a:lnTo>
                  <a:lnTo>
                    <a:pt x="11830" y="28565"/>
                  </a:lnTo>
                  <a:cubicBezTo>
                    <a:pt x="11830" y="28753"/>
                    <a:pt x="11679" y="28895"/>
                    <a:pt x="11500" y="28895"/>
                  </a:cubicBezTo>
                  <a:cubicBezTo>
                    <a:pt x="11384" y="28895"/>
                    <a:pt x="11313" y="28842"/>
                    <a:pt x="11268" y="28797"/>
                  </a:cubicBezTo>
                  <a:cubicBezTo>
                    <a:pt x="11206" y="28735"/>
                    <a:pt x="11170" y="28654"/>
                    <a:pt x="11170" y="28565"/>
                  </a:cubicBezTo>
                  <a:lnTo>
                    <a:pt x="11170" y="26442"/>
                  </a:lnTo>
                  <a:cubicBezTo>
                    <a:pt x="11170" y="26246"/>
                    <a:pt x="11099" y="26058"/>
                    <a:pt x="10956" y="25925"/>
                  </a:cubicBezTo>
                  <a:cubicBezTo>
                    <a:pt x="10822" y="25782"/>
                    <a:pt x="10635" y="25710"/>
                    <a:pt x="10439" y="25710"/>
                  </a:cubicBezTo>
                  <a:cubicBezTo>
                    <a:pt x="10037" y="25710"/>
                    <a:pt x="9707" y="26041"/>
                    <a:pt x="9707" y="26442"/>
                  </a:cubicBezTo>
                  <a:lnTo>
                    <a:pt x="9707" y="27405"/>
                  </a:lnTo>
                  <a:cubicBezTo>
                    <a:pt x="9707" y="27584"/>
                    <a:pt x="9555" y="27736"/>
                    <a:pt x="9377" y="27736"/>
                  </a:cubicBezTo>
                  <a:cubicBezTo>
                    <a:pt x="9288" y="27736"/>
                    <a:pt x="9207" y="27700"/>
                    <a:pt x="9145" y="27637"/>
                  </a:cubicBezTo>
                  <a:cubicBezTo>
                    <a:pt x="9083" y="27575"/>
                    <a:pt x="9047" y="27495"/>
                    <a:pt x="9047" y="27405"/>
                  </a:cubicBezTo>
                  <a:lnTo>
                    <a:pt x="9047" y="25773"/>
                  </a:lnTo>
                  <a:cubicBezTo>
                    <a:pt x="9047" y="25577"/>
                    <a:pt x="8975" y="25389"/>
                    <a:pt x="8833" y="25255"/>
                  </a:cubicBezTo>
                  <a:cubicBezTo>
                    <a:pt x="8699" y="25122"/>
                    <a:pt x="8512" y="25041"/>
                    <a:pt x="8315" y="25041"/>
                  </a:cubicBezTo>
                  <a:cubicBezTo>
                    <a:pt x="7914" y="25041"/>
                    <a:pt x="7584" y="25371"/>
                    <a:pt x="7584" y="25773"/>
                  </a:cubicBezTo>
                  <a:lnTo>
                    <a:pt x="7584" y="29546"/>
                  </a:lnTo>
                  <a:cubicBezTo>
                    <a:pt x="7584" y="29725"/>
                    <a:pt x="7441" y="29868"/>
                    <a:pt x="7254" y="29868"/>
                  </a:cubicBezTo>
                  <a:cubicBezTo>
                    <a:pt x="7173" y="29868"/>
                    <a:pt x="7084" y="29841"/>
                    <a:pt x="7022" y="29778"/>
                  </a:cubicBezTo>
                  <a:cubicBezTo>
                    <a:pt x="6959" y="29716"/>
                    <a:pt x="6933" y="29627"/>
                    <a:pt x="6933" y="29546"/>
                  </a:cubicBezTo>
                  <a:lnTo>
                    <a:pt x="6933" y="23596"/>
                  </a:lnTo>
                  <a:lnTo>
                    <a:pt x="6826" y="23534"/>
                  </a:lnTo>
                  <a:cubicBezTo>
                    <a:pt x="2865" y="21375"/>
                    <a:pt x="402" y="17227"/>
                    <a:pt x="402" y="12721"/>
                  </a:cubicBezTo>
                  <a:cubicBezTo>
                    <a:pt x="402" y="5933"/>
                    <a:pt x="5933" y="402"/>
                    <a:pt x="12722" y="402"/>
                  </a:cubicBezTo>
                  <a:close/>
                  <a:moveTo>
                    <a:pt x="12722" y="0"/>
                  </a:moveTo>
                  <a:cubicBezTo>
                    <a:pt x="5710" y="0"/>
                    <a:pt x="1" y="5710"/>
                    <a:pt x="1" y="12721"/>
                  </a:cubicBezTo>
                  <a:cubicBezTo>
                    <a:pt x="1" y="17334"/>
                    <a:pt x="2499" y="21580"/>
                    <a:pt x="6522" y="23837"/>
                  </a:cubicBezTo>
                  <a:lnTo>
                    <a:pt x="6522" y="29546"/>
                  </a:lnTo>
                  <a:cubicBezTo>
                    <a:pt x="6522" y="29743"/>
                    <a:pt x="6602" y="29930"/>
                    <a:pt x="6736" y="30064"/>
                  </a:cubicBezTo>
                  <a:cubicBezTo>
                    <a:pt x="6870" y="30198"/>
                    <a:pt x="7057" y="30278"/>
                    <a:pt x="7254" y="30278"/>
                  </a:cubicBezTo>
                  <a:cubicBezTo>
                    <a:pt x="7664" y="30278"/>
                    <a:pt x="7985" y="29948"/>
                    <a:pt x="7985" y="29546"/>
                  </a:cubicBezTo>
                  <a:lnTo>
                    <a:pt x="7985" y="25773"/>
                  </a:lnTo>
                  <a:cubicBezTo>
                    <a:pt x="7985" y="25594"/>
                    <a:pt x="8137" y="25443"/>
                    <a:pt x="8315" y="25443"/>
                  </a:cubicBezTo>
                  <a:cubicBezTo>
                    <a:pt x="8405" y="25443"/>
                    <a:pt x="8485" y="25479"/>
                    <a:pt x="8547" y="25541"/>
                  </a:cubicBezTo>
                  <a:cubicBezTo>
                    <a:pt x="8592" y="25586"/>
                    <a:pt x="8645" y="25657"/>
                    <a:pt x="8645" y="25773"/>
                  </a:cubicBezTo>
                  <a:lnTo>
                    <a:pt x="8645" y="27405"/>
                  </a:lnTo>
                  <a:cubicBezTo>
                    <a:pt x="8645" y="27602"/>
                    <a:pt x="8726" y="27789"/>
                    <a:pt x="8860" y="27923"/>
                  </a:cubicBezTo>
                  <a:cubicBezTo>
                    <a:pt x="8993" y="28057"/>
                    <a:pt x="9181" y="28137"/>
                    <a:pt x="9377" y="28137"/>
                  </a:cubicBezTo>
                  <a:cubicBezTo>
                    <a:pt x="9778" y="28137"/>
                    <a:pt x="10108" y="27807"/>
                    <a:pt x="10108" y="27405"/>
                  </a:cubicBezTo>
                  <a:lnTo>
                    <a:pt x="10108" y="26442"/>
                  </a:lnTo>
                  <a:cubicBezTo>
                    <a:pt x="10108" y="26264"/>
                    <a:pt x="10260" y="26112"/>
                    <a:pt x="10439" y="26112"/>
                  </a:cubicBezTo>
                  <a:cubicBezTo>
                    <a:pt x="10555" y="26112"/>
                    <a:pt x="10626" y="26165"/>
                    <a:pt x="10670" y="26210"/>
                  </a:cubicBezTo>
                  <a:cubicBezTo>
                    <a:pt x="10733" y="26272"/>
                    <a:pt x="10769" y="26353"/>
                    <a:pt x="10769" y="26442"/>
                  </a:cubicBezTo>
                  <a:lnTo>
                    <a:pt x="10769" y="28565"/>
                  </a:lnTo>
                  <a:cubicBezTo>
                    <a:pt x="10769" y="28761"/>
                    <a:pt x="10849" y="28949"/>
                    <a:pt x="10983" y="29092"/>
                  </a:cubicBezTo>
                  <a:cubicBezTo>
                    <a:pt x="11125" y="29225"/>
                    <a:pt x="11304" y="29297"/>
                    <a:pt x="11500" y="29297"/>
                  </a:cubicBezTo>
                  <a:cubicBezTo>
                    <a:pt x="11902" y="29297"/>
                    <a:pt x="12232" y="28976"/>
                    <a:pt x="12232" y="28565"/>
                  </a:cubicBezTo>
                  <a:lnTo>
                    <a:pt x="12232" y="25434"/>
                  </a:lnTo>
                  <a:lnTo>
                    <a:pt x="12348" y="25434"/>
                  </a:lnTo>
                  <a:cubicBezTo>
                    <a:pt x="12473" y="25443"/>
                    <a:pt x="12597" y="25443"/>
                    <a:pt x="12722" y="25443"/>
                  </a:cubicBezTo>
                  <a:cubicBezTo>
                    <a:pt x="14792" y="25443"/>
                    <a:pt x="16844" y="24934"/>
                    <a:pt x="18664" y="23971"/>
                  </a:cubicBezTo>
                  <a:cubicBezTo>
                    <a:pt x="18673" y="23962"/>
                    <a:pt x="18682" y="23962"/>
                    <a:pt x="18699" y="23953"/>
                  </a:cubicBezTo>
                  <a:lnTo>
                    <a:pt x="18717" y="23944"/>
                  </a:lnTo>
                  <a:cubicBezTo>
                    <a:pt x="18789" y="23908"/>
                    <a:pt x="18860" y="23864"/>
                    <a:pt x="18931" y="23828"/>
                  </a:cubicBezTo>
                  <a:lnTo>
                    <a:pt x="19101" y="23721"/>
                  </a:lnTo>
                  <a:lnTo>
                    <a:pt x="13052" y="13364"/>
                  </a:lnTo>
                  <a:cubicBezTo>
                    <a:pt x="12901" y="13105"/>
                    <a:pt x="12919" y="12971"/>
                    <a:pt x="12936" y="12953"/>
                  </a:cubicBezTo>
                  <a:cubicBezTo>
                    <a:pt x="12945" y="12940"/>
                    <a:pt x="12979" y="12924"/>
                    <a:pt x="13047" y="12924"/>
                  </a:cubicBezTo>
                  <a:cubicBezTo>
                    <a:pt x="13115" y="12924"/>
                    <a:pt x="13217" y="12940"/>
                    <a:pt x="13365" y="12989"/>
                  </a:cubicBezTo>
                  <a:lnTo>
                    <a:pt x="18066" y="14622"/>
                  </a:lnTo>
                  <a:lnTo>
                    <a:pt x="18066" y="17075"/>
                  </a:lnTo>
                  <a:cubicBezTo>
                    <a:pt x="18066" y="17271"/>
                    <a:pt x="18146" y="17459"/>
                    <a:pt x="18280" y="17592"/>
                  </a:cubicBezTo>
                  <a:cubicBezTo>
                    <a:pt x="18423" y="17735"/>
                    <a:pt x="18610" y="17815"/>
                    <a:pt x="18798" y="17815"/>
                  </a:cubicBezTo>
                  <a:cubicBezTo>
                    <a:pt x="19208" y="17815"/>
                    <a:pt x="19538" y="17485"/>
                    <a:pt x="19538" y="17075"/>
                  </a:cubicBezTo>
                  <a:lnTo>
                    <a:pt x="19538" y="16335"/>
                  </a:lnTo>
                  <a:cubicBezTo>
                    <a:pt x="19538" y="16156"/>
                    <a:pt x="19681" y="16004"/>
                    <a:pt x="19868" y="16004"/>
                  </a:cubicBezTo>
                  <a:cubicBezTo>
                    <a:pt x="19948" y="16004"/>
                    <a:pt x="20038" y="16040"/>
                    <a:pt x="20100" y="16103"/>
                  </a:cubicBezTo>
                  <a:cubicBezTo>
                    <a:pt x="20154" y="16165"/>
                    <a:pt x="20189" y="16245"/>
                    <a:pt x="20189" y="16335"/>
                  </a:cubicBezTo>
                  <a:lnTo>
                    <a:pt x="20189" y="16781"/>
                  </a:lnTo>
                  <a:cubicBezTo>
                    <a:pt x="20189" y="16977"/>
                    <a:pt x="20270" y="17164"/>
                    <a:pt x="20403" y="17298"/>
                  </a:cubicBezTo>
                  <a:cubicBezTo>
                    <a:pt x="20546" y="17432"/>
                    <a:pt x="20733" y="17512"/>
                    <a:pt x="20921" y="17512"/>
                  </a:cubicBezTo>
                  <a:cubicBezTo>
                    <a:pt x="21331" y="17512"/>
                    <a:pt x="21661" y="17182"/>
                    <a:pt x="21661" y="16781"/>
                  </a:cubicBezTo>
                  <a:lnTo>
                    <a:pt x="21661" y="15862"/>
                  </a:lnTo>
                  <a:lnTo>
                    <a:pt x="24543" y="16852"/>
                  </a:lnTo>
                  <a:lnTo>
                    <a:pt x="24748" y="16914"/>
                  </a:lnTo>
                  <a:lnTo>
                    <a:pt x="24801" y="16709"/>
                  </a:lnTo>
                  <a:cubicBezTo>
                    <a:pt x="24810" y="16700"/>
                    <a:pt x="24810" y="16691"/>
                    <a:pt x="24810" y="16682"/>
                  </a:cubicBezTo>
                  <a:cubicBezTo>
                    <a:pt x="24846" y="16575"/>
                    <a:pt x="24882" y="16468"/>
                    <a:pt x="24908" y="16361"/>
                  </a:cubicBezTo>
                  <a:cubicBezTo>
                    <a:pt x="25265" y="15193"/>
                    <a:pt x="25444" y="13962"/>
                    <a:pt x="25444" y="12721"/>
                  </a:cubicBezTo>
                  <a:cubicBezTo>
                    <a:pt x="25444" y="5710"/>
                    <a:pt x="19734" y="0"/>
                    <a:pt x="12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0"/>
            <p:cNvSpPr/>
            <p:nvPr/>
          </p:nvSpPr>
          <p:spPr>
            <a:xfrm>
              <a:off x="2929094" y="4180975"/>
              <a:ext cx="32718" cy="39341"/>
            </a:xfrm>
            <a:custGeom>
              <a:avLst/>
              <a:gdLst/>
              <a:ahLst/>
              <a:cxnLst/>
              <a:rect l="l" t="t" r="r" b="b"/>
              <a:pathLst>
                <a:path w="1062" h="1277" extrusionOk="0">
                  <a:moveTo>
                    <a:pt x="536" y="0"/>
                  </a:moveTo>
                  <a:cubicBezTo>
                    <a:pt x="241" y="0"/>
                    <a:pt x="0" y="241"/>
                    <a:pt x="0" y="527"/>
                  </a:cubicBezTo>
                  <a:lnTo>
                    <a:pt x="0" y="750"/>
                  </a:lnTo>
                  <a:cubicBezTo>
                    <a:pt x="0" y="892"/>
                    <a:pt x="63" y="1026"/>
                    <a:pt x="152" y="1124"/>
                  </a:cubicBezTo>
                  <a:cubicBezTo>
                    <a:pt x="250" y="1223"/>
                    <a:pt x="384" y="1276"/>
                    <a:pt x="536" y="1276"/>
                  </a:cubicBezTo>
                  <a:cubicBezTo>
                    <a:pt x="821" y="1276"/>
                    <a:pt x="1062" y="1044"/>
                    <a:pt x="1062" y="750"/>
                  </a:cubicBezTo>
                  <a:lnTo>
                    <a:pt x="1062" y="527"/>
                  </a:lnTo>
                  <a:cubicBezTo>
                    <a:pt x="1062" y="384"/>
                    <a:pt x="999" y="250"/>
                    <a:pt x="910" y="152"/>
                  </a:cubicBezTo>
                  <a:cubicBezTo>
                    <a:pt x="812" y="63"/>
                    <a:pt x="678" y="0"/>
                    <a:pt x="5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0"/>
            <p:cNvSpPr/>
            <p:nvPr/>
          </p:nvSpPr>
          <p:spPr>
            <a:xfrm>
              <a:off x="2412114" y="4026506"/>
              <a:ext cx="198185" cy="179793"/>
            </a:xfrm>
            <a:custGeom>
              <a:avLst/>
              <a:gdLst/>
              <a:ahLst/>
              <a:cxnLst/>
              <a:rect l="l" t="t" r="r" b="b"/>
              <a:pathLst>
                <a:path w="6433" h="5836" extrusionOk="0">
                  <a:moveTo>
                    <a:pt x="3186" y="920"/>
                  </a:moveTo>
                  <a:cubicBezTo>
                    <a:pt x="3435" y="384"/>
                    <a:pt x="3881" y="152"/>
                    <a:pt x="4417" y="72"/>
                  </a:cubicBezTo>
                  <a:cubicBezTo>
                    <a:pt x="4872" y="1"/>
                    <a:pt x="5309" y="81"/>
                    <a:pt x="5683" y="367"/>
                  </a:cubicBezTo>
                  <a:cubicBezTo>
                    <a:pt x="6049" y="625"/>
                    <a:pt x="6237" y="1000"/>
                    <a:pt x="6308" y="1437"/>
                  </a:cubicBezTo>
                  <a:cubicBezTo>
                    <a:pt x="6433" y="2276"/>
                    <a:pt x="6210" y="3034"/>
                    <a:pt x="5737" y="3730"/>
                  </a:cubicBezTo>
                  <a:cubicBezTo>
                    <a:pt x="5309" y="4363"/>
                    <a:pt x="4747" y="4872"/>
                    <a:pt x="4113" y="5300"/>
                  </a:cubicBezTo>
                  <a:cubicBezTo>
                    <a:pt x="3837" y="5487"/>
                    <a:pt x="3534" y="5648"/>
                    <a:pt x="3239" y="5808"/>
                  </a:cubicBezTo>
                  <a:cubicBezTo>
                    <a:pt x="3212" y="5826"/>
                    <a:pt x="3168" y="5835"/>
                    <a:pt x="3141" y="5817"/>
                  </a:cubicBezTo>
                  <a:cubicBezTo>
                    <a:pt x="2231" y="5353"/>
                    <a:pt x="1428" y="4756"/>
                    <a:pt x="795" y="3953"/>
                  </a:cubicBezTo>
                  <a:cubicBezTo>
                    <a:pt x="411" y="3462"/>
                    <a:pt x="144" y="2918"/>
                    <a:pt x="63" y="2293"/>
                  </a:cubicBezTo>
                  <a:cubicBezTo>
                    <a:pt x="1" y="1803"/>
                    <a:pt x="19" y="1312"/>
                    <a:pt x="259" y="866"/>
                  </a:cubicBezTo>
                  <a:cubicBezTo>
                    <a:pt x="536" y="340"/>
                    <a:pt x="1000" y="90"/>
                    <a:pt x="1580" y="54"/>
                  </a:cubicBezTo>
                  <a:cubicBezTo>
                    <a:pt x="2044" y="28"/>
                    <a:pt x="2463" y="143"/>
                    <a:pt x="2820" y="429"/>
                  </a:cubicBezTo>
                  <a:cubicBezTo>
                    <a:pt x="2980" y="554"/>
                    <a:pt x="3105" y="714"/>
                    <a:pt x="3186" y="9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0"/>
            <p:cNvSpPr/>
            <p:nvPr/>
          </p:nvSpPr>
          <p:spPr>
            <a:xfrm>
              <a:off x="2405244" y="4021885"/>
              <a:ext cx="211124" cy="190452"/>
            </a:xfrm>
            <a:custGeom>
              <a:avLst/>
              <a:gdLst/>
              <a:ahLst/>
              <a:cxnLst/>
              <a:rect l="l" t="t" r="r" b="b"/>
              <a:pathLst>
                <a:path w="6853" h="6182" extrusionOk="0">
                  <a:moveTo>
                    <a:pt x="4926" y="399"/>
                  </a:moveTo>
                  <a:cubicBezTo>
                    <a:pt x="5248" y="399"/>
                    <a:pt x="5536" y="493"/>
                    <a:pt x="5791" y="677"/>
                  </a:cubicBezTo>
                  <a:cubicBezTo>
                    <a:pt x="6085" y="891"/>
                    <a:pt x="6263" y="1203"/>
                    <a:pt x="6326" y="1623"/>
                  </a:cubicBezTo>
                  <a:cubicBezTo>
                    <a:pt x="6442" y="2363"/>
                    <a:pt x="6272" y="3059"/>
                    <a:pt x="5799" y="3764"/>
                  </a:cubicBezTo>
                  <a:cubicBezTo>
                    <a:pt x="5416" y="4326"/>
                    <a:pt x="4898" y="4825"/>
                    <a:pt x="4220" y="5280"/>
                  </a:cubicBezTo>
                  <a:cubicBezTo>
                    <a:pt x="4024" y="5414"/>
                    <a:pt x="3801" y="5539"/>
                    <a:pt x="3596" y="5655"/>
                  </a:cubicBezTo>
                  <a:cubicBezTo>
                    <a:pt x="3533" y="5691"/>
                    <a:pt x="3471" y="5726"/>
                    <a:pt x="3409" y="5762"/>
                  </a:cubicBezTo>
                  <a:cubicBezTo>
                    <a:pt x="2454" y="5262"/>
                    <a:pt x="1723" y="4683"/>
                    <a:pt x="1178" y="3978"/>
                  </a:cubicBezTo>
                  <a:cubicBezTo>
                    <a:pt x="786" y="3469"/>
                    <a:pt x="554" y="2961"/>
                    <a:pt x="482" y="2417"/>
                  </a:cubicBezTo>
                  <a:cubicBezTo>
                    <a:pt x="411" y="1881"/>
                    <a:pt x="465" y="1462"/>
                    <a:pt x="661" y="1114"/>
                  </a:cubicBezTo>
                  <a:cubicBezTo>
                    <a:pt x="893" y="668"/>
                    <a:pt x="1276" y="436"/>
                    <a:pt x="1821" y="409"/>
                  </a:cubicBezTo>
                  <a:cubicBezTo>
                    <a:pt x="1856" y="409"/>
                    <a:pt x="1892" y="401"/>
                    <a:pt x="1928" y="401"/>
                  </a:cubicBezTo>
                  <a:cubicBezTo>
                    <a:pt x="2302" y="401"/>
                    <a:pt x="2641" y="517"/>
                    <a:pt x="2918" y="740"/>
                  </a:cubicBezTo>
                  <a:cubicBezTo>
                    <a:pt x="3052" y="847"/>
                    <a:pt x="3150" y="980"/>
                    <a:pt x="3221" y="1141"/>
                  </a:cubicBezTo>
                  <a:lnTo>
                    <a:pt x="3400" y="1560"/>
                  </a:lnTo>
                  <a:lnTo>
                    <a:pt x="3587" y="1150"/>
                  </a:lnTo>
                  <a:cubicBezTo>
                    <a:pt x="3792" y="731"/>
                    <a:pt x="4131" y="499"/>
                    <a:pt x="4666" y="418"/>
                  </a:cubicBezTo>
                  <a:cubicBezTo>
                    <a:pt x="4755" y="405"/>
                    <a:pt x="4842" y="399"/>
                    <a:pt x="4926" y="399"/>
                  </a:cubicBezTo>
                  <a:close/>
                  <a:moveTo>
                    <a:pt x="4948" y="0"/>
                  </a:moveTo>
                  <a:cubicBezTo>
                    <a:pt x="4839" y="0"/>
                    <a:pt x="4728" y="9"/>
                    <a:pt x="4613" y="26"/>
                  </a:cubicBezTo>
                  <a:cubicBezTo>
                    <a:pt x="4078" y="97"/>
                    <a:pt x="3685" y="311"/>
                    <a:pt x="3409" y="668"/>
                  </a:cubicBezTo>
                  <a:cubicBezTo>
                    <a:pt x="3346" y="579"/>
                    <a:pt x="3266" y="499"/>
                    <a:pt x="3177" y="427"/>
                  </a:cubicBezTo>
                  <a:cubicBezTo>
                    <a:pt x="2823" y="146"/>
                    <a:pt x="2413" y="3"/>
                    <a:pt x="1950" y="3"/>
                  </a:cubicBezTo>
                  <a:cubicBezTo>
                    <a:pt x="1899" y="3"/>
                    <a:pt x="1847" y="4"/>
                    <a:pt x="1794" y="8"/>
                  </a:cubicBezTo>
                  <a:cubicBezTo>
                    <a:pt x="1107" y="44"/>
                    <a:pt x="607" y="356"/>
                    <a:pt x="304" y="918"/>
                  </a:cubicBezTo>
                  <a:cubicBezTo>
                    <a:pt x="72" y="1355"/>
                    <a:pt x="1" y="1846"/>
                    <a:pt x="81" y="2470"/>
                  </a:cubicBezTo>
                  <a:cubicBezTo>
                    <a:pt x="170" y="3086"/>
                    <a:pt x="420" y="3657"/>
                    <a:pt x="857" y="4228"/>
                  </a:cubicBezTo>
                  <a:cubicBezTo>
                    <a:pt x="1455" y="4986"/>
                    <a:pt x="2240" y="5619"/>
                    <a:pt x="3275" y="6146"/>
                  </a:cubicBezTo>
                  <a:cubicBezTo>
                    <a:pt x="3310" y="6172"/>
                    <a:pt x="3355" y="6181"/>
                    <a:pt x="3409" y="6181"/>
                  </a:cubicBezTo>
                  <a:cubicBezTo>
                    <a:pt x="3462" y="6181"/>
                    <a:pt x="3516" y="6164"/>
                    <a:pt x="3569" y="6137"/>
                  </a:cubicBezTo>
                  <a:cubicBezTo>
                    <a:pt x="3641" y="6092"/>
                    <a:pt x="3721" y="6056"/>
                    <a:pt x="3792" y="6012"/>
                  </a:cubicBezTo>
                  <a:cubicBezTo>
                    <a:pt x="4006" y="5887"/>
                    <a:pt x="4238" y="5762"/>
                    <a:pt x="4452" y="5610"/>
                  </a:cubicBezTo>
                  <a:cubicBezTo>
                    <a:pt x="5166" y="5129"/>
                    <a:pt x="5719" y="4602"/>
                    <a:pt x="6130" y="3987"/>
                  </a:cubicBezTo>
                  <a:cubicBezTo>
                    <a:pt x="6656" y="3211"/>
                    <a:pt x="6852" y="2399"/>
                    <a:pt x="6727" y="1560"/>
                  </a:cubicBezTo>
                  <a:cubicBezTo>
                    <a:pt x="6647" y="1034"/>
                    <a:pt x="6415" y="632"/>
                    <a:pt x="6031" y="347"/>
                  </a:cubicBezTo>
                  <a:cubicBezTo>
                    <a:pt x="5709" y="116"/>
                    <a:pt x="5348" y="0"/>
                    <a:pt x="49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0"/>
            <p:cNvSpPr/>
            <p:nvPr/>
          </p:nvSpPr>
          <p:spPr>
            <a:xfrm>
              <a:off x="2982145" y="3800595"/>
              <a:ext cx="81640" cy="221013"/>
            </a:xfrm>
            <a:custGeom>
              <a:avLst/>
              <a:gdLst/>
              <a:ahLst/>
              <a:cxnLst/>
              <a:rect l="l" t="t" r="r" b="b"/>
              <a:pathLst>
                <a:path w="2650" h="7174" extrusionOk="0">
                  <a:moveTo>
                    <a:pt x="0" y="1"/>
                  </a:moveTo>
                  <a:lnTo>
                    <a:pt x="2650" y="7173"/>
                  </a:lnTo>
                  <a:cubicBezTo>
                    <a:pt x="2650" y="4434"/>
                    <a:pt x="1650" y="192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0"/>
            <p:cNvSpPr/>
            <p:nvPr/>
          </p:nvSpPr>
          <p:spPr>
            <a:xfrm>
              <a:off x="2974998" y="3794341"/>
              <a:ext cx="94825" cy="233582"/>
            </a:xfrm>
            <a:custGeom>
              <a:avLst/>
              <a:gdLst/>
              <a:ahLst/>
              <a:cxnLst/>
              <a:rect l="l" t="t" r="r" b="b"/>
              <a:pathLst>
                <a:path w="3078" h="7582" extrusionOk="0">
                  <a:moveTo>
                    <a:pt x="227" y="0"/>
                  </a:moveTo>
                  <a:cubicBezTo>
                    <a:pt x="180" y="0"/>
                    <a:pt x="134" y="16"/>
                    <a:pt x="98" y="52"/>
                  </a:cubicBezTo>
                  <a:cubicBezTo>
                    <a:pt x="9" y="123"/>
                    <a:pt x="0" y="248"/>
                    <a:pt x="71" y="338"/>
                  </a:cubicBezTo>
                  <a:cubicBezTo>
                    <a:pt x="1749" y="2291"/>
                    <a:pt x="2676" y="4798"/>
                    <a:pt x="2676" y="7376"/>
                  </a:cubicBezTo>
                  <a:cubicBezTo>
                    <a:pt x="2676" y="7492"/>
                    <a:pt x="2766" y="7581"/>
                    <a:pt x="2882" y="7581"/>
                  </a:cubicBezTo>
                  <a:cubicBezTo>
                    <a:pt x="2989" y="7581"/>
                    <a:pt x="3078" y="7492"/>
                    <a:pt x="3078" y="7376"/>
                  </a:cubicBezTo>
                  <a:cubicBezTo>
                    <a:pt x="3078" y="4700"/>
                    <a:pt x="2123" y="2104"/>
                    <a:pt x="384" y="70"/>
                  </a:cubicBezTo>
                  <a:cubicBezTo>
                    <a:pt x="344" y="25"/>
                    <a:pt x="285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0"/>
            <p:cNvSpPr/>
            <p:nvPr/>
          </p:nvSpPr>
          <p:spPr>
            <a:xfrm>
              <a:off x="2918096" y="3742615"/>
              <a:ext cx="34658" cy="27511"/>
            </a:xfrm>
            <a:custGeom>
              <a:avLst/>
              <a:gdLst/>
              <a:ahLst/>
              <a:cxnLst/>
              <a:rect l="l" t="t" r="r" b="b"/>
              <a:pathLst>
                <a:path w="1125" h="893" extrusionOk="0">
                  <a:moveTo>
                    <a:pt x="0" y="0"/>
                  </a:moveTo>
                  <a:lnTo>
                    <a:pt x="1124" y="892"/>
                  </a:lnTo>
                  <a:cubicBezTo>
                    <a:pt x="768" y="571"/>
                    <a:pt x="393" y="27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0"/>
            <p:cNvSpPr/>
            <p:nvPr/>
          </p:nvSpPr>
          <p:spPr>
            <a:xfrm>
              <a:off x="2910949" y="3736331"/>
              <a:ext cx="48676" cy="40111"/>
            </a:xfrm>
            <a:custGeom>
              <a:avLst/>
              <a:gdLst/>
              <a:ahLst/>
              <a:cxnLst/>
              <a:rect l="l" t="t" r="r" b="b"/>
              <a:pathLst>
                <a:path w="1580" h="1302" extrusionOk="0">
                  <a:moveTo>
                    <a:pt x="233" y="1"/>
                  </a:moveTo>
                  <a:cubicBezTo>
                    <a:pt x="166" y="1"/>
                    <a:pt x="102" y="32"/>
                    <a:pt x="63" y="88"/>
                  </a:cubicBezTo>
                  <a:cubicBezTo>
                    <a:pt x="0" y="178"/>
                    <a:pt x="27" y="303"/>
                    <a:pt x="116" y="365"/>
                  </a:cubicBezTo>
                  <a:cubicBezTo>
                    <a:pt x="500" y="633"/>
                    <a:pt x="866" y="936"/>
                    <a:pt x="1214" y="1248"/>
                  </a:cubicBezTo>
                  <a:cubicBezTo>
                    <a:pt x="1258" y="1284"/>
                    <a:pt x="1303" y="1302"/>
                    <a:pt x="1356" y="1302"/>
                  </a:cubicBezTo>
                  <a:cubicBezTo>
                    <a:pt x="1410" y="1302"/>
                    <a:pt x="1464" y="1284"/>
                    <a:pt x="1499" y="1239"/>
                  </a:cubicBezTo>
                  <a:cubicBezTo>
                    <a:pt x="1579" y="1150"/>
                    <a:pt x="1571" y="1025"/>
                    <a:pt x="1490" y="954"/>
                  </a:cubicBezTo>
                  <a:cubicBezTo>
                    <a:pt x="1125" y="624"/>
                    <a:pt x="741" y="311"/>
                    <a:pt x="348" y="35"/>
                  </a:cubicBezTo>
                  <a:cubicBezTo>
                    <a:pt x="312" y="12"/>
                    <a:pt x="272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0"/>
            <p:cNvSpPr/>
            <p:nvPr/>
          </p:nvSpPr>
          <p:spPr>
            <a:xfrm>
              <a:off x="2398374" y="3795111"/>
              <a:ext cx="71504" cy="125633"/>
            </a:xfrm>
            <a:custGeom>
              <a:avLst/>
              <a:gdLst/>
              <a:ahLst/>
              <a:cxnLst/>
              <a:rect l="l" t="t" r="r" b="b"/>
              <a:pathLst>
                <a:path w="2321" h="4078" extrusionOk="0">
                  <a:moveTo>
                    <a:pt x="2320" y="0"/>
                  </a:moveTo>
                  <a:lnTo>
                    <a:pt x="2320" y="0"/>
                  </a:lnTo>
                  <a:cubicBezTo>
                    <a:pt x="1276" y="1160"/>
                    <a:pt x="474" y="2552"/>
                    <a:pt x="1" y="4077"/>
                  </a:cubicBezTo>
                  <a:lnTo>
                    <a:pt x="23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0"/>
            <p:cNvSpPr/>
            <p:nvPr/>
          </p:nvSpPr>
          <p:spPr>
            <a:xfrm>
              <a:off x="2391504" y="3788857"/>
              <a:ext cx="85244" cy="138202"/>
            </a:xfrm>
            <a:custGeom>
              <a:avLst/>
              <a:gdLst/>
              <a:ahLst/>
              <a:cxnLst/>
              <a:rect l="l" t="t" r="r" b="b"/>
              <a:pathLst>
                <a:path w="2767" h="4486" extrusionOk="0">
                  <a:moveTo>
                    <a:pt x="2536" y="0"/>
                  </a:moveTo>
                  <a:cubicBezTo>
                    <a:pt x="2482" y="0"/>
                    <a:pt x="2429" y="22"/>
                    <a:pt x="2392" y="69"/>
                  </a:cubicBezTo>
                  <a:cubicBezTo>
                    <a:pt x="1303" y="1283"/>
                    <a:pt x="509" y="2674"/>
                    <a:pt x="36" y="4227"/>
                  </a:cubicBezTo>
                  <a:cubicBezTo>
                    <a:pt x="1" y="4334"/>
                    <a:pt x="63" y="4441"/>
                    <a:pt x="170" y="4476"/>
                  </a:cubicBezTo>
                  <a:cubicBezTo>
                    <a:pt x="188" y="4485"/>
                    <a:pt x="206" y="4485"/>
                    <a:pt x="224" y="4485"/>
                  </a:cubicBezTo>
                  <a:cubicBezTo>
                    <a:pt x="313" y="4485"/>
                    <a:pt x="393" y="4432"/>
                    <a:pt x="420" y="4343"/>
                  </a:cubicBezTo>
                  <a:cubicBezTo>
                    <a:pt x="884" y="2853"/>
                    <a:pt x="1642" y="1506"/>
                    <a:pt x="2686" y="337"/>
                  </a:cubicBezTo>
                  <a:cubicBezTo>
                    <a:pt x="2766" y="257"/>
                    <a:pt x="2757" y="123"/>
                    <a:pt x="2677" y="52"/>
                  </a:cubicBezTo>
                  <a:cubicBezTo>
                    <a:pt x="2635" y="18"/>
                    <a:pt x="2585" y="0"/>
                    <a:pt x="2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0"/>
            <p:cNvSpPr/>
            <p:nvPr/>
          </p:nvSpPr>
          <p:spPr>
            <a:xfrm>
              <a:off x="2384079" y="3953955"/>
              <a:ext cx="6100" cy="43469"/>
            </a:xfrm>
            <a:custGeom>
              <a:avLst/>
              <a:gdLst/>
              <a:ahLst/>
              <a:cxnLst/>
              <a:rect l="l" t="t" r="r" b="b"/>
              <a:pathLst>
                <a:path w="198" h="1411" extrusionOk="0">
                  <a:moveTo>
                    <a:pt x="197" y="1"/>
                  </a:moveTo>
                  <a:lnTo>
                    <a:pt x="197" y="1"/>
                  </a:lnTo>
                  <a:cubicBezTo>
                    <a:pt x="99" y="456"/>
                    <a:pt x="37" y="928"/>
                    <a:pt x="1" y="1410"/>
                  </a:cubicBezTo>
                  <a:lnTo>
                    <a:pt x="1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0"/>
            <p:cNvSpPr/>
            <p:nvPr/>
          </p:nvSpPr>
          <p:spPr>
            <a:xfrm>
              <a:off x="2377763" y="3947732"/>
              <a:ext cx="19008" cy="55731"/>
            </a:xfrm>
            <a:custGeom>
              <a:avLst/>
              <a:gdLst/>
              <a:ahLst/>
              <a:cxnLst/>
              <a:rect l="l" t="t" r="r" b="b"/>
              <a:pathLst>
                <a:path w="617" h="1809" extrusionOk="0">
                  <a:moveTo>
                    <a:pt x="392" y="1"/>
                  </a:moveTo>
                  <a:cubicBezTo>
                    <a:pt x="302" y="1"/>
                    <a:pt x="220" y="66"/>
                    <a:pt x="197" y="158"/>
                  </a:cubicBezTo>
                  <a:cubicBezTo>
                    <a:pt x="108" y="640"/>
                    <a:pt x="36" y="1121"/>
                    <a:pt x="10" y="1594"/>
                  </a:cubicBezTo>
                  <a:cubicBezTo>
                    <a:pt x="1" y="1701"/>
                    <a:pt x="81" y="1799"/>
                    <a:pt x="197" y="1808"/>
                  </a:cubicBezTo>
                  <a:lnTo>
                    <a:pt x="206" y="1808"/>
                  </a:lnTo>
                  <a:cubicBezTo>
                    <a:pt x="313" y="1808"/>
                    <a:pt x="402" y="1728"/>
                    <a:pt x="411" y="1621"/>
                  </a:cubicBezTo>
                  <a:cubicBezTo>
                    <a:pt x="438" y="1166"/>
                    <a:pt x="500" y="702"/>
                    <a:pt x="598" y="238"/>
                  </a:cubicBezTo>
                  <a:cubicBezTo>
                    <a:pt x="616" y="131"/>
                    <a:pt x="545" y="24"/>
                    <a:pt x="438" y="6"/>
                  </a:cubicBezTo>
                  <a:cubicBezTo>
                    <a:pt x="422" y="3"/>
                    <a:pt x="407" y="1"/>
                    <a:pt x="3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0"/>
            <p:cNvSpPr/>
            <p:nvPr/>
          </p:nvSpPr>
          <p:spPr>
            <a:xfrm>
              <a:off x="2806234" y="4254882"/>
              <a:ext cx="37123" cy="51449"/>
            </a:xfrm>
            <a:custGeom>
              <a:avLst/>
              <a:gdLst/>
              <a:ahLst/>
              <a:cxnLst/>
              <a:rect l="l" t="t" r="r" b="b"/>
              <a:pathLst>
                <a:path w="1205" h="1670" extrusionOk="0">
                  <a:moveTo>
                    <a:pt x="234" y="1"/>
                  </a:moveTo>
                  <a:cubicBezTo>
                    <a:pt x="199" y="1"/>
                    <a:pt x="165" y="10"/>
                    <a:pt x="134" y="28"/>
                  </a:cubicBezTo>
                  <a:cubicBezTo>
                    <a:pt x="36" y="81"/>
                    <a:pt x="1" y="206"/>
                    <a:pt x="54" y="304"/>
                  </a:cubicBezTo>
                  <a:lnTo>
                    <a:pt x="795" y="1571"/>
                  </a:lnTo>
                  <a:cubicBezTo>
                    <a:pt x="830" y="1634"/>
                    <a:pt x="902" y="1669"/>
                    <a:pt x="973" y="1669"/>
                  </a:cubicBezTo>
                  <a:cubicBezTo>
                    <a:pt x="1009" y="1669"/>
                    <a:pt x="1035" y="1660"/>
                    <a:pt x="1071" y="1643"/>
                  </a:cubicBezTo>
                  <a:cubicBezTo>
                    <a:pt x="1169" y="1580"/>
                    <a:pt x="1205" y="1455"/>
                    <a:pt x="1142" y="1366"/>
                  </a:cubicBezTo>
                  <a:lnTo>
                    <a:pt x="411" y="99"/>
                  </a:lnTo>
                  <a:cubicBezTo>
                    <a:pt x="370" y="34"/>
                    <a:pt x="301" y="1"/>
                    <a:pt x="2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0"/>
            <p:cNvSpPr/>
            <p:nvPr/>
          </p:nvSpPr>
          <p:spPr>
            <a:xfrm>
              <a:off x="2703183" y="4078448"/>
              <a:ext cx="104468" cy="166853"/>
            </a:xfrm>
            <a:custGeom>
              <a:avLst/>
              <a:gdLst/>
              <a:ahLst/>
              <a:cxnLst/>
              <a:rect l="l" t="t" r="r" b="b"/>
              <a:pathLst>
                <a:path w="3391" h="5416" extrusionOk="0">
                  <a:moveTo>
                    <a:pt x="237" y="0"/>
                  </a:moveTo>
                  <a:cubicBezTo>
                    <a:pt x="203" y="0"/>
                    <a:pt x="167" y="9"/>
                    <a:pt x="134" y="28"/>
                  </a:cubicBezTo>
                  <a:cubicBezTo>
                    <a:pt x="36" y="81"/>
                    <a:pt x="0" y="206"/>
                    <a:pt x="63" y="304"/>
                  </a:cubicBezTo>
                  <a:lnTo>
                    <a:pt x="2989" y="5318"/>
                  </a:lnTo>
                  <a:cubicBezTo>
                    <a:pt x="3024" y="5380"/>
                    <a:pt x="3087" y="5416"/>
                    <a:pt x="3158" y="5416"/>
                  </a:cubicBezTo>
                  <a:cubicBezTo>
                    <a:pt x="3194" y="5416"/>
                    <a:pt x="3230" y="5407"/>
                    <a:pt x="3265" y="5389"/>
                  </a:cubicBezTo>
                  <a:cubicBezTo>
                    <a:pt x="3354" y="5336"/>
                    <a:pt x="3390" y="5211"/>
                    <a:pt x="3337" y="5113"/>
                  </a:cubicBezTo>
                  <a:lnTo>
                    <a:pt x="411" y="99"/>
                  </a:lnTo>
                  <a:cubicBezTo>
                    <a:pt x="369" y="34"/>
                    <a:pt x="305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0"/>
            <p:cNvSpPr/>
            <p:nvPr/>
          </p:nvSpPr>
          <p:spPr>
            <a:xfrm>
              <a:off x="2522867" y="4198628"/>
              <a:ext cx="29175" cy="21688"/>
            </a:xfrm>
            <a:custGeom>
              <a:avLst/>
              <a:gdLst/>
              <a:ahLst/>
              <a:cxnLst/>
              <a:rect l="l" t="t" r="r" b="b"/>
              <a:pathLst>
                <a:path w="947" h="704" extrusionOk="0">
                  <a:moveTo>
                    <a:pt x="712" y="0"/>
                  </a:moveTo>
                  <a:cubicBezTo>
                    <a:pt x="673" y="0"/>
                    <a:pt x="634" y="11"/>
                    <a:pt x="599" y="34"/>
                  </a:cubicBezTo>
                  <a:cubicBezTo>
                    <a:pt x="465" y="123"/>
                    <a:pt x="313" y="221"/>
                    <a:pt x="135" y="328"/>
                  </a:cubicBezTo>
                  <a:cubicBezTo>
                    <a:pt x="37" y="382"/>
                    <a:pt x="1" y="507"/>
                    <a:pt x="63" y="605"/>
                  </a:cubicBezTo>
                  <a:cubicBezTo>
                    <a:pt x="99" y="667"/>
                    <a:pt x="162" y="703"/>
                    <a:pt x="233" y="703"/>
                  </a:cubicBezTo>
                  <a:cubicBezTo>
                    <a:pt x="269" y="703"/>
                    <a:pt x="304" y="694"/>
                    <a:pt x="340" y="676"/>
                  </a:cubicBezTo>
                  <a:cubicBezTo>
                    <a:pt x="527" y="560"/>
                    <a:pt x="679" y="471"/>
                    <a:pt x="831" y="373"/>
                  </a:cubicBezTo>
                  <a:cubicBezTo>
                    <a:pt x="920" y="311"/>
                    <a:pt x="947" y="186"/>
                    <a:pt x="884" y="96"/>
                  </a:cubicBezTo>
                  <a:cubicBezTo>
                    <a:pt x="844" y="34"/>
                    <a:pt x="779" y="0"/>
                    <a:pt x="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0"/>
            <p:cNvSpPr/>
            <p:nvPr/>
          </p:nvSpPr>
          <p:spPr>
            <a:xfrm>
              <a:off x="2566028" y="4077893"/>
              <a:ext cx="68177" cy="111616"/>
            </a:xfrm>
            <a:custGeom>
              <a:avLst/>
              <a:gdLst/>
              <a:ahLst/>
              <a:cxnLst/>
              <a:rect l="l" t="t" r="r" b="b"/>
              <a:pathLst>
                <a:path w="2213" h="3623" extrusionOk="0">
                  <a:moveTo>
                    <a:pt x="2001" y="0"/>
                  </a:moveTo>
                  <a:cubicBezTo>
                    <a:pt x="1892" y="0"/>
                    <a:pt x="1803" y="86"/>
                    <a:pt x="1803" y="188"/>
                  </a:cubicBezTo>
                  <a:cubicBezTo>
                    <a:pt x="1767" y="848"/>
                    <a:pt x="1544" y="1473"/>
                    <a:pt x="1116" y="2115"/>
                  </a:cubicBezTo>
                  <a:cubicBezTo>
                    <a:pt x="830" y="2535"/>
                    <a:pt x="491" y="2909"/>
                    <a:pt x="90" y="3275"/>
                  </a:cubicBezTo>
                  <a:cubicBezTo>
                    <a:pt x="1" y="3346"/>
                    <a:pt x="1" y="3480"/>
                    <a:pt x="72" y="3560"/>
                  </a:cubicBezTo>
                  <a:cubicBezTo>
                    <a:pt x="108" y="3605"/>
                    <a:pt x="170" y="3623"/>
                    <a:pt x="224" y="3623"/>
                  </a:cubicBezTo>
                  <a:cubicBezTo>
                    <a:pt x="268" y="3623"/>
                    <a:pt x="322" y="3614"/>
                    <a:pt x="357" y="3578"/>
                  </a:cubicBezTo>
                  <a:cubicBezTo>
                    <a:pt x="786" y="3195"/>
                    <a:pt x="1151" y="2775"/>
                    <a:pt x="1446" y="2338"/>
                  </a:cubicBezTo>
                  <a:cubicBezTo>
                    <a:pt x="1910" y="1651"/>
                    <a:pt x="2168" y="929"/>
                    <a:pt x="2204" y="206"/>
                  </a:cubicBezTo>
                  <a:cubicBezTo>
                    <a:pt x="2213" y="99"/>
                    <a:pt x="2124" y="1"/>
                    <a:pt x="2017" y="1"/>
                  </a:cubicBezTo>
                  <a:cubicBezTo>
                    <a:pt x="2011" y="1"/>
                    <a:pt x="2006" y="0"/>
                    <a:pt x="2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0"/>
            <p:cNvSpPr/>
            <p:nvPr/>
          </p:nvSpPr>
          <p:spPr>
            <a:xfrm>
              <a:off x="3068991" y="3802782"/>
              <a:ext cx="69009" cy="218271"/>
            </a:xfrm>
            <a:custGeom>
              <a:avLst/>
              <a:gdLst/>
              <a:ahLst/>
              <a:cxnLst/>
              <a:rect l="l" t="t" r="r" b="b"/>
              <a:pathLst>
                <a:path w="2240" h="7085" extrusionOk="0">
                  <a:moveTo>
                    <a:pt x="239" y="1"/>
                  </a:moveTo>
                  <a:cubicBezTo>
                    <a:pt x="204" y="1"/>
                    <a:pt x="167" y="10"/>
                    <a:pt x="134" y="28"/>
                  </a:cubicBezTo>
                  <a:cubicBezTo>
                    <a:pt x="36" y="81"/>
                    <a:pt x="0" y="206"/>
                    <a:pt x="63" y="304"/>
                  </a:cubicBezTo>
                  <a:cubicBezTo>
                    <a:pt x="1222" y="2294"/>
                    <a:pt x="1838" y="4569"/>
                    <a:pt x="1838" y="6888"/>
                  </a:cubicBezTo>
                  <a:cubicBezTo>
                    <a:pt x="1838" y="6995"/>
                    <a:pt x="1927" y="7084"/>
                    <a:pt x="2043" y="7084"/>
                  </a:cubicBezTo>
                  <a:cubicBezTo>
                    <a:pt x="2150" y="7084"/>
                    <a:pt x="2239" y="6995"/>
                    <a:pt x="2239" y="6888"/>
                  </a:cubicBezTo>
                  <a:cubicBezTo>
                    <a:pt x="2239" y="4497"/>
                    <a:pt x="1606" y="2151"/>
                    <a:pt x="410" y="99"/>
                  </a:cubicBezTo>
                  <a:cubicBezTo>
                    <a:pt x="375" y="34"/>
                    <a:pt x="309" y="1"/>
                    <a:pt x="2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0"/>
            <p:cNvSpPr/>
            <p:nvPr/>
          </p:nvSpPr>
          <p:spPr>
            <a:xfrm>
              <a:off x="2992034" y="3707094"/>
              <a:ext cx="54160" cy="55053"/>
            </a:xfrm>
            <a:custGeom>
              <a:avLst/>
              <a:gdLst/>
              <a:ahLst/>
              <a:cxnLst/>
              <a:rect l="l" t="t" r="r" b="b"/>
              <a:pathLst>
                <a:path w="1758" h="1787" extrusionOk="0">
                  <a:moveTo>
                    <a:pt x="223" y="0"/>
                  </a:moveTo>
                  <a:cubicBezTo>
                    <a:pt x="169" y="0"/>
                    <a:pt x="114" y="23"/>
                    <a:pt x="72" y="65"/>
                  </a:cubicBezTo>
                  <a:cubicBezTo>
                    <a:pt x="0" y="154"/>
                    <a:pt x="0" y="279"/>
                    <a:pt x="89" y="350"/>
                  </a:cubicBezTo>
                  <a:cubicBezTo>
                    <a:pt x="544" y="779"/>
                    <a:pt x="981" y="1234"/>
                    <a:pt x="1374" y="1706"/>
                  </a:cubicBezTo>
                  <a:cubicBezTo>
                    <a:pt x="1410" y="1760"/>
                    <a:pt x="1472" y="1787"/>
                    <a:pt x="1526" y="1787"/>
                  </a:cubicBezTo>
                  <a:cubicBezTo>
                    <a:pt x="1570" y="1787"/>
                    <a:pt x="1624" y="1769"/>
                    <a:pt x="1659" y="1733"/>
                  </a:cubicBezTo>
                  <a:cubicBezTo>
                    <a:pt x="1740" y="1662"/>
                    <a:pt x="1758" y="1537"/>
                    <a:pt x="1686" y="1448"/>
                  </a:cubicBezTo>
                  <a:cubicBezTo>
                    <a:pt x="1276" y="957"/>
                    <a:pt x="830" y="484"/>
                    <a:pt x="357" y="56"/>
                  </a:cubicBezTo>
                  <a:cubicBezTo>
                    <a:pt x="319" y="18"/>
                    <a:pt x="271" y="0"/>
                    <a:pt x="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0"/>
            <p:cNvSpPr/>
            <p:nvPr/>
          </p:nvSpPr>
          <p:spPr>
            <a:xfrm>
              <a:off x="2338207" y="4162891"/>
              <a:ext cx="35737" cy="57425"/>
            </a:xfrm>
            <a:custGeom>
              <a:avLst/>
              <a:gdLst/>
              <a:ahLst/>
              <a:cxnLst/>
              <a:rect l="l" t="t" r="r" b="b"/>
              <a:pathLst>
                <a:path w="1160" h="1864" extrusionOk="0">
                  <a:moveTo>
                    <a:pt x="230" y="1"/>
                  </a:moveTo>
                  <a:cubicBezTo>
                    <a:pt x="204" y="1"/>
                    <a:pt x="178" y="6"/>
                    <a:pt x="152" y="16"/>
                  </a:cubicBezTo>
                  <a:cubicBezTo>
                    <a:pt x="45" y="61"/>
                    <a:pt x="0" y="177"/>
                    <a:pt x="45" y="284"/>
                  </a:cubicBezTo>
                  <a:cubicBezTo>
                    <a:pt x="250" y="784"/>
                    <a:pt x="482" y="1283"/>
                    <a:pt x="749" y="1756"/>
                  </a:cubicBezTo>
                  <a:cubicBezTo>
                    <a:pt x="794" y="1827"/>
                    <a:pt x="856" y="1863"/>
                    <a:pt x="928" y="1863"/>
                  </a:cubicBezTo>
                  <a:cubicBezTo>
                    <a:pt x="963" y="1863"/>
                    <a:pt x="999" y="1854"/>
                    <a:pt x="1026" y="1836"/>
                  </a:cubicBezTo>
                  <a:cubicBezTo>
                    <a:pt x="1124" y="1783"/>
                    <a:pt x="1160" y="1658"/>
                    <a:pt x="1106" y="1560"/>
                  </a:cubicBezTo>
                  <a:cubicBezTo>
                    <a:pt x="848" y="1096"/>
                    <a:pt x="616" y="614"/>
                    <a:pt x="419" y="123"/>
                  </a:cubicBezTo>
                  <a:cubicBezTo>
                    <a:pt x="386" y="49"/>
                    <a:pt x="311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0"/>
            <p:cNvSpPr/>
            <p:nvPr/>
          </p:nvSpPr>
          <p:spPr>
            <a:xfrm>
              <a:off x="2374744" y="4232424"/>
              <a:ext cx="138819" cy="134629"/>
            </a:xfrm>
            <a:custGeom>
              <a:avLst/>
              <a:gdLst/>
              <a:ahLst/>
              <a:cxnLst/>
              <a:rect l="l" t="t" r="r" b="b"/>
              <a:pathLst>
                <a:path w="4506" h="4370" extrusionOk="0">
                  <a:moveTo>
                    <a:pt x="230" y="1"/>
                  </a:moveTo>
                  <a:cubicBezTo>
                    <a:pt x="191" y="1"/>
                    <a:pt x="152" y="12"/>
                    <a:pt x="116" y="34"/>
                  </a:cubicBezTo>
                  <a:cubicBezTo>
                    <a:pt x="27" y="97"/>
                    <a:pt x="1" y="222"/>
                    <a:pt x="63" y="320"/>
                  </a:cubicBezTo>
                  <a:cubicBezTo>
                    <a:pt x="1116" y="1926"/>
                    <a:pt x="2534" y="3317"/>
                    <a:pt x="4167" y="4343"/>
                  </a:cubicBezTo>
                  <a:cubicBezTo>
                    <a:pt x="4193" y="4361"/>
                    <a:pt x="4238" y="4370"/>
                    <a:pt x="4274" y="4370"/>
                  </a:cubicBezTo>
                  <a:cubicBezTo>
                    <a:pt x="4336" y="4370"/>
                    <a:pt x="4408" y="4334"/>
                    <a:pt x="4443" y="4272"/>
                  </a:cubicBezTo>
                  <a:cubicBezTo>
                    <a:pt x="4506" y="4183"/>
                    <a:pt x="4470" y="4058"/>
                    <a:pt x="4381" y="3995"/>
                  </a:cubicBezTo>
                  <a:cubicBezTo>
                    <a:pt x="2802" y="3005"/>
                    <a:pt x="1428" y="1658"/>
                    <a:pt x="402" y="97"/>
                  </a:cubicBezTo>
                  <a:cubicBezTo>
                    <a:pt x="362" y="34"/>
                    <a:pt x="297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0"/>
            <p:cNvSpPr/>
            <p:nvPr/>
          </p:nvSpPr>
          <p:spPr>
            <a:xfrm>
              <a:off x="2492645" y="3796867"/>
              <a:ext cx="136909" cy="122090"/>
            </a:xfrm>
            <a:custGeom>
              <a:avLst/>
              <a:gdLst/>
              <a:ahLst/>
              <a:cxnLst/>
              <a:rect l="l" t="t" r="r" b="b"/>
              <a:pathLst>
                <a:path w="4444" h="3963" extrusionOk="0">
                  <a:moveTo>
                    <a:pt x="2201" y="1"/>
                  </a:moveTo>
                  <a:cubicBezTo>
                    <a:pt x="1976" y="1"/>
                    <a:pt x="1748" y="40"/>
                    <a:pt x="1526" y="122"/>
                  </a:cubicBezTo>
                  <a:cubicBezTo>
                    <a:pt x="509" y="496"/>
                    <a:pt x="1" y="1638"/>
                    <a:pt x="375" y="2664"/>
                  </a:cubicBezTo>
                  <a:cubicBezTo>
                    <a:pt x="675" y="3466"/>
                    <a:pt x="1432" y="3962"/>
                    <a:pt x="2234" y="3962"/>
                  </a:cubicBezTo>
                  <a:cubicBezTo>
                    <a:pt x="2459" y="3962"/>
                    <a:pt x="2687" y="3924"/>
                    <a:pt x="2909" y="3842"/>
                  </a:cubicBezTo>
                  <a:cubicBezTo>
                    <a:pt x="3926" y="3467"/>
                    <a:pt x="4443" y="2325"/>
                    <a:pt x="4060" y="1299"/>
                  </a:cubicBezTo>
                  <a:cubicBezTo>
                    <a:pt x="3760" y="498"/>
                    <a:pt x="3003" y="1"/>
                    <a:pt x="2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0"/>
            <p:cNvSpPr/>
            <p:nvPr/>
          </p:nvSpPr>
          <p:spPr>
            <a:xfrm>
              <a:off x="2492090" y="3790613"/>
              <a:ext cx="137740" cy="134506"/>
            </a:xfrm>
            <a:custGeom>
              <a:avLst/>
              <a:gdLst/>
              <a:ahLst/>
              <a:cxnLst/>
              <a:rect l="l" t="t" r="r" b="b"/>
              <a:pathLst>
                <a:path w="4471" h="4366" extrusionOk="0">
                  <a:moveTo>
                    <a:pt x="2231" y="406"/>
                  </a:moveTo>
                  <a:cubicBezTo>
                    <a:pt x="2480" y="406"/>
                    <a:pt x="2728" y="462"/>
                    <a:pt x="2963" y="574"/>
                  </a:cubicBezTo>
                  <a:cubicBezTo>
                    <a:pt x="3400" y="771"/>
                    <a:pt x="3721" y="1128"/>
                    <a:pt x="3890" y="1574"/>
                  </a:cubicBezTo>
                  <a:cubicBezTo>
                    <a:pt x="4051" y="2020"/>
                    <a:pt x="4033" y="2501"/>
                    <a:pt x="3837" y="2930"/>
                  </a:cubicBezTo>
                  <a:cubicBezTo>
                    <a:pt x="3650" y="3367"/>
                    <a:pt x="3293" y="3688"/>
                    <a:pt x="2856" y="3857"/>
                  </a:cubicBezTo>
                  <a:cubicBezTo>
                    <a:pt x="2659" y="3929"/>
                    <a:pt x="2458" y="3963"/>
                    <a:pt x="2259" y="3963"/>
                  </a:cubicBezTo>
                  <a:cubicBezTo>
                    <a:pt x="1538" y="3963"/>
                    <a:pt x="853" y="3516"/>
                    <a:pt x="581" y="2796"/>
                  </a:cubicBezTo>
                  <a:cubicBezTo>
                    <a:pt x="420" y="2350"/>
                    <a:pt x="438" y="1868"/>
                    <a:pt x="634" y="1440"/>
                  </a:cubicBezTo>
                  <a:cubicBezTo>
                    <a:pt x="830" y="1003"/>
                    <a:pt x="1178" y="682"/>
                    <a:pt x="1616" y="521"/>
                  </a:cubicBezTo>
                  <a:cubicBezTo>
                    <a:pt x="1817" y="444"/>
                    <a:pt x="2025" y="406"/>
                    <a:pt x="2231" y="406"/>
                  </a:cubicBezTo>
                  <a:close/>
                  <a:moveTo>
                    <a:pt x="2223" y="0"/>
                  </a:moveTo>
                  <a:cubicBezTo>
                    <a:pt x="1972" y="0"/>
                    <a:pt x="1720" y="46"/>
                    <a:pt x="1482" y="137"/>
                  </a:cubicBezTo>
                  <a:cubicBezTo>
                    <a:pt x="938" y="343"/>
                    <a:pt x="500" y="744"/>
                    <a:pt x="260" y="1270"/>
                  </a:cubicBezTo>
                  <a:cubicBezTo>
                    <a:pt x="28" y="1797"/>
                    <a:pt x="1" y="2394"/>
                    <a:pt x="206" y="2939"/>
                  </a:cubicBezTo>
                  <a:cubicBezTo>
                    <a:pt x="527" y="3822"/>
                    <a:pt x="1366" y="4366"/>
                    <a:pt x="2249" y="4366"/>
                  </a:cubicBezTo>
                  <a:cubicBezTo>
                    <a:pt x="2499" y="4366"/>
                    <a:pt x="2748" y="4321"/>
                    <a:pt x="2998" y="4232"/>
                  </a:cubicBezTo>
                  <a:cubicBezTo>
                    <a:pt x="3534" y="4036"/>
                    <a:pt x="3971" y="3625"/>
                    <a:pt x="4212" y="3099"/>
                  </a:cubicBezTo>
                  <a:cubicBezTo>
                    <a:pt x="4452" y="2573"/>
                    <a:pt x="4470" y="1984"/>
                    <a:pt x="4265" y="1431"/>
                  </a:cubicBezTo>
                  <a:cubicBezTo>
                    <a:pt x="4069" y="887"/>
                    <a:pt x="3667" y="450"/>
                    <a:pt x="3141" y="209"/>
                  </a:cubicBezTo>
                  <a:cubicBezTo>
                    <a:pt x="2849" y="70"/>
                    <a:pt x="2536" y="0"/>
                    <a:pt x="2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0"/>
            <p:cNvSpPr/>
            <p:nvPr/>
          </p:nvSpPr>
          <p:spPr>
            <a:xfrm>
              <a:off x="2577026" y="3851212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1" y="1"/>
                  </a:moveTo>
                  <a:cubicBezTo>
                    <a:pt x="414" y="1"/>
                    <a:pt x="367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44" y="754"/>
                    <a:pt x="311" y="863"/>
                    <a:pt x="484" y="863"/>
                  </a:cubicBezTo>
                  <a:cubicBezTo>
                    <a:pt x="531" y="863"/>
                    <a:pt x="579" y="855"/>
                    <a:pt x="625" y="838"/>
                  </a:cubicBezTo>
                  <a:cubicBezTo>
                    <a:pt x="839" y="766"/>
                    <a:pt x="946" y="517"/>
                    <a:pt x="866" y="294"/>
                  </a:cubicBezTo>
                  <a:cubicBezTo>
                    <a:pt x="796" y="111"/>
                    <a:pt x="632" y="1"/>
                    <a:pt x="46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0"/>
            <p:cNvSpPr/>
            <p:nvPr/>
          </p:nvSpPr>
          <p:spPr>
            <a:xfrm>
              <a:off x="2541844" y="3824163"/>
              <a:ext cx="32471" cy="28743"/>
            </a:xfrm>
            <a:custGeom>
              <a:avLst/>
              <a:gdLst/>
              <a:ahLst/>
              <a:cxnLst/>
              <a:rect l="l" t="t" r="r" b="b"/>
              <a:pathLst>
                <a:path w="1054" h="933" extrusionOk="0">
                  <a:moveTo>
                    <a:pt x="526" y="1"/>
                  </a:moveTo>
                  <a:cubicBezTo>
                    <a:pt x="473" y="1"/>
                    <a:pt x="419" y="10"/>
                    <a:pt x="366" y="30"/>
                  </a:cubicBezTo>
                  <a:cubicBezTo>
                    <a:pt x="116" y="119"/>
                    <a:pt x="1" y="387"/>
                    <a:pt x="81" y="627"/>
                  </a:cubicBezTo>
                  <a:cubicBezTo>
                    <a:pt x="150" y="815"/>
                    <a:pt x="334" y="933"/>
                    <a:pt x="526" y="933"/>
                  </a:cubicBezTo>
                  <a:cubicBezTo>
                    <a:pt x="580" y="933"/>
                    <a:pt x="635" y="923"/>
                    <a:pt x="687" y="904"/>
                  </a:cubicBezTo>
                  <a:cubicBezTo>
                    <a:pt x="928" y="815"/>
                    <a:pt x="1053" y="547"/>
                    <a:pt x="964" y="306"/>
                  </a:cubicBezTo>
                  <a:cubicBezTo>
                    <a:pt x="894" y="118"/>
                    <a:pt x="716" y="1"/>
                    <a:pt x="52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0"/>
            <p:cNvSpPr/>
            <p:nvPr/>
          </p:nvSpPr>
          <p:spPr>
            <a:xfrm>
              <a:off x="2544032" y="3880849"/>
              <a:ext cx="31362" cy="27080"/>
            </a:xfrm>
            <a:custGeom>
              <a:avLst/>
              <a:gdLst/>
              <a:ahLst/>
              <a:cxnLst/>
              <a:rect l="l" t="t" r="r" b="b"/>
              <a:pathLst>
                <a:path w="1018" h="879" extrusionOk="0">
                  <a:moveTo>
                    <a:pt x="514" y="1"/>
                  </a:moveTo>
                  <a:cubicBezTo>
                    <a:pt x="462" y="1"/>
                    <a:pt x="409" y="10"/>
                    <a:pt x="358" y="27"/>
                  </a:cubicBezTo>
                  <a:cubicBezTo>
                    <a:pt x="126" y="117"/>
                    <a:pt x="1" y="366"/>
                    <a:pt x="81" y="598"/>
                  </a:cubicBezTo>
                  <a:cubicBezTo>
                    <a:pt x="150" y="770"/>
                    <a:pt x="319" y="878"/>
                    <a:pt x="499" y="878"/>
                  </a:cubicBezTo>
                  <a:cubicBezTo>
                    <a:pt x="553" y="878"/>
                    <a:pt x="608" y="869"/>
                    <a:pt x="661" y="848"/>
                  </a:cubicBezTo>
                  <a:cubicBezTo>
                    <a:pt x="893" y="768"/>
                    <a:pt x="1018" y="509"/>
                    <a:pt x="929" y="286"/>
                  </a:cubicBezTo>
                  <a:cubicBezTo>
                    <a:pt x="866" y="106"/>
                    <a:pt x="696" y="1"/>
                    <a:pt x="51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0"/>
            <p:cNvSpPr/>
            <p:nvPr/>
          </p:nvSpPr>
          <p:spPr>
            <a:xfrm>
              <a:off x="2724071" y="3771451"/>
              <a:ext cx="213280" cy="192454"/>
            </a:xfrm>
            <a:custGeom>
              <a:avLst/>
              <a:gdLst/>
              <a:ahLst/>
              <a:cxnLst/>
              <a:rect l="l" t="t" r="r" b="b"/>
              <a:pathLst>
                <a:path w="6923" h="6247" extrusionOk="0">
                  <a:moveTo>
                    <a:pt x="3414" y="0"/>
                  </a:moveTo>
                  <a:cubicBezTo>
                    <a:pt x="3067" y="0"/>
                    <a:pt x="2716" y="61"/>
                    <a:pt x="2373" y="188"/>
                  </a:cubicBezTo>
                  <a:cubicBezTo>
                    <a:pt x="794" y="768"/>
                    <a:pt x="0" y="2561"/>
                    <a:pt x="607" y="4185"/>
                  </a:cubicBezTo>
                  <a:cubicBezTo>
                    <a:pt x="1075" y="5457"/>
                    <a:pt x="2260" y="6247"/>
                    <a:pt x="3510" y="6247"/>
                  </a:cubicBezTo>
                  <a:cubicBezTo>
                    <a:pt x="3856" y="6247"/>
                    <a:pt x="4208" y="6186"/>
                    <a:pt x="4550" y="6058"/>
                  </a:cubicBezTo>
                  <a:cubicBezTo>
                    <a:pt x="6129" y="5479"/>
                    <a:pt x="6923" y="3685"/>
                    <a:pt x="6325" y="2062"/>
                  </a:cubicBezTo>
                  <a:cubicBezTo>
                    <a:pt x="5857" y="790"/>
                    <a:pt x="4667" y="0"/>
                    <a:pt x="3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0"/>
            <p:cNvSpPr/>
            <p:nvPr/>
          </p:nvSpPr>
          <p:spPr>
            <a:xfrm>
              <a:off x="2717201" y="3765228"/>
              <a:ext cx="217131" cy="204962"/>
            </a:xfrm>
            <a:custGeom>
              <a:avLst/>
              <a:gdLst/>
              <a:ahLst/>
              <a:cxnLst/>
              <a:rect l="l" t="t" r="r" b="b"/>
              <a:pathLst>
                <a:path w="7048" h="6653" extrusionOk="0">
                  <a:moveTo>
                    <a:pt x="3626" y="404"/>
                  </a:moveTo>
                  <a:cubicBezTo>
                    <a:pt x="4044" y="404"/>
                    <a:pt x="4461" y="499"/>
                    <a:pt x="4853" y="685"/>
                  </a:cubicBezTo>
                  <a:cubicBezTo>
                    <a:pt x="5549" y="1015"/>
                    <a:pt x="6084" y="1604"/>
                    <a:pt x="6361" y="2335"/>
                  </a:cubicBezTo>
                  <a:cubicBezTo>
                    <a:pt x="6628" y="3076"/>
                    <a:pt x="6611" y="3870"/>
                    <a:pt x="6298" y="4574"/>
                  </a:cubicBezTo>
                  <a:cubicBezTo>
                    <a:pt x="5986" y="5279"/>
                    <a:pt x="5415" y="5814"/>
                    <a:pt x="4702" y="6073"/>
                  </a:cubicBezTo>
                  <a:cubicBezTo>
                    <a:pt x="4391" y="6191"/>
                    <a:pt x="4066" y="6250"/>
                    <a:pt x="3739" y="6250"/>
                  </a:cubicBezTo>
                  <a:cubicBezTo>
                    <a:pt x="3326" y="6250"/>
                    <a:pt x="2910" y="6155"/>
                    <a:pt x="2516" y="5966"/>
                  </a:cubicBezTo>
                  <a:cubicBezTo>
                    <a:pt x="1820" y="5636"/>
                    <a:pt x="1285" y="5047"/>
                    <a:pt x="1017" y="4316"/>
                  </a:cubicBezTo>
                  <a:cubicBezTo>
                    <a:pt x="455" y="2799"/>
                    <a:pt x="1196" y="1122"/>
                    <a:pt x="2668" y="578"/>
                  </a:cubicBezTo>
                  <a:cubicBezTo>
                    <a:pt x="2979" y="461"/>
                    <a:pt x="3303" y="404"/>
                    <a:pt x="3626" y="404"/>
                  </a:cubicBezTo>
                  <a:close/>
                  <a:moveTo>
                    <a:pt x="3644" y="0"/>
                  </a:moveTo>
                  <a:cubicBezTo>
                    <a:pt x="3267" y="0"/>
                    <a:pt x="2890" y="68"/>
                    <a:pt x="2525" y="203"/>
                  </a:cubicBezTo>
                  <a:cubicBezTo>
                    <a:pt x="848" y="819"/>
                    <a:pt x="0" y="2728"/>
                    <a:pt x="634" y="4458"/>
                  </a:cubicBezTo>
                  <a:cubicBezTo>
                    <a:pt x="946" y="5288"/>
                    <a:pt x="1552" y="5957"/>
                    <a:pt x="2346" y="6332"/>
                  </a:cubicBezTo>
                  <a:cubicBezTo>
                    <a:pt x="2792" y="6546"/>
                    <a:pt x="3265" y="6653"/>
                    <a:pt x="3738" y="6653"/>
                  </a:cubicBezTo>
                  <a:cubicBezTo>
                    <a:pt x="4113" y="6653"/>
                    <a:pt x="4487" y="6591"/>
                    <a:pt x="4844" y="6457"/>
                  </a:cubicBezTo>
                  <a:cubicBezTo>
                    <a:pt x="5665" y="6153"/>
                    <a:pt x="6307" y="5538"/>
                    <a:pt x="6664" y="4735"/>
                  </a:cubicBezTo>
                  <a:cubicBezTo>
                    <a:pt x="7021" y="3932"/>
                    <a:pt x="7048" y="3031"/>
                    <a:pt x="6736" y="2192"/>
                  </a:cubicBezTo>
                  <a:cubicBezTo>
                    <a:pt x="6432" y="1363"/>
                    <a:pt x="5826" y="694"/>
                    <a:pt x="5032" y="319"/>
                  </a:cubicBezTo>
                  <a:cubicBezTo>
                    <a:pt x="4586" y="106"/>
                    <a:pt x="4115" y="0"/>
                    <a:pt x="36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0"/>
            <p:cNvSpPr/>
            <p:nvPr/>
          </p:nvSpPr>
          <p:spPr>
            <a:xfrm>
              <a:off x="2839753" y="3825426"/>
              <a:ext cx="48676" cy="44394"/>
            </a:xfrm>
            <a:custGeom>
              <a:avLst/>
              <a:gdLst/>
              <a:ahLst/>
              <a:cxnLst/>
              <a:rect l="l" t="t" r="r" b="b"/>
              <a:pathLst>
                <a:path w="1580" h="1441" extrusionOk="0">
                  <a:moveTo>
                    <a:pt x="768" y="0"/>
                  </a:moveTo>
                  <a:cubicBezTo>
                    <a:pt x="691" y="0"/>
                    <a:pt x="612" y="14"/>
                    <a:pt x="536" y="42"/>
                  </a:cubicBezTo>
                  <a:cubicBezTo>
                    <a:pt x="179" y="176"/>
                    <a:pt x="1" y="586"/>
                    <a:pt x="135" y="961"/>
                  </a:cubicBezTo>
                  <a:cubicBezTo>
                    <a:pt x="247" y="1256"/>
                    <a:pt x="520" y="1440"/>
                    <a:pt x="804" y="1440"/>
                  </a:cubicBezTo>
                  <a:cubicBezTo>
                    <a:pt x="882" y="1440"/>
                    <a:pt x="960" y="1427"/>
                    <a:pt x="1036" y="1398"/>
                  </a:cubicBezTo>
                  <a:cubicBezTo>
                    <a:pt x="1402" y="1264"/>
                    <a:pt x="1580" y="854"/>
                    <a:pt x="1437" y="479"/>
                  </a:cubicBezTo>
                  <a:cubicBezTo>
                    <a:pt x="1332" y="185"/>
                    <a:pt x="1055" y="0"/>
                    <a:pt x="768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0"/>
            <p:cNvSpPr/>
            <p:nvPr/>
          </p:nvSpPr>
          <p:spPr>
            <a:xfrm>
              <a:off x="2812272" y="3897392"/>
              <a:ext cx="40728" cy="35798"/>
            </a:xfrm>
            <a:custGeom>
              <a:avLst/>
              <a:gdLst/>
              <a:ahLst/>
              <a:cxnLst/>
              <a:rect l="l" t="t" r="r" b="b"/>
              <a:pathLst>
                <a:path w="1322" h="1162" extrusionOk="0">
                  <a:moveTo>
                    <a:pt x="656" y="0"/>
                  </a:moveTo>
                  <a:cubicBezTo>
                    <a:pt x="589" y="0"/>
                    <a:pt x="522" y="11"/>
                    <a:pt x="456" y="35"/>
                  </a:cubicBezTo>
                  <a:cubicBezTo>
                    <a:pt x="152" y="151"/>
                    <a:pt x="1" y="481"/>
                    <a:pt x="108" y="784"/>
                  </a:cubicBezTo>
                  <a:cubicBezTo>
                    <a:pt x="191" y="1018"/>
                    <a:pt x="411" y="1162"/>
                    <a:pt x="647" y="1162"/>
                  </a:cubicBezTo>
                  <a:cubicBezTo>
                    <a:pt x="717" y="1162"/>
                    <a:pt x="788" y="1149"/>
                    <a:pt x="857" y="1123"/>
                  </a:cubicBezTo>
                  <a:cubicBezTo>
                    <a:pt x="1161" y="1007"/>
                    <a:pt x="1321" y="677"/>
                    <a:pt x="1205" y="374"/>
                  </a:cubicBezTo>
                  <a:cubicBezTo>
                    <a:pt x="1121" y="143"/>
                    <a:pt x="896" y="0"/>
                    <a:pt x="65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0"/>
            <p:cNvSpPr/>
            <p:nvPr/>
          </p:nvSpPr>
          <p:spPr>
            <a:xfrm>
              <a:off x="2766647" y="3827582"/>
              <a:ext cx="48953" cy="43623"/>
            </a:xfrm>
            <a:custGeom>
              <a:avLst/>
              <a:gdLst/>
              <a:ahLst/>
              <a:cxnLst/>
              <a:rect l="l" t="t" r="r" b="b"/>
              <a:pathLst>
                <a:path w="1589" h="1416" extrusionOk="0">
                  <a:moveTo>
                    <a:pt x="787" y="0"/>
                  </a:moveTo>
                  <a:cubicBezTo>
                    <a:pt x="707" y="0"/>
                    <a:pt x="625" y="14"/>
                    <a:pt x="545" y="44"/>
                  </a:cubicBezTo>
                  <a:cubicBezTo>
                    <a:pt x="188" y="177"/>
                    <a:pt x="1" y="579"/>
                    <a:pt x="135" y="945"/>
                  </a:cubicBezTo>
                  <a:cubicBezTo>
                    <a:pt x="239" y="1237"/>
                    <a:pt x="513" y="1416"/>
                    <a:pt x="802" y="1416"/>
                  </a:cubicBezTo>
                  <a:cubicBezTo>
                    <a:pt x="883" y="1416"/>
                    <a:pt x="965" y="1402"/>
                    <a:pt x="1045" y="1373"/>
                  </a:cubicBezTo>
                  <a:cubicBezTo>
                    <a:pt x="1402" y="1239"/>
                    <a:pt x="1589" y="829"/>
                    <a:pt x="1455" y="463"/>
                  </a:cubicBezTo>
                  <a:cubicBezTo>
                    <a:pt x="1344" y="177"/>
                    <a:pt x="1074" y="0"/>
                    <a:pt x="787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0"/>
            <p:cNvSpPr/>
            <p:nvPr/>
          </p:nvSpPr>
          <p:spPr>
            <a:xfrm>
              <a:off x="2599300" y="4218930"/>
              <a:ext cx="139342" cy="124185"/>
            </a:xfrm>
            <a:custGeom>
              <a:avLst/>
              <a:gdLst/>
              <a:ahLst/>
              <a:cxnLst/>
              <a:rect l="l" t="t" r="r" b="b"/>
              <a:pathLst>
                <a:path w="4523" h="4031" extrusionOk="0">
                  <a:moveTo>
                    <a:pt x="2251" y="0"/>
                  </a:moveTo>
                  <a:cubicBezTo>
                    <a:pt x="2021" y="0"/>
                    <a:pt x="1788" y="40"/>
                    <a:pt x="1561" y="124"/>
                  </a:cubicBezTo>
                  <a:cubicBezTo>
                    <a:pt x="526" y="508"/>
                    <a:pt x="0" y="1668"/>
                    <a:pt x="393" y="2711"/>
                  </a:cubicBezTo>
                  <a:cubicBezTo>
                    <a:pt x="692" y="3526"/>
                    <a:pt x="1459" y="4031"/>
                    <a:pt x="2273" y="4031"/>
                  </a:cubicBezTo>
                  <a:cubicBezTo>
                    <a:pt x="2502" y="4031"/>
                    <a:pt x="2735" y="3991"/>
                    <a:pt x="2962" y="3907"/>
                  </a:cubicBezTo>
                  <a:cubicBezTo>
                    <a:pt x="3997" y="3523"/>
                    <a:pt x="4523" y="2364"/>
                    <a:pt x="4139" y="1320"/>
                  </a:cubicBezTo>
                  <a:cubicBezTo>
                    <a:pt x="3840" y="505"/>
                    <a:pt x="3068" y="0"/>
                    <a:pt x="2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0"/>
            <p:cNvSpPr/>
            <p:nvPr/>
          </p:nvSpPr>
          <p:spPr>
            <a:xfrm>
              <a:off x="2592399" y="4212799"/>
              <a:ext cx="153391" cy="136662"/>
            </a:xfrm>
            <a:custGeom>
              <a:avLst/>
              <a:gdLst/>
              <a:ahLst/>
              <a:cxnLst/>
              <a:rect l="l" t="t" r="r" b="b"/>
              <a:pathLst>
                <a:path w="4979" h="4436" extrusionOk="0">
                  <a:moveTo>
                    <a:pt x="2479" y="406"/>
                  </a:moveTo>
                  <a:cubicBezTo>
                    <a:pt x="3211" y="406"/>
                    <a:pt x="3905" y="860"/>
                    <a:pt x="4176" y="1590"/>
                  </a:cubicBezTo>
                  <a:cubicBezTo>
                    <a:pt x="4524" y="2527"/>
                    <a:pt x="4042" y="3571"/>
                    <a:pt x="3114" y="3919"/>
                  </a:cubicBezTo>
                  <a:cubicBezTo>
                    <a:pt x="2912" y="3995"/>
                    <a:pt x="2704" y="4031"/>
                    <a:pt x="2499" y="4031"/>
                  </a:cubicBezTo>
                  <a:cubicBezTo>
                    <a:pt x="1767" y="4031"/>
                    <a:pt x="1076" y="3571"/>
                    <a:pt x="804" y="2839"/>
                  </a:cubicBezTo>
                  <a:cubicBezTo>
                    <a:pt x="456" y="1902"/>
                    <a:pt x="929" y="859"/>
                    <a:pt x="1857" y="520"/>
                  </a:cubicBezTo>
                  <a:cubicBezTo>
                    <a:pt x="2061" y="443"/>
                    <a:pt x="2272" y="406"/>
                    <a:pt x="2479" y="406"/>
                  </a:cubicBezTo>
                  <a:close/>
                  <a:moveTo>
                    <a:pt x="2471" y="1"/>
                  </a:moveTo>
                  <a:cubicBezTo>
                    <a:pt x="2219" y="1"/>
                    <a:pt x="1963" y="44"/>
                    <a:pt x="1714" y="136"/>
                  </a:cubicBezTo>
                  <a:cubicBezTo>
                    <a:pt x="581" y="555"/>
                    <a:pt x="1" y="1831"/>
                    <a:pt x="420" y="2982"/>
                  </a:cubicBezTo>
                  <a:cubicBezTo>
                    <a:pt x="759" y="3874"/>
                    <a:pt x="1607" y="4436"/>
                    <a:pt x="2499" y="4436"/>
                  </a:cubicBezTo>
                  <a:cubicBezTo>
                    <a:pt x="2749" y="4436"/>
                    <a:pt x="3007" y="4391"/>
                    <a:pt x="3257" y="4293"/>
                  </a:cubicBezTo>
                  <a:cubicBezTo>
                    <a:pt x="4399" y="3874"/>
                    <a:pt x="4979" y="2598"/>
                    <a:pt x="4551" y="1456"/>
                  </a:cubicBezTo>
                  <a:cubicBezTo>
                    <a:pt x="4223" y="557"/>
                    <a:pt x="3372" y="1"/>
                    <a:pt x="2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0"/>
            <p:cNvSpPr/>
            <p:nvPr/>
          </p:nvSpPr>
          <p:spPr>
            <a:xfrm>
              <a:off x="2652043" y="4235474"/>
              <a:ext cx="40173" cy="36414"/>
            </a:xfrm>
            <a:custGeom>
              <a:avLst/>
              <a:gdLst/>
              <a:ahLst/>
              <a:cxnLst/>
              <a:rect l="l" t="t" r="r" b="b"/>
              <a:pathLst>
                <a:path w="1304" h="1182" extrusionOk="0">
                  <a:moveTo>
                    <a:pt x="636" y="0"/>
                  </a:moveTo>
                  <a:cubicBezTo>
                    <a:pt x="573" y="0"/>
                    <a:pt x="509" y="11"/>
                    <a:pt x="447" y="33"/>
                  </a:cubicBezTo>
                  <a:cubicBezTo>
                    <a:pt x="153" y="149"/>
                    <a:pt x="1" y="479"/>
                    <a:pt x="117" y="792"/>
                  </a:cubicBezTo>
                  <a:cubicBezTo>
                    <a:pt x="208" y="1031"/>
                    <a:pt x="433" y="1182"/>
                    <a:pt x="669" y="1182"/>
                  </a:cubicBezTo>
                  <a:cubicBezTo>
                    <a:pt x="732" y="1182"/>
                    <a:pt x="795" y="1171"/>
                    <a:pt x="857" y="1149"/>
                  </a:cubicBezTo>
                  <a:cubicBezTo>
                    <a:pt x="1161" y="1041"/>
                    <a:pt x="1303" y="702"/>
                    <a:pt x="1187" y="390"/>
                  </a:cubicBezTo>
                  <a:cubicBezTo>
                    <a:pt x="1103" y="151"/>
                    <a:pt x="874" y="0"/>
                    <a:pt x="63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0"/>
            <p:cNvSpPr/>
            <p:nvPr/>
          </p:nvSpPr>
          <p:spPr>
            <a:xfrm>
              <a:off x="2626503" y="4271334"/>
              <a:ext cx="23106" cy="20518"/>
            </a:xfrm>
            <a:custGeom>
              <a:avLst/>
              <a:gdLst/>
              <a:ahLst/>
              <a:cxnLst/>
              <a:rect l="l" t="t" r="r" b="b"/>
              <a:pathLst>
                <a:path w="750" h="666" extrusionOk="0">
                  <a:moveTo>
                    <a:pt x="375" y="0"/>
                  </a:moveTo>
                  <a:cubicBezTo>
                    <a:pt x="337" y="0"/>
                    <a:pt x="298" y="7"/>
                    <a:pt x="259" y="20"/>
                  </a:cubicBezTo>
                  <a:cubicBezTo>
                    <a:pt x="89" y="83"/>
                    <a:pt x="0" y="279"/>
                    <a:pt x="63" y="448"/>
                  </a:cubicBezTo>
                  <a:cubicBezTo>
                    <a:pt x="111" y="586"/>
                    <a:pt x="239" y="666"/>
                    <a:pt x="373" y="666"/>
                  </a:cubicBezTo>
                  <a:cubicBezTo>
                    <a:pt x="413" y="666"/>
                    <a:pt x="452" y="659"/>
                    <a:pt x="491" y="645"/>
                  </a:cubicBezTo>
                  <a:cubicBezTo>
                    <a:pt x="660" y="582"/>
                    <a:pt x="750" y="386"/>
                    <a:pt x="687" y="216"/>
                  </a:cubicBezTo>
                  <a:cubicBezTo>
                    <a:pt x="638" y="84"/>
                    <a:pt x="513" y="0"/>
                    <a:pt x="37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0"/>
            <p:cNvSpPr/>
            <p:nvPr/>
          </p:nvSpPr>
          <p:spPr>
            <a:xfrm>
              <a:off x="2435497" y="4060302"/>
              <a:ext cx="53328" cy="53112"/>
            </a:xfrm>
            <a:custGeom>
              <a:avLst/>
              <a:gdLst/>
              <a:ahLst/>
              <a:cxnLst/>
              <a:rect l="l" t="t" r="r" b="b"/>
              <a:pathLst>
                <a:path w="1731" h="1724" extrusionOk="0">
                  <a:moveTo>
                    <a:pt x="913" y="1"/>
                  </a:moveTo>
                  <a:cubicBezTo>
                    <a:pt x="818" y="1"/>
                    <a:pt x="720" y="21"/>
                    <a:pt x="625" y="63"/>
                  </a:cubicBezTo>
                  <a:cubicBezTo>
                    <a:pt x="223" y="242"/>
                    <a:pt x="0" y="741"/>
                    <a:pt x="134" y="1188"/>
                  </a:cubicBezTo>
                  <a:cubicBezTo>
                    <a:pt x="242" y="1520"/>
                    <a:pt x="516" y="1723"/>
                    <a:pt x="817" y="1723"/>
                  </a:cubicBezTo>
                  <a:cubicBezTo>
                    <a:pt x="912" y="1723"/>
                    <a:pt x="1010" y="1703"/>
                    <a:pt x="1106" y="1660"/>
                  </a:cubicBezTo>
                  <a:cubicBezTo>
                    <a:pt x="1508" y="1491"/>
                    <a:pt x="1731" y="982"/>
                    <a:pt x="1588" y="545"/>
                  </a:cubicBezTo>
                  <a:cubicBezTo>
                    <a:pt x="1486" y="206"/>
                    <a:pt x="1214" y="1"/>
                    <a:pt x="91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0"/>
            <p:cNvSpPr/>
            <p:nvPr/>
          </p:nvSpPr>
          <p:spPr>
            <a:xfrm>
              <a:off x="2474222" y="4123458"/>
              <a:ext cx="23136" cy="20518"/>
            </a:xfrm>
            <a:custGeom>
              <a:avLst/>
              <a:gdLst/>
              <a:ahLst/>
              <a:cxnLst/>
              <a:rect l="l" t="t" r="r" b="b"/>
              <a:pathLst>
                <a:path w="751" h="666" extrusionOk="0">
                  <a:moveTo>
                    <a:pt x="372" y="1"/>
                  </a:moveTo>
                  <a:cubicBezTo>
                    <a:pt x="334" y="1"/>
                    <a:pt x="296" y="7"/>
                    <a:pt x="260" y="21"/>
                  </a:cubicBezTo>
                  <a:cubicBezTo>
                    <a:pt x="81" y="83"/>
                    <a:pt x="1" y="279"/>
                    <a:pt x="63" y="449"/>
                  </a:cubicBezTo>
                  <a:cubicBezTo>
                    <a:pt x="112" y="582"/>
                    <a:pt x="238" y="665"/>
                    <a:pt x="376" y="665"/>
                  </a:cubicBezTo>
                  <a:cubicBezTo>
                    <a:pt x="414" y="665"/>
                    <a:pt x="453" y="659"/>
                    <a:pt x="492" y="645"/>
                  </a:cubicBezTo>
                  <a:cubicBezTo>
                    <a:pt x="661" y="583"/>
                    <a:pt x="750" y="386"/>
                    <a:pt x="688" y="217"/>
                  </a:cubicBezTo>
                  <a:cubicBezTo>
                    <a:pt x="639" y="84"/>
                    <a:pt x="508" y="1"/>
                    <a:pt x="372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0"/>
            <p:cNvSpPr/>
            <p:nvPr/>
          </p:nvSpPr>
          <p:spPr>
            <a:xfrm>
              <a:off x="2565196" y="4400017"/>
              <a:ext cx="45102" cy="66544"/>
            </a:xfrm>
            <a:custGeom>
              <a:avLst/>
              <a:gdLst/>
              <a:ahLst/>
              <a:cxnLst/>
              <a:rect l="l" t="t" r="r" b="b"/>
              <a:pathLst>
                <a:path w="1464" h="2160" extrusionOk="0">
                  <a:moveTo>
                    <a:pt x="732" y="402"/>
                  </a:moveTo>
                  <a:cubicBezTo>
                    <a:pt x="822" y="402"/>
                    <a:pt x="902" y="438"/>
                    <a:pt x="964" y="500"/>
                  </a:cubicBezTo>
                  <a:cubicBezTo>
                    <a:pt x="1009" y="545"/>
                    <a:pt x="1062" y="616"/>
                    <a:pt x="1062" y="732"/>
                  </a:cubicBezTo>
                  <a:lnTo>
                    <a:pt x="1062" y="1624"/>
                  </a:lnTo>
                  <a:cubicBezTo>
                    <a:pt x="839" y="1562"/>
                    <a:pt x="625" y="1490"/>
                    <a:pt x="402" y="1419"/>
                  </a:cubicBezTo>
                  <a:lnTo>
                    <a:pt x="402" y="732"/>
                  </a:lnTo>
                  <a:cubicBezTo>
                    <a:pt x="402" y="553"/>
                    <a:pt x="554" y="402"/>
                    <a:pt x="732" y="402"/>
                  </a:cubicBezTo>
                  <a:close/>
                  <a:moveTo>
                    <a:pt x="732" y="0"/>
                  </a:moveTo>
                  <a:cubicBezTo>
                    <a:pt x="331" y="0"/>
                    <a:pt x="1" y="330"/>
                    <a:pt x="1" y="732"/>
                  </a:cubicBezTo>
                  <a:lnTo>
                    <a:pt x="1" y="1704"/>
                  </a:lnTo>
                  <a:lnTo>
                    <a:pt x="135" y="1749"/>
                  </a:lnTo>
                  <a:cubicBezTo>
                    <a:pt x="491" y="1883"/>
                    <a:pt x="857" y="1990"/>
                    <a:pt x="1214" y="2088"/>
                  </a:cubicBezTo>
                  <a:lnTo>
                    <a:pt x="1464" y="2159"/>
                  </a:lnTo>
                  <a:lnTo>
                    <a:pt x="1464" y="732"/>
                  </a:lnTo>
                  <a:cubicBezTo>
                    <a:pt x="1464" y="536"/>
                    <a:pt x="1392" y="348"/>
                    <a:pt x="1250" y="214"/>
                  </a:cubicBezTo>
                  <a:cubicBezTo>
                    <a:pt x="1116" y="72"/>
                    <a:pt x="929" y="0"/>
                    <a:pt x="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0"/>
            <p:cNvSpPr/>
            <p:nvPr/>
          </p:nvSpPr>
          <p:spPr>
            <a:xfrm>
              <a:off x="2630631" y="4420627"/>
              <a:ext cx="45102" cy="57456"/>
            </a:xfrm>
            <a:custGeom>
              <a:avLst/>
              <a:gdLst/>
              <a:ahLst/>
              <a:cxnLst/>
              <a:rect l="l" t="t" r="r" b="b"/>
              <a:pathLst>
                <a:path w="1464" h="1865" extrusionOk="0">
                  <a:moveTo>
                    <a:pt x="732" y="402"/>
                  </a:moveTo>
                  <a:cubicBezTo>
                    <a:pt x="848" y="402"/>
                    <a:pt x="919" y="455"/>
                    <a:pt x="963" y="500"/>
                  </a:cubicBezTo>
                  <a:cubicBezTo>
                    <a:pt x="1026" y="562"/>
                    <a:pt x="1062" y="643"/>
                    <a:pt x="1062" y="732"/>
                  </a:cubicBezTo>
                  <a:lnTo>
                    <a:pt x="1062" y="1410"/>
                  </a:lnTo>
                  <a:cubicBezTo>
                    <a:pt x="839" y="1374"/>
                    <a:pt x="624" y="1348"/>
                    <a:pt x="401" y="1303"/>
                  </a:cubicBezTo>
                  <a:lnTo>
                    <a:pt x="401" y="732"/>
                  </a:lnTo>
                  <a:cubicBezTo>
                    <a:pt x="401" y="554"/>
                    <a:pt x="553" y="402"/>
                    <a:pt x="732" y="402"/>
                  </a:cubicBezTo>
                  <a:close/>
                  <a:moveTo>
                    <a:pt x="732" y="0"/>
                  </a:moveTo>
                  <a:cubicBezTo>
                    <a:pt x="330" y="0"/>
                    <a:pt x="0" y="331"/>
                    <a:pt x="0" y="732"/>
                  </a:cubicBezTo>
                  <a:lnTo>
                    <a:pt x="0" y="1633"/>
                  </a:lnTo>
                  <a:lnTo>
                    <a:pt x="152" y="1669"/>
                  </a:lnTo>
                  <a:cubicBezTo>
                    <a:pt x="187" y="1678"/>
                    <a:pt x="223" y="1687"/>
                    <a:pt x="259" y="1687"/>
                  </a:cubicBezTo>
                  <a:lnTo>
                    <a:pt x="285" y="1695"/>
                  </a:lnTo>
                  <a:cubicBezTo>
                    <a:pt x="607" y="1758"/>
                    <a:pt x="928" y="1803"/>
                    <a:pt x="1240" y="1838"/>
                  </a:cubicBezTo>
                  <a:lnTo>
                    <a:pt x="1463" y="1865"/>
                  </a:lnTo>
                  <a:lnTo>
                    <a:pt x="1463" y="732"/>
                  </a:lnTo>
                  <a:cubicBezTo>
                    <a:pt x="1463" y="536"/>
                    <a:pt x="1392" y="348"/>
                    <a:pt x="1249" y="215"/>
                  </a:cubicBezTo>
                  <a:cubicBezTo>
                    <a:pt x="1115" y="72"/>
                    <a:pt x="928" y="0"/>
                    <a:pt x="7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0"/>
            <p:cNvSpPr/>
            <p:nvPr/>
          </p:nvSpPr>
          <p:spPr>
            <a:xfrm>
              <a:off x="2922779" y="4174660"/>
              <a:ext cx="45379" cy="51972"/>
            </a:xfrm>
            <a:custGeom>
              <a:avLst/>
              <a:gdLst/>
              <a:ahLst/>
              <a:cxnLst/>
              <a:rect l="l" t="t" r="r" b="b"/>
              <a:pathLst>
                <a:path w="1473" h="1687" extrusionOk="0">
                  <a:moveTo>
                    <a:pt x="741" y="411"/>
                  </a:moveTo>
                  <a:cubicBezTo>
                    <a:pt x="821" y="411"/>
                    <a:pt x="910" y="446"/>
                    <a:pt x="972" y="509"/>
                  </a:cubicBezTo>
                  <a:cubicBezTo>
                    <a:pt x="1026" y="562"/>
                    <a:pt x="1062" y="651"/>
                    <a:pt x="1062" y="732"/>
                  </a:cubicBezTo>
                  <a:lnTo>
                    <a:pt x="1062" y="955"/>
                  </a:lnTo>
                  <a:cubicBezTo>
                    <a:pt x="1062" y="1133"/>
                    <a:pt x="919" y="1285"/>
                    <a:pt x="741" y="1285"/>
                  </a:cubicBezTo>
                  <a:cubicBezTo>
                    <a:pt x="651" y="1285"/>
                    <a:pt x="562" y="1249"/>
                    <a:pt x="500" y="1187"/>
                  </a:cubicBezTo>
                  <a:cubicBezTo>
                    <a:pt x="437" y="1124"/>
                    <a:pt x="410" y="1044"/>
                    <a:pt x="410" y="955"/>
                  </a:cubicBezTo>
                  <a:lnTo>
                    <a:pt x="410" y="732"/>
                  </a:lnTo>
                  <a:cubicBezTo>
                    <a:pt x="410" y="553"/>
                    <a:pt x="553" y="411"/>
                    <a:pt x="741" y="411"/>
                  </a:cubicBezTo>
                  <a:close/>
                  <a:moveTo>
                    <a:pt x="741" y="0"/>
                  </a:moveTo>
                  <a:cubicBezTo>
                    <a:pt x="330" y="0"/>
                    <a:pt x="0" y="330"/>
                    <a:pt x="0" y="732"/>
                  </a:cubicBezTo>
                  <a:lnTo>
                    <a:pt x="0" y="955"/>
                  </a:lnTo>
                  <a:cubicBezTo>
                    <a:pt x="0" y="1151"/>
                    <a:pt x="80" y="1329"/>
                    <a:pt x="214" y="1472"/>
                  </a:cubicBezTo>
                  <a:cubicBezTo>
                    <a:pt x="357" y="1615"/>
                    <a:pt x="544" y="1686"/>
                    <a:pt x="741" y="1686"/>
                  </a:cubicBezTo>
                  <a:cubicBezTo>
                    <a:pt x="1142" y="1686"/>
                    <a:pt x="1472" y="1356"/>
                    <a:pt x="1472" y="955"/>
                  </a:cubicBezTo>
                  <a:lnTo>
                    <a:pt x="1472" y="732"/>
                  </a:lnTo>
                  <a:cubicBezTo>
                    <a:pt x="1472" y="544"/>
                    <a:pt x="1392" y="348"/>
                    <a:pt x="1258" y="223"/>
                  </a:cubicBezTo>
                  <a:cubicBezTo>
                    <a:pt x="1124" y="80"/>
                    <a:pt x="928" y="0"/>
                    <a:pt x="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0"/>
            <p:cNvSpPr/>
            <p:nvPr/>
          </p:nvSpPr>
          <p:spPr>
            <a:xfrm>
              <a:off x="2569879" y="3845050"/>
              <a:ext cx="43439" cy="39126"/>
            </a:xfrm>
            <a:custGeom>
              <a:avLst/>
              <a:gdLst/>
              <a:ahLst/>
              <a:cxnLst/>
              <a:rect l="l" t="t" r="r" b="b"/>
              <a:pathLst>
                <a:path w="1410" h="1270" extrusionOk="0">
                  <a:moveTo>
                    <a:pt x="696" y="404"/>
                  </a:moveTo>
                  <a:cubicBezTo>
                    <a:pt x="723" y="404"/>
                    <a:pt x="750" y="413"/>
                    <a:pt x="777" y="422"/>
                  </a:cubicBezTo>
                  <a:cubicBezTo>
                    <a:pt x="839" y="449"/>
                    <a:pt x="884" y="502"/>
                    <a:pt x="901" y="565"/>
                  </a:cubicBezTo>
                  <a:cubicBezTo>
                    <a:pt x="946" y="681"/>
                    <a:pt x="893" y="815"/>
                    <a:pt x="786" y="850"/>
                  </a:cubicBezTo>
                  <a:cubicBezTo>
                    <a:pt x="760" y="860"/>
                    <a:pt x="734" y="865"/>
                    <a:pt x="709" y="865"/>
                  </a:cubicBezTo>
                  <a:cubicBezTo>
                    <a:pt x="619" y="865"/>
                    <a:pt x="535" y="805"/>
                    <a:pt x="500" y="708"/>
                  </a:cubicBezTo>
                  <a:cubicBezTo>
                    <a:pt x="455" y="592"/>
                    <a:pt x="509" y="458"/>
                    <a:pt x="625" y="422"/>
                  </a:cubicBezTo>
                  <a:cubicBezTo>
                    <a:pt x="643" y="413"/>
                    <a:pt x="670" y="404"/>
                    <a:pt x="696" y="404"/>
                  </a:cubicBezTo>
                  <a:close/>
                  <a:moveTo>
                    <a:pt x="700" y="0"/>
                  </a:moveTo>
                  <a:cubicBezTo>
                    <a:pt x="627" y="0"/>
                    <a:pt x="553" y="14"/>
                    <a:pt x="482" y="39"/>
                  </a:cubicBezTo>
                  <a:cubicBezTo>
                    <a:pt x="161" y="155"/>
                    <a:pt x="0" y="520"/>
                    <a:pt x="125" y="850"/>
                  </a:cubicBezTo>
                  <a:cubicBezTo>
                    <a:pt x="215" y="1109"/>
                    <a:pt x="464" y="1270"/>
                    <a:pt x="714" y="1270"/>
                  </a:cubicBezTo>
                  <a:cubicBezTo>
                    <a:pt x="786" y="1270"/>
                    <a:pt x="857" y="1261"/>
                    <a:pt x="928" y="1234"/>
                  </a:cubicBezTo>
                  <a:cubicBezTo>
                    <a:pt x="1240" y="1109"/>
                    <a:pt x="1410" y="752"/>
                    <a:pt x="1285" y="422"/>
                  </a:cubicBezTo>
                  <a:cubicBezTo>
                    <a:pt x="1223" y="262"/>
                    <a:pt x="1107" y="128"/>
                    <a:pt x="946" y="56"/>
                  </a:cubicBezTo>
                  <a:cubicBezTo>
                    <a:pt x="870" y="18"/>
                    <a:pt x="785" y="0"/>
                    <a:pt x="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0"/>
            <p:cNvSpPr/>
            <p:nvPr/>
          </p:nvSpPr>
          <p:spPr>
            <a:xfrm>
              <a:off x="2534697" y="3818032"/>
              <a:ext cx="46766" cy="41128"/>
            </a:xfrm>
            <a:custGeom>
              <a:avLst/>
              <a:gdLst/>
              <a:ahLst/>
              <a:cxnLst/>
              <a:rect l="l" t="t" r="r" b="b"/>
              <a:pathLst>
                <a:path w="1518" h="1335" extrusionOk="0">
                  <a:moveTo>
                    <a:pt x="762" y="407"/>
                  </a:moveTo>
                  <a:cubicBezTo>
                    <a:pt x="867" y="407"/>
                    <a:pt x="967" y="473"/>
                    <a:pt x="1009" y="577"/>
                  </a:cubicBezTo>
                  <a:cubicBezTo>
                    <a:pt x="1053" y="710"/>
                    <a:pt x="982" y="862"/>
                    <a:pt x="848" y="916"/>
                  </a:cubicBezTo>
                  <a:cubicBezTo>
                    <a:pt x="816" y="924"/>
                    <a:pt x="784" y="928"/>
                    <a:pt x="753" y="928"/>
                  </a:cubicBezTo>
                  <a:cubicBezTo>
                    <a:pt x="714" y="928"/>
                    <a:pt x="677" y="921"/>
                    <a:pt x="643" y="907"/>
                  </a:cubicBezTo>
                  <a:cubicBezTo>
                    <a:pt x="580" y="880"/>
                    <a:pt x="527" y="826"/>
                    <a:pt x="509" y="764"/>
                  </a:cubicBezTo>
                  <a:cubicBezTo>
                    <a:pt x="456" y="621"/>
                    <a:pt x="527" y="470"/>
                    <a:pt x="670" y="425"/>
                  </a:cubicBezTo>
                  <a:cubicBezTo>
                    <a:pt x="700" y="413"/>
                    <a:pt x="731" y="407"/>
                    <a:pt x="762" y="407"/>
                  </a:cubicBezTo>
                  <a:close/>
                  <a:moveTo>
                    <a:pt x="760" y="0"/>
                  </a:moveTo>
                  <a:cubicBezTo>
                    <a:pt x="683" y="0"/>
                    <a:pt x="604" y="14"/>
                    <a:pt x="527" y="41"/>
                  </a:cubicBezTo>
                  <a:cubicBezTo>
                    <a:pt x="179" y="166"/>
                    <a:pt x="1" y="559"/>
                    <a:pt x="125" y="898"/>
                  </a:cubicBezTo>
                  <a:cubicBezTo>
                    <a:pt x="188" y="1067"/>
                    <a:pt x="313" y="1201"/>
                    <a:pt x="473" y="1272"/>
                  </a:cubicBezTo>
                  <a:cubicBezTo>
                    <a:pt x="563" y="1317"/>
                    <a:pt x="661" y="1335"/>
                    <a:pt x="750" y="1335"/>
                  </a:cubicBezTo>
                  <a:cubicBezTo>
                    <a:pt x="830" y="1335"/>
                    <a:pt x="911" y="1317"/>
                    <a:pt x="991" y="1290"/>
                  </a:cubicBezTo>
                  <a:cubicBezTo>
                    <a:pt x="1339" y="1165"/>
                    <a:pt x="1517" y="782"/>
                    <a:pt x="1383" y="434"/>
                  </a:cubicBezTo>
                  <a:cubicBezTo>
                    <a:pt x="1286" y="163"/>
                    <a:pt x="1032" y="0"/>
                    <a:pt x="7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0"/>
            <p:cNvSpPr/>
            <p:nvPr/>
          </p:nvSpPr>
          <p:spPr>
            <a:xfrm>
              <a:off x="2539102" y="3874625"/>
              <a:ext cx="41251" cy="39526"/>
            </a:xfrm>
            <a:custGeom>
              <a:avLst/>
              <a:gdLst/>
              <a:ahLst/>
              <a:cxnLst/>
              <a:rect l="l" t="t" r="r" b="b"/>
              <a:pathLst>
                <a:path w="1339" h="1283" extrusionOk="0">
                  <a:moveTo>
                    <a:pt x="678" y="408"/>
                  </a:moveTo>
                  <a:cubicBezTo>
                    <a:pt x="714" y="408"/>
                    <a:pt x="750" y="408"/>
                    <a:pt x="776" y="426"/>
                  </a:cubicBezTo>
                  <a:cubicBezTo>
                    <a:pt x="839" y="452"/>
                    <a:pt x="883" y="497"/>
                    <a:pt x="901" y="559"/>
                  </a:cubicBezTo>
                  <a:cubicBezTo>
                    <a:pt x="919" y="613"/>
                    <a:pt x="919" y="675"/>
                    <a:pt x="892" y="738"/>
                  </a:cubicBezTo>
                  <a:cubicBezTo>
                    <a:pt x="866" y="791"/>
                    <a:pt x="812" y="836"/>
                    <a:pt x="750" y="863"/>
                  </a:cubicBezTo>
                  <a:cubicBezTo>
                    <a:pt x="718" y="876"/>
                    <a:pt x="685" y="883"/>
                    <a:pt x="652" y="883"/>
                  </a:cubicBezTo>
                  <a:cubicBezTo>
                    <a:pt x="618" y="883"/>
                    <a:pt x="585" y="876"/>
                    <a:pt x="553" y="863"/>
                  </a:cubicBezTo>
                  <a:cubicBezTo>
                    <a:pt x="500" y="836"/>
                    <a:pt x="455" y="791"/>
                    <a:pt x="437" y="729"/>
                  </a:cubicBezTo>
                  <a:cubicBezTo>
                    <a:pt x="411" y="675"/>
                    <a:pt x="420" y="613"/>
                    <a:pt x="437" y="551"/>
                  </a:cubicBezTo>
                  <a:cubicBezTo>
                    <a:pt x="473" y="488"/>
                    <a:pt x="518" y="444"/>
                    <a:pt x="589" y="426"/>
                  </a:cubicBezTo>
                  <a:cubicBezTo>
                    <a:pt x="616" y="408"/>
                    <a:pt x="643" y="408"/>
                    <a:pt x="678" y="408"/>
                  </a:cubicBezTo>
                  <a:close/>
                  <a:moveTo>
                    <a:pt x="670" y="0"/>
                  </a:moveTo>
                  <a:cubicBezTo>
                    <a:pt x="595" y="0"/>
                    <a:pt x="519" y="14"/>
                    <a:pt x="446" y="42"/>
                  </a:cubicBezTo>
                  <a:cubicBezTo>
                    <a:pt x="277" y="105"/>
                    <a:pt x="143" y="220"/>
                    <a:pt x="72" y="381"/>
                  </a:cubicBezTo>
                  <a:cubicBezTo>
                    <a:pt x="0" y="542"/>
                    <a:pt x="0" y="711"/>
                    <a:pt x="54" y="872"/>
                  </a:cubicBezTo>
                  <a:cubicBezTo>
                    <a:pt x="116" y="1032"/>
                    <a:pt x="232" y="1157"/>
                    <a:pt x="393" y="1229"/>
                  </a:cubicBezTo>
                  <a:cubicBezTo>
                    <a:pt x="482" y="1264"/>
                    <a:pt x="571" y="1282"/>
                    <a:pt x="660" y="1282"/>
                  </a:cubicBezTo>
                  <a:cubicBezTo>
                    <a:pt x="741" y="1282"/>
                    <a:pt x="812" y="1273"/>
                    <a:pt x="892" y="1246"/>
                  </a:cubicBezTo>
                  <a:cubicBezTo>
                    <a:pt x="1053" y="1184"/>
                    <a:pt x="1187" y="1068"/>
                    <a:pt x="1258" y="907"/>
                  </a:cubicBezTo>
                  <a:cubicBezTo>
                    <a:pt x="1330" y="756"/>
                    <a:pt x="1338" y="577"/>
                    <a:pt x="1285" y="417"/>
                  </a:cubicBezTo>
                  <a:cubicBezTo>
                    <a:pt x="1222" y="256"/>
                    <a:pt x="1098" y="122"/>
                    <a:pt x="937" y="60"/>
                  </a:cubicBezTo>
                  <a:cubicBezTo>
                    <a:pt x="854" y="21"/>
                    <a:pt x="762" y="0"/>
                    <a:pt x="6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0"/>
            <p:cNvSpPr/>
            <p:nvPr/>
          </p:nvSpPr>
          <p:spPr>
            <a:xfrm>
              <a:off x="2835378" y="3819295"/>
              <a:ext cx="57179" cy="56901"/>
            </a:xfrm>
            <a:custGeom>
              <a:avLst/>
              <a:gdLst/>
              <a:ahLst/>
              <a:cxnLst/>
              <a:rect l="l" t="t" r="r" b="b"/>
              <a:pathLst>
                <a:path w="1856" h="1847" extrusionOk="0">
                  <a:moveTo>
                    <a:pt x="918" y="402"/>
                  </a:moveTo>
                  <a:cubicBezTo>
                    <a:pt x="989" y="402"/>
                    <a:pt x="1060" y="420"/>
                    <a:pt x="1124" y="455"/>
                  </a:cubicBezTo>
                  <a:cubicBezTo>
                    <a:pt x="1249" y="518"/>
                    <a:pt x="1338" y="616"/>
                    <a:pt x="1392" y="750"/>
                  </a:cubicBezTo>
                  <a:cubicBezTo>
                    <a:pt x="1436" y="884"/>
                    <a:pt x="1436" y="1026"/>
                    <a:pt x="1383" y="1151"/>
                  </a:cubicBezTo>
                  <a:cubicBezTo>
                    <a:pt x="1329" y="1276"/>
                    <a:pt x="1231" y="1365"/>
                    <a:pt x="1106" y="1410"/>
                  </a:cubicBezTo>
                  <a:cubicBezTo>
                    <a:pt x="1056" y="1429"/>
                    <a:pt x="1003" y="1438"/>
                    <a:pt x="948" y="1438"/>
                  </a:cubicBezTo>
                  <a:cubicBezTo>
                    <a:pt x="876" y="1438"/>
                    <a:pt x="803" y="1422"/>
                    <a:pt x="732" y="1392"/>
                  </a:cubicBezTo>
                  <a:cubicBezTo>
                    <a:pt x="616" y="1330"/>
                    <a:pt x="518" y="1223"/>
                    <a:pt x="464" y="1089"/>
                  </a:cubicBezTo>
                  <a:cubicBezTo>
                    <a:pt x="419" y="964"/>
                    <a:pt x="419" y="821"/>
                    <a:pt x="473" y="696"/>
                  </a:cubicBezTo>
                  <a:cubicBezTo>
                    <a:pt x="527" y="571"/>
                    <a:pt x="625" y="482"/>
                    <a:pt x="750" y="437"/>
                  </a:cubicBezTo>
                  <a:cubicBezTo>
                    <a:pt x="805" y="414"/>
                    <a:pt x="862" y="402"/>
                    <a:pt x="918" y="402"/>
                  </a:cubicBezTo>
                  <a:close/>
                  <a:moveTo>
                    <a:pt x="912" y="0"/>
                  </a:moveTo>
                  <a:cubicBezTo>
                    <a:pt x="808" y="0"/>
                    <a:pt x="705" y="19"/>
                    <a:pt x="607" y="54"/>
                  </a:cubicBezTo>
                  <a:cubicBezTo>
                    <a:pt x="384" y="134"/>
                    <a:pt x="205" y="304"/>
                    <a:pt x="107" y="536"/>
                  </a:cubicBezTo>
                  <a:cubicBezTo>
                    <a:pt x="9" y="750"/>
                    <a:pt x="0" y="999"/>
                    <a:pt x="89" y="1231"/>
                  </a:cubicBezTo>
                  <a:cubicBezTo>
                    <a:pt x="170" y="1463"/>
                    <a:pt x="339" y="1651"/>
                    <a:pt x="562" y="1749"/>
                  </a:cubicBezTo>
                  <a:cubicBezTo>
                    <a:pt x="678" y="1811"/>
                    <a:pt x="812" y="1847"/>
                    <a:pt x="946" y="1847"/>
                  </a:cubicBezTo>
                  <a:cubicBezTo>
                    <a:pt x="1053" y="1847"/>
                    <a:pt x="1151" y="1829"/>
                    <a:pt x="1249" y="1785"/>
                  </a:cubicBezTo>
                  <a:cubicBezTo>
                    <a:pt x="1481" y="1704"/>
                    <a:pt x="1659" y="1535"/>
                    <a:pt x="1749" y="1312"/>
                  </a:cubicBezTo>
                  <a:cubicBezTo>
                    <a:pt x="1847" y="1089"/>
                    <a:pt x="1856" y="839"/>
                    <a:pt x="1767" y="607"/>
                  </a:cubicBezTo>
                  <a:cubicBezTo>
                    <a:pt x="1686" y="384"/>
                    <a:pt x="1517" y="197"/>
                    <a:pt x="1303" y="90"/>
                  </a:cubicBezTo>
                  <a:cubicBezTo>
                    <a:pt x="1178" y="30"/>
                    <a:pt x="1045" y="0"/>
                    <a:pt x="9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0"/>
            <p:cNvSpPr/>
            <p:nvPr/>
          </p:nvSpPr>
          <p:spPr>
            <a:xfrm>
              <a:off x="2807621" y="3891169"/>
              <a:ext cx="50031" cy="48245"/>
            </a:xfrm>
            <a:custGeom>
              <a:avLst/>
              <a:gdLst/>
              <a:ahLst/>
              <a:cxnLst/>
              <a:rect l="l" t="t" r="r" b="b"/>
              <a:pathLst>
                <a:path w="1624" h="1566" extrusionOk="0">
                  <a:moveTo>
                    <a:pt x="812" y="406"/>
                  </a:moveTo>
                  <a:cubicBezTo>
                    <a:pt x="865" y="406"/>
                    <a:pt x="919" y="415"/>
                    <a:pt x="973" y="442"/>
                  </a:cubicBezTo>
                  <a:cubicBezTo>
                    <a:pt x="1062" y="477"/>
                    <a:pt x="1133" y="558"/>
                    <a:pt x="1169" y="647"/>
                  </a:cubicBezTo>
                  <a:cubicBezTo>
                    <a:pt x="1204" y="745"/>
                    <a:pt x="1204" y="843"/>
                    <a:pt x="1160" y="932"/>
                  </a:cubicBezTo>
                  <a:cubicBezTo>
                    <a:pt x="1115" y="1031"/>
                    <a:pt x="1035" y="1102"/>
                    <a:pt x="937" y="1138"/>
                  </a:cubicBezTo>
                  <a:cubicBezTo>
                    <a:pt x="894" y="1153"/>
                    <a:pt x="851" y="1160"/>
                    <a:pt x="808" y="1160"/>
                  </a:cubicBezTo>
                  <a:cubicBezTo>
                    <a:pt x="753" y="1160"/>
                    <a:pt x="698" y="1149"/>
                    <a:pt x="642" y="1129"/>
                  </a:cubicBezTo>
                  <a:cubicBezTo>
                    <a:pt x="553" y="1084"/>
                    <a:pt x="482" y="1013"/>
                    <a:pt x="446" y="915"/>
                  </a:cubicBezTo>
                  <a:cubicBezTo>
                    <a:pt x="411" y="825"/>
                    <a:pt x="419" y="718"/>
                    <a:pt x="464" y="629"/>
                  </a:cubicBezTo>
                  <a:cubicBezTo>
                    <a:pt x="509" y="531"/>
                    <a:pt x="580" y="469"/>
                    <a:pt x="678" y="433"/>
                  </a:cubicBezTo>
                  <a:cubicBezTo>
                    <a:pt x="723" y="415"/>
                    <a:pt x="767" y="406"/>
                    <a:pt x="812" y="406"/>
                  </a:cubicBezTo>
                  <a:close/>
                  <a:moveTo>
                    <a:pt x="812" y="1"/>
                  </a:moveTo>
                  <a:cubicBezTo>
                    <a:pt x="718" y="1"/>
                    <a:pt x="625" y="17"/>
                    <a:pt x="535" y="49"/>
                  </a:cubicBezTo>
                  <a:cubicBezTo>
                    <a:pt x="339" y="121"/>
                    <a:pt x="187" y="263"/>
                    <a:pt x="98" y="460"/>
                  </a:cubicBezTo>
                  <a:cubicBezTo>
                    <a:pt x="9" y="647"/>
                    <a:pt x="0" y="861"/>
                    <a:pt x="72" y="1057"/>
                  </a:cubicBezTo>
                  <a:cubicBezTo>
                    <a:pt x="143" y="1254"/>
                    <a:pt x="286" y="1405"/>
                    <a:pt x="482" y="1494"/>
                  </a:cubicBezTo>
                  <a:cubicBezTo>
                    <a:pt x="580" y="1539"/>
                    <a:pt x="696" y="1566"/>
                    <a:pt x="803" y="1566"/>
                  </a:cubicBezTo>
                  <a:cubicBezTo>
                    <a:pt x="892" y="1566"/>
                    <a:pt x="990" y="1548"/>
                    <a:pt x="1080" y="1512"/>
                  </a:cubicBezTo>
                  <a:cubicBezTo>
                    <a:pt x="1276" y="1441"/>
                    <a:pt x="1436" y="1298"/>
                    <a:pt x="1526" y="1111"/>
                  </a:cubicBezTo>
                  <a:cubicBezTo>
                    <a:pt x="1615" y="915"/>
                    <a:pt x="1624" y="700"/>
                    <a:pt x="1552" y="504"/>
                  </a:cubicBezTo>
                  <a:cubicBezTo>
                    <a:pt x="1481" y="308"/>
                    <a:pt x="1329" y="156"/>
                    <a:pt x="1142" y="67"/>
                  </a:cubicBezTo>
                  <a:cubicBezTo>
                    <a:pt x="1035" y="23"/>
                    <a:pt x="923" y="1"/>
                    <a:pt x="8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0"/>
            <p:cNvSpPr/>
            <p:nvPr/>
          </p:nvSpPr>
          <p:spPr>
            <a:xfrm>
              <a:off x="2762549" y="3821205"/>
              <a:ext cx="57179" cy="56100"/>
            </a:xfrm>
            <a:custGeom>
              <a:avLst/>
              <a:gdLst/>
              <a:ahLst/>
              <a:cxnLst/>
              <a:rect l="l" t="t" r="r" b="b"/>
              <a:pathLst>
                <a:path w="1856" h="1821" extrusionOk="0">
                  <a:moveTo>
                    <a:pt x="919" y="411"/>
                  </a:moveTo>
                  <a:cubicBezTo>
                    <a:pt x="990" y="411"/>
                    <a:pt x="1062" y="420"/>
                    <a:pt x="1133" y="456"/>
                  </a:cubicBezTo>
                  <a:cubicBezTo>
                    <a:pt x="1258" y="509"/>
                    <a:pt x="1347" y="616"/>
                    <a:pt x="1392" y="741"/>
                  </a:cubicBezTo>
                  <a:cubicBezTo>
                    <a:pt x="1445" y="866"/>
                    <a:pt x="1436" y="1000"/>
                    <a:pt x="1383" y="1125"/>
                  </a:cubicBezTo>
                  <a:cubicBezTo>
                    <a:pt x="1329" y="1250"/>
                    <a:pt x="1231" y="1339"/>
                    <a:pt x="1106" y="1384"/>
                  </a:cubicBezTo>
                  <a:cubicBezTo>
                    <a:pt x="1049" y="1408"/>
                    <a:pt x="988" y="1419"/>
                    <a:pt x="928" y="1419"/>
                  </a:cubicBezTo>
                  <a:cubicBezTo>
                    <a:pt x="856" y="1419"/>
                    <a:pt x="785" y="1404"/>
                    <a:pt x="723" y="1375"/>
                  </a:cubicBezTo>
                  <a:cubicBezTo>
                    <a:pt x="598" y="1312"/>
                    <a:pt x="509" y="1214"/>
                    <a:pt x="464" y="1089"/>
                  </a:cubicBezTo>
                  <a:cubicBezTo>
                    <a:pt x="410" y="955"/>
                    <a:pt x="419" y="822"/>
                    <a:pt x="473" y="697"/>
                  </a:cubicBezTo>
                  <a:cubicBezTo>
                    <a:pt x="526" y="581"/>
                    <a:pt x="625" y="483"/>
                    <a:pt x="749" y="438"/>
                  </a:cubicBezTo>
                  <a:cubicBezTo>
                    <a:pt x="812" y="420"/>
                    <a:pt x="865" y="411"/>
                    <a:pt x="919" y="411"/>
                  </a:cubicBezTo>
                  <a:close/>
                  <a:moveTo>
                    <a:pt x="918" y="1"/>
                  </a:moveTo>
                  <a:cubicBezTo>
                    <a:pt x="816" y="1"/>
                    <a:pt x="714" y="19"/>
                    <a:pt x="616" y="54"/>
                  </a:cubicBezTo>
                  <a:cubicBezTo>
                    <a:pt x="384" y="144"/>
                    <a:pt x="205" y="313"/>
                    <a:pt x="107" y="527"/>
                  </a:cubicBezTo>
                  <a:cubicBezTo>
                    <a:pt x="0" y="750"/>
                    <a:pt x="0" y="1000"/>
                    <a:pt x="80" y="1223"/>
                  </a:cubicBezTo>
                  <a:cubicBezTo>
                    <a:pt x="161" y="1455"/>
                    <a:pt x="330" y="1633"/>
                    <a:pt x="553" y="1740"/>
                  </a:cubicBezTo>
                  <a:cubicBezTo>
                    <a:pt x="669" y="1794"/>
                    <a:pt x="803" y="1821"/>
                    <a:pt x="928" y="1821"/>
                  </a:cubicBezTo>
                  <a:cubicBezTo>
                    <a:pt x="1035" y="1821"/>
                    <a:pt x="1142" y="1803"/>
                    <a:pt x="1240" y="1767"/>
                  </a:cubicBezTo>
                  <a:cubicBezTo>
                    <a:pt x="1472" y="1687"/>
                    <a:pt x="1650" y="1517"/>
                    <a:pt x="1749" y="1294"/>
                  </a:cubicBezTo>
                  <a:cubicBezTo>
                    <a:pt x="1847" y="1071"/>
                    <a:pt x="1856" y="830"/>
                    <a:pt x="1775" y="598"/>
                  </a:cubicBezTo>
                  <a:cubicBezTo>
                    <a:pt x="1686" y="375"/>
                    <a:pt x="1526" y="188"/>
                    <a:pt x="1303" y="90"/>
                  </a:cubicBezTo>
                  <a:cubicBezTo>
                    <a:pt x="1178" y="30"/>
                    <a:pt x="1047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0"/>
            <p:cNvSpPr/>
            <p:nvPr/>
          </p:nvSpPr>
          <p:spPr>
            <a:xfrm>
              <a:off x="2645173" y="4229220"/>
              <a:ext cx="54190" cy="48799"/>
            </a:xfrm>
            <a:custGeom>
              <a:avLst/>
              <a:gdLst/>
              <a:ahLst/>
              <a:cxnLst/>
              <a:rect l="l" t="t" r="r" b="b"/>
              <a:pathLst>
                <a:path w="1759" h="1584" extrusionOk="0">
                  <a:moveTo>
                    <a:pt x="866" y="410"/>
                  </a:moveTo>
                  <a:cubicBezTo>
                    <a:pt x="1022" y="410"/>
                    <a:pt x="1167" y="510"/>
                    <a:pt x="1223" y="665"/>
                  </a:cubicBezTo>
                  <a:cubicBezTo>
                    <a:pt x="1303" y="870"/>
                    <a:pt x="1205" y="1093"/>
                    <a:pt x="1009" y="1164"/>
                  </a:cubicBezTo>
                  <a:cubicBezTo>
                    <a:pt x="970" y="1176"/>
                    <a:pt x="929" y="1182"/>
                    <a:pt x="889" y="1182"/>
                  </a:cubicBezTo>
                  <a:cubicBezTo>
                    <a:pt x="837" y="1182"/>
                    <a:pt x="787" y="1171"/>
                    <a:pt x="741" y="1146"/>
                  </a:cubicBezTo>
                  <a:cubicBezTo>
                    <a:pt x="643" y="1102"/>
                    <a:pt x="572" y="1021"/>
                    <a:pt x="527" y="923"/>
                  </a:cubicBezTo>
                  <a:cubicBezTo>
                    <a:pt x="456" y="718"/>
                    <a:pt x="554" y="504"/>
                    <a:pt x="741" y="433"/>
                  </a:cubicBezTo>
                  <a:cubicBezTo>
                    <a:pt x="783" y="418"/>
                    <a:pt x="825" y="410"/>
                    <a:pt x="866" y="410"/>
                  </a:cubicBezTo>
                  <a:close/>
                  <a:moveTo>
                    <a:pt x="865" y="0"/>
                  </a:moveTo>
                  <a:cubicBezTo>
                    <a:pt x="776" y="0"/>
                    <a:pt x="686" y="16"/>
                    <a:pt x="599" y="49"/>
                  </a:cubicBezTo>
                  <a:cubicBezTo>
                    <a:pt x="206" y="201"/>
                    <a:pt x="1" y="656"/>
                    <a:pt x="152" y="1066"/>
                  </a:cubicBezTo>
                  <a:cubicBezTo>
                    <a:pt x="224" y="1262"/>
                    <a:pt x="376" y="1423"/>
                    <a:pt x="572" y="1512"/>
                  </a:cubicBezTo>
                  <a:cubicBezTo>
                    <a:pt x="670" y="1566"/>
                    <a:pt x="777" y="1583"/>
                    <a:pt x="893" y="1583"/>
                  </a:cubicBezTo>
                  <a:cubicBezTo>
                    <a:pt x="982" y="1583"/>
                    <a:pt x="1071" y="1575"/>
                    <a:pt x="1152" y="1539"/>
                  </a:cubicBezTo>
                  <a:cubicBezTo>
                    <a:pt x="1553" y="1387"/>
                    <a:pt x="1758" y="941"/>
                    <a:pt x="1607" y="522"/>
                  </a:cubicBezTo>
                  <a:cubicBezTo>
                    <a:pt x="1488" y="201"/>
                    <a:pt x="1184" y="0"/>
                    <a:pt x="8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0"/>
            <p:cNvSpPr/>
            <p:nvPr/>
          </p:nvSpPr>
          <p:spPr>
            <a:xfrm>
              <a:off x="2428627" y="4053987"/>
              <a:ext cx="66791" cy="65712"/>
            </a:xfrm>
            <a:custGeom>
              <a:avLst/>
              <a:gdLst/>
              <a:ahLst/>
              <a:cxnLst/>
              <a:rect l="l" t="t" r="r" b="b"/>
              <a:pathLst>
                <a:path w="2168" h="2133" extrusionOk="0">
                  <a:moveTo>
                    <a:pt x="1140" y="408"/>
                  </a:moveTo>
                  <a:cubicBezTo>
                    <a:pt x="1205" y="408"/>
                    <a:pt x="1269" y="421"/>
                    <a:pt x="1329" y="447"/>
                  </a:cubicBezTo>
                  <a:cubicBezTo>
                    <a:pt x="1463" y="509"/>
                    <a:pt x="1570" y="643"/>
                    <a:pt x="1624" y="804"/>
                  </a:cubicBezTo>
                  <a:cubicBezTo>
                    <a:pt x="1731" y="1152"/>
                    <a:pt x="1561" y="1544"/>
                    <a:pt x="1249" y="1687"/>
                  </a:cubicBezTo>
                  <a:cubicBezTo>
                    <a:pt x="1182" y="1714"/>
                    <a:pt x="1113" y="1727"/>
                    <a:pt x="1045" y="1727"/>
                  </a:cubicBezTo>
                  <a:cubicBezTo>
                    <a:pt x="977" y="1727"/>
                    <a:pt x="910" y="1714"/>
                    <a:pt x="848" y="1687"/>
                  </a:cubicBezTo>
                  <a:cubicBezTo>
                    <a:pt x="705" y="1624"/>
                    <a:pt x="607" y="1500"/>
                    <a:pt x="553" y="1330"/>
                  </a:cubicBezTo>
                  <a:cubicBezTo>
                    <a:pt x="446" y="982"/>
                    <a:pt x="616" y="590"/>
                    <a:pt x="928" y="456"/>
                  </a:cubicBezTo>
                  <a:cubicBezTo>
                    <a:pt x="997" y="423"/>
                    <a:pt x="1069" y="408"/>
                    <a:pt x="1140" y="408"/>
                  </a:cubicBezTo>
                  <a:close/>
                  <a:moveTo>
                    <a:pt x="1136" y="1"/>
                  </a:moveTo>
                  <a:cubicBezTo>
                    <a:pt x="1013" y="1"/>
                    <a:pt x="888" y="28"/>
                    <a:pt x="767" y="81"/>
                  </a:cubicBezTo>
                  <a:cubicBezTo>
                    <a:pt x="268" y="304"/>
                    <a:pt x="0" y="902"/>
                    <a:pt x="170" y="1446"/>
                  </a:cubicBezTo>
                  <a:cubicBezTo>
                    <a:pt x="250" y="1723"/>
                    <a:pt x="437" y="1946"/>
                    <a:pt x="678" y="2053"/>
                  </a:cubicBezTo>
                  <a:cubicBezTo>
                    <a:pt x="794" y="2106"/>
                    <a:pt x="919" y="2133"/>
                    <a:pt x="1044" y="2133"/>
                  </a:cubicBezTo>
                  <a:cubicBezTo>
                    <a:pt x="1169" y="2133"/>
                    <a:pt x="1294" y="2106"/>
                    <a:pt x="1410" y="2053"/>
                  </a:cubicBezTo>
                  <a:cubicBezTo>
                    <a:pt x="1900" y="1839"/>
                    <a:pt x="2168" y="1223"/>
                    <a:pt x="2007" y="688"/>
                  </a:cubicBezTo>
                  <a:cubicBezTo>
                    <a:pt x="1927" y="411"/>
                    <a:pt x="1740" y="197"/>
                    <a:pt x="1499" y="81"/>
                  </a:cubicBezTo>
                  <a:cubicBezTo>
                    <a:pt x="1383" y="28"/>
                    <a:pt x="1260" y="1"/>
                    <a:pt x="1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0"/>
            <p:cNvSpPr/>
            <p:nvPr/>
          </p:nvSpPr>
          <p:spPr>
            <a:xfrm>
              <a:off x="2467074" y="4117204"/>
              <a:ext cx="37431" cy="33026"/>
            </a:xfrm>
            <a:custGeom>
              <a:avLst/>
              <a:gdLst/>
              <a:ahLst/>
              <a:cxnLst/>
              <a:rect l="l" t="t" r="r" b="b"/>
              <a:pathLst>
                <a:path w="1215" h="1072" extrusionOk="0">
                  <a:moveTo>
                    <a:pt x="611" y="402"/>
                  </a:moveTo>
                  <a:cubicBezTo>
                    <a:pt x="664" y="402"/>
                    <a:pt x="712" y="436"/>
                    <a:pt x="733" y="491"/>
                  </a:cubicBezTo>
                  <a:cubicBezTo>
                    <a:pt x="759" y="554"/>
                    <a:pt x="724" y="634"/>
                    <a:pt x="652" y="661"/>
                  </a:cubicBezTo>
                  <a:cubicBezTo>
                    <a:pt x="636" y="667"/>
                    <a:pt x="620" y="670"/>
                    <a:pt x="605" y="670"/>
                  </a:cubicBezTo>
                  <a:cubicBezTo>
                    <a:pt x="551" y="670"/>
                    <a:pt x="503" y="636"/>
                    <a:pt x="483" y="581"/>
                  </a:cubicBezTo>
                  <a:cubicBezTo>
                    <a:pt x="456" y="518"/>
                    <a:pt x="492" y="438"/>
                    <a:pt x="563" y="411"/>
                  </a:cubicBezTo>
                  <a:cubicBezTo>
                    <a:pt x="579" y="405"/>
                    <a:pt x="595" y="402"/>
                    <a:pt x="611" y="402"/>
                  </a:cubicBezTo>
                  <a:close/>
                  <a:moveTo>
                    <a:pt x="610" y="1"/>
                  </a:moveTo>
                  <a:cubicBezTo>
                    <a:pt x="547" y="1"/>
                    <a:pt x="483" y="12"/>
                    <a:pt x="420" y="36"/>
                  </a:cubicBezTo>
                  <a:cubicBezTo>
                    <a:pt x="144" y="135"/>
                    <a:pt x="1" y="447"/>
                    <a:pt x="99" y="723"/>
                  </a:cubicBezTo>
                  <a:cubicBezTo>
                    <a:pt x="179" y="937"/>
                    <a:pt x="385" y="1071"/>
                    <a:pt x="608" y="1071"/>
                  </a:cubicBezTo>
                  <a:cubicBezTo>
                    <a:pt x="670" y="1071"/>
                    <a:pt x="733" y="1062"/>
                    <a:pt x="795" y="1036"/>
                  </a:cubicBezTo>
                  <a:cubicBezTo>
                    <a:pt x="1072" y="937"/>
                    <a:pt x="1214" y="625"/>
                    <a:pt x="1107" y="349"/>
                  </a:cubicBezTo>
                  <a:cubicBezTo>
                    <a:pt x="1031" y="135"/>
                    <a:pt x="827" y="1"/>
                    <a:pt x="6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0"/>
            <p:cNvSpPr/>
            <p:nvPr/>
          </p:nvSpPr>
          <p:spPr>
            <a:xfrm>
              <a:off x="2620989" y="4265080"/>
              <a:ext cx="34104" cy="32995"/>
            </a:xfrm>
            <a:custGeom>
              <a:avLst/>
              <a:gdLst/>
              <a:ahLst/>
              <a:cxnLst/>
              <a:rect l="l" t="t" r="r" b="b"/>
              <a:pathLst>
                <a:path w="1107" h="1071" extrusionOk="0">
                  <a:moveTo>
                    <a:pt x="553" y="405"/>
                  </a:moveTo>
                  <a:cubicBezTo>
                    <a:pt x="573" y="405"/>
                    <a:pt x="592" y="409"/>
                    <a:pt x="607" y="419"/>
                  </a:cubicBezTo>
                  <a:cubicBezTo>
                    <a:pt x="643" y="428"/>
                    <a:pt x="670" y="455"/>
                    <a:pt x="679" y="491"/>
                  </a:cubicBezTo>
                  <a:cubicBezTo>
                    <a:pt x="688" y="527"/>
                    <a:pt x="688" y="562"/>
                    <a:pt x="679" y="589"/>
                  </a:cubicBezTo>
                  <a:cubicBezTo>
                    <a:pt x="661" y="625"/>
                    <a:pt x="634" y="642"/>
                    <a:pt x="598" y="660"/>
                  </a:cubicBezTo>
                  <a:cubicBezTo>
                    <a:pt x="584" y="664"/>
                    <a:pt x="569" y="666"/>
                    <a:pt x="555" y="666"/>
                  </a:cubicBezTo>
                  <a:cubicBezTo>
                    <a:pt x="535" y="666"/>
                    <a:pt x="516" y="662"/>
                    <a:pt x="500" y="651"/>
                  </a:cubicBezTo>
                  <a:cubicBezTo>
                    <a:pt x="465" y="642"/>
                    <a:pt x="438" y="616"/>
                    <a:pt x="429" y="580"/>
                  </a:cubicBezTo>
                  <a:cubicBezTo>
                    <a:pt x="420" y="553"/>
                    <a:pt x="420" y="518"/>
                    <a:pt x="429" y="482"/>
                  </a:cubicBezTo>
                  <a:cubicBezTo>
                    <a:pt x="447" y="455"/>
                    <a:pt x="474" y="428"/>
                    <a:pt x="509" y="411"/>
                  </a:cubicBezTo>
                  <a:cubicBezTo>
                    <a:pt x="524" y="407"/>
                    <a:pt x="539" y="405"/>
                    <a:pt x="553" y="405"/>
                  </a:cubicBezTo>
                  <a:close/>
                  <a:moveTo>
                    <a:pt x="551" y="1"/>
                  </a:moveTo>
                  <a:cubicBezTo>
                    <a:pt x="488" y="1"/>
                    <a:pt x="426" y="12"/>
                    <a:pt x="367" y="36"/>
                  </a:cubicBezTo>
                  <a:cubicBezTo>
                    <a:pt x="233" y="80"/>
                    <a:pt x="126" y="188"/>
                    <a:pt x="63" y="312"/>
                  </a:cubicBezTo>
                  <a:cubicBezTo>
                    <a:pt x="10" y="446"/>
                    <a:pt x="1" y="589"/>
                    <a:pt x="45" y="723"/>
                  </a:cubicBezTo>
                  <a:cubicBezTo>
                    <a:pt x="99" y="857"/>
                    <a:pt x="197" y="964"/>
                    <a:pt x="331" y="1026"/>
                  </a:cubicBezTo>
                  <a:cubicBezTo>
                    <a:pt x="402" y="1053"/>
                    <a:pt x="474" y="1071"/>
                    <a:pt x="554" y="1071"/>
                  </a:cubicBezTo>
                  <a:cubicBezTo>
                    <a:pt x="616" y="1071"/>
                    <a:pt x="679" y="1062"/>
                    <a:pt x="741" y="1035"/>
                  </a:cubicBezTo>
                  <a:cubicBezTo>
                    <a:pt x="875" y="990"/>
                    <a:pt x="982" y="892"/>
                    <a:pt x="1045" y="758"/>
                  </a:cubicBezTo>
                  <a:cubicBezTo>
                    <a:pt x="1098" y="634"/>
                    <a:pt x="1107" y="482"/>
                    <a:pt x="1062" y="348"/>
                  </a:cubicBezTo>
                  <a:cubicBezTo>
                    <a:pt x="1009" y="214"/>
                    <a:pt x="911" y="107"/>
                    <a:pt x="777" y="54"/>
                  </a:cubicBezTo>
                  <a:cubicBezTo>
                    <a:pt x="707" y="19"/>
                    <a:pt x="629" y="1"/>
                    <a:pt x="5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6" name="Google Shape;3136;p50"/>
          <p:cNvGrpSpPr/>
          <p:nvPr/>
        </p:nvGrpSpPr>
        <p:grpSpPr>
          <a:xfrm>
            <a:off x="990936" y="3120310"/>
            <a:ext cx="1837344" cy="1366238"/>
            <a:chOff x="719950" y="3609837"/>
            <a:chExt cx="1213169" cy="902105"/>
          </a:xfrm>
        </p:grpSpPr>
        <p:sp>
          <p:nvSpPr>
            <p:cNvPr id="3137" name="Google Shape;3137;p50"/>
            <p:cNvSpPr/>
            <p:nvPr/>
          </p:nvSpPr>
          <p:spPr>
            <a:xfrm>
              <a:off x="1090441" y="3712550"/>
              <a:ext cx="472187" cy="516426"/>
            </a:xfrm>
            <a:custGeom>
              <a:avLst/>
              <a:gdLst/>
              <a:ahLst/>
              <a:cxnLst/>
              <a:rect l="l" t="t" r="r" b="b"/>
              <a:pathLst>
                <a:path w="15327" h="16763" extrusionOk="0">
                  <a:moveTo>
                    <a:pt x="7677" y="0"/>
                  </a:moveTo>
                  <a:cubicBezTo>
                    <a:pt x="5306" y="0"/>
                    <a:pt x="2935" y="326"/>
                    <a:pt x="322" y="977"/>
                  </a:cubicBezTo>
                  <a:cubicBezTo>
                    <a:pt x="277" y="995"/>
                    <a:pt x="241" y="1004"/>
                    <a:pt x="206" y="1013"/>
                  </a:cubicBezTo>
                  <a:cubicBezTo>
                    <a:pt x="134" y="1031"/>
                    <a:pt x="63" y="1049"/>
                    <a:pt x="0" y="1058"/>
                  </a:cubicBezTo>
                  <a:lnTo>
                    <a:pt x="6995" y="16134"/>
                  </a:lnTo>
                  <a:cubicBezTo>
                    <a:pt x="7177" y="16553"/>
                    <a:pt x="7421" y="16763"/>
                    <a:pt x="7664" y="16763"/>
                  </a:cubicBezTo>
                  <a:cubicBezTo>
                    <a:pt x="7907" y="16763"/>
                    <a:pt x="8150" y="16553"/>
                    <a:pt x="8333" y="16134"/>
                  </a:cubicBezTo>
                  <a:lnTo>
                    <a:pt x="8877" y="14903"/>
                  </a:lnTo>
                  <a:lnTo>
                    <a:pt x="11678" y="8533"/>
                  </a:lnTo>
                  <a:lnTo>
                    <a:pt x="11767" y="8346"/>
                  </a:lnTo>
                  <a:lnTo>
                    <a:pt x="15327" y="1049"/>
                  </a:lnTo>
                  <a:cubicBezTo>
                    <a:pt x="15264" y="1040"/>
                    <a:pt x="15202" y="1031"/>
                    <a:pt x="15139" y="1013"/>
                  </a:cubicBezTo>
                  <a:cubicBezTo>
                    <a:pt x="15104" y="1004"/>
                    <a:pt x="15068" y="986"/>
                    <a:pt x="15032" y="977"/>
                  </a:cubicBezTo>
                  <a:cubicBezTo>
                    <a:pt x="12419" y="326"/>
                    <a:pt x="10048" y="0"/>
                    <a:pt x="76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0"/>
            <p:cNvSpPr/>
            <p:nvPr/>
          </p:nvSpPr>
          <p:spPr>
            <a:xfrm>
              <a:off x="1081107" y="3706296"/>
              <a:ext cx="490887" cy="528872"/>
            </a:xfrm>
            <a:custGeom>
              <a:avLst/>
              <a:gdLst/>
              <a:ahLst/>
              <a:cxnLst/>
              <a:rect l="l" t="t" r="r" b="b"/>
              <a:pathLst>
                <a:path w="15934" h="17167" extrusionOk="0">
                  <a:moveTo>
                    <a:pt x="7979" y="406"/>
                  </a:moveTo>
                  <a:cubicBezTo>
                    <a:pt x="10333" y="406"/>
                    <a:pt x="12686" y="730"/>
                    <a:pt x="15273" y="1376"/>
                  </a:cubicBezTo>
                  <a:lnTo>
                    <a:pt x="15300" y="1385"/>
                  </a:lnTo>
                  <a:cubicBezTo>
                    <a:pt x="15309" y="1385"/>
                    <a:pt x="15327" y="1394"/>
                    <a:pt x="15335" y="1394"/>
                  </a:cubicBezTo>
                  <a:lnTo>
                    <a:pt x="11883" y="8460"/>
                  </a:lnTo>
                  <a:lnTo>
                    <a:pt x="8993" y="15026"/>
                  </a:lnTo>
                  <a:lnTo>
                    <a:pt x="8448" y="16257"/>
                  </a:lnTo>
                  <a:cubicBezTo>
                    <a:pt x="8315" y="16578"/>
                    <a:pt x="8136" y="16765"/>
                    <a:pt x="7967" y="16765"/>
                  </a:cubicBezTo>
                  <a:cubicBezTo>
                    <a:pt x="7806" y="16765"/>
                    <a:pt x="7619" y="16578"/>
                    <a:pt x="7476" y="16257"/>
                  </a:cubicBezTo>
                  <a:lnTo>
                    <a:pt x="589" y="1403"/>
                  </a:lnTo>
                  <a:cubicBezTo>
                    <a:pt x="625" y="1394"/>
                    <a:pt x="651" y="1385"/>
                    <a:pt x="678" y="1376"/>
                  </a:cubicBezTo>
                  <a:cubicBezTo>
                    <a:pt x="3270" y="730"/>
                    <a:pt x="5625" y="406"/>
                    <a:pt x="7979" y="406"/>
                  </a:cubicBezTo>
                  <a:close/>
                  <a:moveTo>
                    <a:pt x="7979" y="0"/>
                  </a:moveTo>
                  <a:cubicBezTo>
                    <a:pt x="5591" y="0"/>
                    <a:pt x="3203" y="328"/>
                    <a:pt x="571" y="984"/>
                  </a:cubicBezTo>
                  <a:lnTo>
                    <a:pt x="553" y="993"/>
                  </a:lnTo>
                  <a:cubicBezTo>
                    <a:pt x="526" y="1002"/>
                    <a:pt x="500" y="1011"/>
                    <a:pt x="455" y="1020"/>
                  </a:cubicBezTo>
                  <a:cubicBezTo>
                    <a:pt x="393" y="1037"/>
                    <a:pt x="339" y="1046"/>
                    <a:pt x="277" y="1055"/>
                  </a:cubicBezTo>
                  <a:lnTo>
                    <a:pt x="0" y="1091"/>
                  </a:lnTo>
                  <a:lnTo>
                    <a:pt x="7110" y="16417"/>
                  </a:lnTo>
                  <a:cubicBezTo>
                    <a:pt x="7396" y="17069"/>
                    <a:pt x="7770" y="17167"/>
                    <a:pt x="7967" y="17167"/>
                  </a:cubicBezTo>
                  <a:cubicBezTo>
                    <a:pt x="8163" y="17167"/>
                    <a:pt x="8538" y="17069"/>
                    <a:pt x="8823" y="16417"/>
                  </a:cubicBezTo>
                  <a:lnTo>
                    <a:pt x="12168" y="8817"/>
                  </a:lnTo>
                  <a:lnTo>
                    <a:pt x="15933" y="1100"/>
                  </a:lnTo>
                  <a:lnTo>
                    <a:pt x="15666" y="1055"/>
                  </a:lnTo>
                  <a:cubicBezTo>
                    <a:pt x="15603" y="1046"/>
                    <a:pt x="15550" y="1037"/>
                    <a:pt x="15487" y="1020"/>
                  </a:cubicBezTo>
                  <a:cubicBezTo>
                    <a:pt x="15460" y="1011"/>
                    <a:pt x="15442" y="1002"/>
                    <a:pt x="15425" y="993"/>
                  </a:cubicBezTo>
                  <a:lnTo>
                    <a:pt x="15380" y="984"/>
                  </a:lnTo>
                  <a:cubicBezTo>
                    <a:pt x="12753" y="328"/>
                    <a:pt x="10366" y="0"/>
                    <a:pt x="7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0"/>
            <p:cNvSpPr/>
            <p:nvPr/>
          </p:nvSpPr>
          <p:spPr>
            <a:xfrm>
              <a:off x="1032184" y="3616153"/>
              <a:ext cx="596402" cy="129546"/>
            </a:xfrm>
            <a:custGeom>
              <a:avLst/>
              <a:gdLst/>
              <a:ahLst/>
              <a:cxnLst/>
              <a:rect l="l" t="t" r="r" b="b"/>
              <a:pathLst>
                <a:path w="19359" h="4205" extrusionOk="0">
                  <a:moveTo>
                    <a:pt x="9564" y="0"/>
                  </a:moveTo>
                  <a:cubicBezTo>
                    <a:pt x="6860" y="0"/>
                    <a:pt x="4157" y="382"/>
                    <a:pt x="1240" y="1144"/>
                  </a:cubicBezTo>
                  <a:cubicBezTo>
                    <a:pt x="473" y="1394"/>
                    <a:pt x="0" y="2063"/>
                    <a:pt x="0" y="2723"/>
                  </a:cubicBezTo>
                  <a:cubicBezTo>
                    <a:pt x="0" y="2893"/>
                    <a:pt x="27" y="3062"/>
                    <a:pt x="89" y="3223"/>
                  </a:cubicBezTo>
                  <a:cubicBezTo>
                    <a:pt x="343" y="3840"/>
                    <a:pt x="967" y="4205"/>
                    <a:pt x="1635" y="4205"/>
                  </a:cubicBezTo>
                  <a:cubicBezTo>
                    <a:pt x="1720" y="4205"/>
                    <a:pt x="1806" y="4199"/>
                    <a:pt x="1891" y="4187"/>
                  </a:cubicBezTo>
                  <a:cubicBezTo>
                    <a:pt x="1954" y="4178"/>
                    <a:pt x="2025" y="4160"/>
                    <a:pt x="2097" y="4142"/>
                  </a:cubicBezTo>
                  <a:cubicBezTo>
                    <a:pt x="2132" y="4133"/>
                    <a:pt x="2168" y="4124"/>
                    <a:pt x="2213" y="4106"/>
                  </a:cubicBezTo>
                  <a:cubicBezTo>
                    <a:pt x="4826" y="3455"/>
                    <a:pt x="7197" y="3129"/>
                    <a:pt x="9568" y="3129"/>
                  </a:cubicBezTo>
                  <a:cubicBezTo>
                    <a:pt x="11939" y="3129"/>
                    <a:pt x="14310" y="3455"/>
                    <a:pt x="16923" y="4106"/>
                  </a:cubicBezTo>
                  <a:cubicBezTo>
                    <a:pt x="16959" y="4115"/>
                    <a:pt x="16995" y="4133"/>
                    <a:pt x="17030" y="4142"/>
                  </a:cubicBezTo>
                  <a:cubicBezTo>
                    <a:pt x="17093" y="4160"/>
                    <a:pt x="17155" y="4169"/>
                    <a:pt x="17218" y="4178"/>
                  </a:cubicBezTo>
                  <a:cubicBezTo>
                    <a:pt x="17312" y="4192"/>
                    <a:pt x="17406" y="4199"/>
                    <a:pt x="17499" y="4199"/>
                  </a:cubicBezTo>
                  <a:cubicBezTo>
                    <a:pt x="18166" y="4199"/>
                    <a:pt x="18787" y="3841"/>
                    <a:pt x="19038" y="3223"/>
                  </a:cubicBezTo>
                  <a:cubicBezTo>
                    <a:pt x="19359" y="2420"/>
                    <a:pt x="18850" y="1457"/>
                    <a:pt x="17887" y="1144"/>
                  </a:cubicBezTo>
                  <a:cubicBezTo>
                    <a:pt x="14970" y="382"/>
                    <a:pt x="12267" y="0"/>
                    <a:pt x="95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0"/>
            <p:cNvSpPr/>
            <p:nvPr/>
          </p:nvSpPr>
          <p:spPr>
            <a:xfrm>
              <a:off x="1025869" y="3609837"/>
              <a:ext cx="603550" cy="142084"/>
            </a:xfrm>
            <a:custGeom>
              <a:avLst/>
              <a:gdLst/>
              <a:ahLst/>
              <a:cxnLst/>
              <a:rect l="l" t="t" r="r" b="b"/>
              <a:pathLst>
                <a:path w="19591" h="4612" extrusionOk="0">
                  <a:moveTo>
                    <a:pt x="9767" y="402"/>
                  </a:moveTo>
                  <a:cubicBezTo>
                    <a:pt x="12452" y="402"/>
                    <a:pt x="15135" y="783"/>
                    <a:pt x="18029" y="1546"/>
                  </a:cubicBezTo>
                  <a:cubicBezTo>
                    <a:pt x="18476" y="1688"/>
                    <a:pt x="18832" y="1992"/>
                    <a:pt x="19011" y="2384"/>
                  </a:cubicBezTo>
                  <a:cubicBezTo>
                    <a:pt x="19162" y="2705"/>
                    <a:pt x="19180" y="3044"/>
                    <a:pt x="19055" y="3348"/>
                  </a:cubicBezTo>
                  <a:cubicBezTo>
                    <a:pt x="18844" y="3873"/>
                    <a:pt x="18308" y="4206"/>
                    <a:pt x="17709" y="4206"/>
                  </a:cubicBezTo>
                  <a:cubicBezTo>
                    <a:pt x="17626" y="4206"/>
                    <a:pt x="17543" y="4199"/>
                    <a:pt x="17459" y="4186"/>
                  </a:cubicBezTo>
                  <a:cubicBezTo>
                    <a:pt x="17396" y="4177"/>
                    <a:pt x="17343" y="4168"/>
                    <a:pt x="17280" y="4151"/>
                  </a:cubicBezTo>
                  <a:cubicBezTo>
                    <a:pt x="17253" y="4142"/>
                    <a:pt x="17235" y="4133"/>
                    <a:pt x="17218" y="4124"/>
                  </a:cubicBezTo>
                  <a:lnTo>
                    <a:pt x="17173" y="4115"/>
                  </a:lnTo>
                  <a:cubicBezTo>
                    <a:pt x="14550" y="3455"/>
                    <a:pt x="12159" y="3134"/>
                    <a:pt x="9769" y="3134"/>
                  </a:cubicBezTo>
                  <a:cubicBezTo>
                    <a:pt x="7387" y="3134"/>
                    <a:pt x="4996" y="3455"/>
                    <a:pt x="2364" y="4115"/>
                  </a:cubicBezTo>
                  <a:lnTo>
                    <a:pt x="2346" y="4124"/>
                  </a:lnTo>
                  <a:cubicBezTo>
                    <a:pt x="2319" y="4133"/>
                    <a:pt x="2293" y="4142"/>
                    <a:pt x="2248" y="4151"/>
                  </a:cubicBezTo>
                  <a:cubicBezTo>
                    <a:pt x="2186" y="4168"/>
                    <a:pt x="2132" y="4177"/>
                    <a:pt x="2061" y="4186"/>
                  </a:cubicBezTo>
                  <a:cubicBezTo>
                    <a:pt x="1982" y="4198"/>
                    <a:pt x="1903" y="4203"/>
                    <a:pt x="1826" y="4203"/>
                  </a:cubicBezTo>
                  <a:cubicBezTo>
                    <a:pt x="1230" y="4203"/>
                    <a:pt x="695" y="3877"/>
                    <a:pt x="482" y="3348"/>
                  </a:cubicBezTo>
                  <a:cubicBezTo>
                    <a:pt x="428" y="3214"/>
                    <a:pt x="401" y="3071"/>
                    <a:pt x="401" y="2928"/>
                  </a:cubicBezTo>
                  <a:cubicBezTo>
                    <a:pt x="401" y="2322"/>
                    <a:pt x="856" y="1760"/>
                    <a:pt x="1499" y="1546"/>
                  </a:cubicBezTo>
                  <a:cubicBezTo>
                    <a:pt x="4398" y="783"/>
                    <a:pt x="7083" y="402"/>
                    <a:pt x="9767" y="402"/>
                  </a:cubicBezTo>
                  <a:close/>
                  <a:moveTo>
                    <a:pt x="9791" y="0"/>
                  </a:moveTo>
                  <a:cubicBezTo>
                    <a:pt x="7061" y="0"/>
                    <a:pt x="4331" y="388"/>
                    <a:pt x="1383" y="1162"/>
                  </a:cubicBezTo>
                  <a:cubicBezTo>
                    <a:pt x="571" y="1421"/>
                    <a:pt x="0" y="2152"/>
                    <a:pt x="0" y="2928"/>
                  </a:cubicBezTo>
                  <a:cubicBezTo>
                    <a:pt x="0" y="3125"/>
                    <a:pt x="36" y="3321"/>
                    <a:pt x="107" y="3499"/>
                  </a:cubicBezTo>
                  <a:cubicBezTo>
                    <a:pt x="384" y="4177"/>
                    <a:pt x="1071" y="4606"/>
                    <a:pt x="1829" y="4606"/>
                  </a:cubicBezTo>
                  <a:cubicBezTo>
                    <a:pt x="1927" y="4606"/>
                    <a:pt x="2025" y="4606"/>
                    <a:pt x="2114" y="4588"/>
                  </a:cubicBezTo>
                  <a:cubicBezTo>
                    <a:pt x="2204" y="4579"/>
                    <a:pt x="2284" y="4561"/>
                    <a:pt x="2346" y="4543"/>
                  </a:cubicBezTo>
                  <a:cubicBezTo>
                    <a:pt x="2391" y="4534"/>
                    <a:pt x="2427" y="4525"/>
                    <a:pt x="2471" y="4507"/>
                  </a:cubicBezTo>
                  <a:cubicBezTo>
                    <a:pt x="5063" y="3861"/>
                    <a:pt x="7418" y="3537"/>
                    <a:pt x="9772" y="3537"/>
                  </a:cubicBezTo>
                  <a:cubicBezTo>
                    <a:pt x="12126" y="3537"/>
                    <a:pt x="14479" y="3861"/>
                    <a:pt x="17066" y="4507"/>
                  </a:cubicBezTo>
                  <a:lnTo>
                    <a:pt x="17093" y="4516"/>
                  </a:lnTo>
                  <a:cubicBezTo>
                    <a:pt x="17128" y="4525"/>
                    <a:pt x="17155" y="4534"/>
                    <a:pt x="17173" y="4534"/>
                  </a:cubicBezTo>
                  <a:cubicBezTo>
                    <a:pt x="17244" y="4561"/>
                    <a:pt x="17316" y="4570"/>
                    <a:pt x="17396" y="4588"/>
                  </a:cubicBezTo>
                  <a:cubicBezTo>
                    <a:pt x="17501" y="4604"/>
                    <a:pt x="17605" y="4611"/>
                    <a:pt x="17707" y="4611"/>
                  </a:cubicBezTo>
                  <a:cubicBezTo>
                    <a:pt x="18470" y="4611"/>
                    <a:pt x="19155" y="4184"/>
                    <a:pt x="19430" y="3499"/>
                  </a:cubicBezTo>
                  <a:cubicBezTo>
                    <a:pt x="19591" y="3098"/>
                    <a:pt x="19573" y="2634"/>
                    <a:pt x="19377" y="2215"/>
                  </a:cubicBezTo>
                  <a:cubicBezTo>
                    <a:pt x="19154" y="1724"/>
                    <a:pt x="18707" y="1341"/>
                    <a:pt x="18145" y="1153"/>
                  </a:cubicBezTo>
                  <a:cubicBezTo>
                    <a:pt x="15219" y="384"/>
                    <a:pt x="12505" y="0"/>
                    <a:pt x="9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0"/>
            <p:cNvSpPr/>
            <p:nvPr/>
          </p:nvSpPr>
          <p:spPr>
            <a:xfrm>
              <a:off x="1566171" y="3701490"/>
              <a:ext cx="39896" cy="30469"/>
            </a:xfrm>
            <a:custGeom>
              <a:avLst/>
              <a:gdLst/>
              <a:ahLst/>
              <a:cxnLst/>
              <a:rect l="l" t="t" r="r" b="b"/>
              <a:pathLst>
                <a:path w="1295" h="989" extrusionOk="0">
                  <a:moveTo>
                    <a:pt x="1056" y="0"/>
                  </a:moveTo>
                  <a:cubicBezTo>
                    <a:pt x="976" y="0"/>
                    <a:pt x="902" y="51"/>
                    <a:pt x="875" y="132"/>
                  </a:cubicBezTo>
                  <a:cubicBezTo>
                    <a:pt x="786" y="373"/>
                    <a:pt x="527" y="542"/>
                    <a:pt x="197" y="578"/>
                  </a:cubicBezTo>
                  <a:cubicBezTo>
                    <a:pt x="81" y="596"/>
                    <a:pt x="1" y="694"/>
                    <a:pt x="19" y="810"/>
                  </a:cubicBezTo>
                  <a:cubicBezTo>
                    <a:pt x="28" y="908"/>
                    <a:pt x="117" y="988"/>
                    <a:pt x="224" y="988"/>
                  </a:cubicBezTo>
                  <a:cubicBezTo>
                    <a:pt x="224" y="988"/>
                    <a:pt x="233" y="988"/>
                    <a:pt x="242" y="979"/>
                  </a:cubicBezTo>
                  <a:cubicBezTo>
                    <a:pt x="732" y="926"/>
                    <a:pt x="1107" y="658"/>
                    <a:pt x="1250" y="275"/>
                  </a:cubicBezTo>
                  <a:cubicBezTo>
                    <a:pt x="1294" y="168"/>
                    <a:pt x="1241" y="52"/>
                    <a:pt x="1134" y="16"/>
                  </a:cubicBezTo>
                  <a:cubicBezTo>
                    <a:pt x="1108" y="5"/>
                    <a:pt x="1082" y="0"/>
                    <a:pt x="1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0"/>
            <p:cNvSpPr/>
            <p:nvPr/>
          </p:nvSpPr>
          <p:spPr>
            <a:xfrm>
              <a:off x="1363889" y="3683837"/>
              <a:ext cx="31639" cy="14048"/>
            </a:xfrm>
            <a:custGeom>
              <a:avLst/>
              <a:gdLst/>
              <a:ahLst/>
              <a:cxnLst/>
              <a:rect l="l" t="t" r="r" b="b"/>
              <a:pathLst>
                <a:path w="1027" h="456" extrusionOk="0">
                  <a:moveTo>
                    <a:pt x="224" y="0"/>
                  </a:moveTo>
                  <a:cubicBezTo>
                    <a:pt x="108" y="0"/>
                    <a:pt x="19" y="80"/>
                    <a:pt x="10" y="196"/>
                  </a:cubicBezTo>
                  <a:cubicBezTo>
                    <a:pt x="1" y="303"/>
                    <a:pt x="90" y="402"/>
                    <a:pt x="197" y="410"/>
                  </a:cubicBezTo>
                  <a:cubicBezTo>
                    <a:pt x="438" y="419"/>
                    <a:pt x="563" y="428"/>
                    <a:pt x="804" y="446"/>
                  </a:cubicBezTo>
                  <a:cubicBezTo>
                    <a:pt x="813" y="446"/>
                    <a:pt x="813" y="455"/>
                    <a:pt x="822" y="455"/>
                  </a:cubicBezTo>
                  <a:cubicBezTo>
                    <a:pt x="929" y="455"/>
                    <a:pt x="1009" y="375"/>
                    <a:pt x="1018" y="268"/>
                  </a:cubicBezTo>
                  <a:cubicBezTo>
                    <a:pt x="1027" y="152"/>
                    <a:pt x="947" y="54"/>
                    <a:pt x="839" y="45"/>
                  </a:cubicBezTo>
                  <a:cubicBezTo>
                    <a:pt x="590" y="27"/>
                    <a:pt x="465" y="18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0"/>
            <p:cNvSpPr/>
            <p:nvPr/>
          </p:nvSpPr>
          <p:spPr>
            <a:xfrm>
              <a:off x="1407604" y="3687657"/>
              <a:ext cx="135522" cy="37431"/>
            </a:xfrm>
            <a:custGeom>
              <a:avLst/>
              <a:gdLst/>
              <a:ahLst/>
              <a:cxnLst/>
              <a:rect l="l" t="t" r="r" b="b"/>
              <a:pathLst>
                <a:path w="4399" h="1215" extrusionOk="0">
                  <a:moveTo>
                    <a:pt x="216" y="0"/>
                  </a:moveTo>
                  <a:cubicBezTo>
                    <a:pt x="115" y="0"/>
                    <a:pt x="26" y="78"/>
                    <a:pt x="9" y="179"/>
                  </a:cubicBezTo>
                  <a:cubicBezTo>
                    <a:pt x="0" y="295"/>
                    <a:pt x="81" y="394"/>
                    <a:pt x="188" y="411"/>
                  </a:cubicBezTo>
                  <a:cubicBezTo>
                    <a:pt x="1793" y="599"/>
                    <a:pt x="2561" y="750"/>
                    <a:pt x="4113" y="1205"/>
                  </a:cubicBezTo>
                  <a:cubicBezTo>
                    <a:pt x="4131" y="1205"/>
                    <a:pt x="4158" y="1214"/>
                    <a:pt x="4175" y="1214"/>
                  </a:cubicBezTo>
                  <a:cubicBezTo>
                    <a:pt x="4256" y="1214"/>
                    <a:pt x="4345" y="1152"/>
                    <a:pt x="4363" y="1063"/>
                  </a:cubicBezTo>
                  <a:cubicBezTo>
                    <a:pt x="4398" y="956"/>
                    <a:pt x="4336" y="849"/>
                    <a:pt x="4229" y="813"/>
                  </a:cubicBezTo>
                  <a:cubicBezTo>
                    <a:pt x="2668" y="358"/>
                    <a:pt x="1847" y="197"/>
                    <a:pt x="232" y="1"/>
                  </a:cubicBezTo>
                  <a:cubicBezTo>
                    <a:pt x="227" y="1"/>
                    <a:pt x="221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0"/>
            <p:cNvSpPr/>
            <p:nvPr/>
          </p:nvSpPr>
          <p:spPr>
            <a:xfrm>
              <a:off x="1205877" y="3927401"/>
              <a:ext cx="99785" cy="210200"/>
            </a:xfrm>
            <a:custGeom>
              <a:avLst/>
              <a:gdLst/>
              <a:ahLst/>
              <a:cxnLst/>
              <a:rect l="l" t="t" r="r" b="b"/>
              <a:pathLst>
                <a:path w="3239" h="6823" extrusionOk="0">
                  <a:moveTo>
                    <a:pt x="231" y="0"/>
                  </a:moveTo>
                  <a:cubicBezTo>
                    <a:pt x="205" y="0"/>
                    <a:pt x="178" y="5"/>
                    <a:pt x="152" y="16"/>
                  </a:cubicBezTo>
                  <a:cubicBezTo>
                    <a:pt x="54" y="61"/>
                    <a:pt x="0" y="185"/>
                    <a:pt x="45" y="284"/>
                  </a:cubicBezTo>
                  <a:lnTo>
                    <a:pt x="2828" y="6698"/>
                  </a:lnTo>
                  <a:cubicBezTo>
                    <a:pt x="2864" y="6778"/>
                    <a:pt x="2935" y="6823"/>
                    <a:pt x="3016" y="6823"/>
                  </a:cubicBezTo>
                  <a:cubicBezTo>
                    <a:pt x="3042" y="6823"/>
                    <a:pt x="3069" y="6814"/>
                    <a:pt x="3096" y="6805"/>
                  </a:cubicBezTo>
                  <a:cubicBezTo>
                    <a:pt x="3194" y="6760"/>
                    <a:pt x="3239" y="6644"/>
                    <a:pt x="3194" y="6537"/>
                  </a:cubicBezTo>
                  <a:lnTo>
                    <a:pt x="420" y="123"/>
                  </a:lnTo>
                  <a:cubicBezTo>
                    <a:pt x="386" y="49"/>
                    <a:pt x="311" y="0"/>
                    <a:pt x="2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0"/>
            <p:cNvSpPr/>
            <p:nvPr/>
          </p:nvSpPr>
          <p:spPr>
            <a:xfrm>
              <a:off x="1171249" y="3847086"/>
              <a:ext cx="34936" cy="60475"/>
            </a:xfrm>
            <a:custGeom>
              <a:avLst/>
              <a:gdLst/>
              <a:ahLst/>
              <a:cxnLst/>
              <a:rect l="l" t="t" r="r" b="b"/>
              <a:pathLst>
                <a:path w="1134" h="1963" extrusionOk="0">
                  <a:moveTo>
                    <a:pt x="231" y="1"/>
                  </a:moveTo>
                  <a:cubicBezTo>
                    <a:pt x="204" y="1"/>
                    <a:pt x="177" y="6"/>
                    <a:pt x="152" y="18"/>
                  </a:cubicBezTo>
                  <a:cubicBezTo>
                    <a:pt x="45" y="63"/>
                    <a:pt x="0" y="179"/>
                    <a:pt x="45" y="286"/>
                  </a:cubicBezTo>
                  <a:lnTo>
                    <a:pt x="714" y="1838"/>
                  </a:lnTo>
                  <a:cubicBezTo>
                    <a:pt x="750" y="1918"/>
                    <a:pt x="821" y="1963"/>
                    <a:pt x="901" y="1963"/>
                  </a:cubicBezTo>
                  <a:cubicBezTo>
                    <a:pt x="928" y="1963"/>
                    <a:pt x="955" y="1954"/>
                    <a:pt x="982" y="1945"/>
                  </a:cubicBezTo>
                  <a:cubicBezTo>
                    <a:pt x="1089" y="1900"/>
                    <a:pt x="1133" y="1784"/>
                    <a:pt x="1089" y="1677"/>
                  </a:cubicBezTo>
                  <a:lnTo>
                    <a:pt x="411" y="125"/>
                  </a:lnTo>
                  <a:cubicBezTo>
                    <a:pt x="378" y="46"/>
                    <a:pt x="306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0"/>
            <p:cNvSpPr/>
            <p:nvPr/>
          </p:nvSpPr>
          <p:spPr>
            <a:xfrm>
              <a:off x="1789895" y="4431381"/>
              <a:ext cx="42915" cy="74215"/>
            </a:xfrm>
            <a:custGeom>
              <a:avLst/>
              <a:gdLst/>
              <a:ahLst/>
              <a:cxnLst/>
              <a:rect l="l" t="t" r="r" b="b"/>
              <a:pathLst>
                <a:path w="1393" h="2409" extrusionOk="0">
                  <a:moveTo>
                    <a:pt x="696" y="0"/>
                  </a:moveTo>
                  <a:cubicBezTo>
                    <a:pt x="313" y="0"/>
                    <a:pt x="1" y="312"/>
                    <a:pt x="1" y="696"/>
                  </a:cubicBezTo>
                  <a:lnTo>
                    <a:pt x="1" y="1713"/>
                  </a:lnTo>
                  <a:cubicBezTo>
                    <a:pt x="1" y="1909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6" y="2409"/>
                  </a:cubicBezTo>
                  <a:cubicBezTo>
                    <a:pt x="1080" y="2409"/>
                    <a:pt x="1392" y="2097"/>
                    <a:pt x="1392" y="1713"/>
                  </a:cubicBezTo>
                  <a:lnTo>
                    <a:pt x="1392" y="696"/>
                  </a:lnTo>
                  <a:cubicBezTo>
                    <a:pt x="1392" y="500"/>
                    <a:pt x="1321" y="330"/>
                    <a:pt x="1187" y="205"/>
                  </a:cubicBezTo>
                  <a:cubicBezTo>
                    <a:pt x="1062" y="72"/>
                    <a:pt x="893" y="0"/>
                    <a:pt x="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0"/>
            <p:cNvSpPr/>
            <p:nvPr/>
          </p:nvSpPr>
          <p:spPr>
            <a:xfrm>
              <a:off x="1783856" y="4425065"/>
              <a:ext cx="55269" cy="86877"/>
            </a:xfrm>
            <a:custGeom>
              <a:avLst/>
              <a:gdLst/>
              <a:ahLst/>
              <a:cxnLst/>
              <a:rect l="l" t="t" r="r" b="b"/>
              <a:pathLst>
                <a:path w="1794" h="2820" extrusionOk="0">
                  <a:moveTo>
                    <a:pt x="892" y="402"/>
                  </a:moveTo>
                  <a:cubicBezTo>
                    <a:pt x="1026" y="402"/>
                    <a:pt x="1151" y="455"/>
                    <a:pt x="1240" y="553"/>
                  </a:cubicBezTo>
                  <a:cubicBezTo>
                    <a:pt x="1338" y="642"/>
                    <a:pt x="1392" y="767"/>
                    <a:pt x="1392" y="901"/>
                  </a:cubicBezTo>
                  <a:lnTo>
                    <a:pt x="1392" y="1918"/>
                  </a:lnTo>
                  <a:cubicBezTo>
                    <a:pt x="1392" y="2195"/>
                    <a:pt x="1169" y="2409"/>
                    <a:pt x="892" y="2409"/>
                  </a:cubicBezTo>
                  <a:cubicBezTo>
                    <a:pt x="767" y="2409"/>
                    <a:pt x="634" y="2355"/>
                    <a:pt x="544" y="2266"/>
                  </a:cubicBezTo>
                  <a:cubicBezTo>
                    <a:pt x="455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02"/>
                    <a:pt x="892" y="402"/>
                  </a:cubicBezTo>
                  <a:close/>
                  <a:moveTo>
                    <a:pt x="892" y="0"/>
                  </a:moveTo>
                  <a:cubicBezTo>
                    <a:pt x="402" y="0"/>
                    <a:pt x="0" y="402"/>
                    <a:pt x="0" y="901"/>
                  </a:cubicBezTo>
                  <a:lnTo>
                    <a:pt x="0" y="1918"/>
                  </a:lnTo>
                  <a:cubicBezTo>
                    <a:pt x="0" y="2159"/>
                    <a:pt x="89" y="2382"/>
                    <a:pt x="259" y="2551"/>
                  </a:cubicBezTo>
                  <a:cubicBezTo>
                    <a:pt x="420" y="2721"/>
                    <a:pt x="651" y="2819"/>
                    <a:pt x="892" y="2819"/>
                  </a:cubicBezTo>
                  <a:cubicBezTo>
                    <a:pt x="1392" y="2819"/>
                    <a:pt x="1793" y="2418"/>
                    <a:pt x="1793" y="1918"/>
                  </a:cubicBezTo>
                  <a:lnTo>
                    <a:pt x="1793" y="901"/>
                  </a:lnTo>
                  <a:cubicBezTo>
                    <a:pt x="1793" y="660"/>
                    <a:pt x="1695" y="428"/>
                    <a:pt x="1535" y="268"/>
                  </a:cubicBezTo>
                  <a:cubicBezTo>
                    <a:pt x="1365" y="98"/>
                    <a:pt x="1133" y="0"/>
                    <a:pt x="8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0"/>
            <p:cNvSpPr/>
            <p:nvPr/>
          </p:nvSpPr>
          <p:spPr>
            <a:xfrm>
              <a:off x="820290" y="3895176"/>
              <a:ext cx="506260" cy="461188"/>
            </a:xfrm>
            <a:custGeom>
              <a:avLst/>
              <a:gdLst/>
              <a:ahLst/>
              <a:cxnLst/>
              <a:rect l="l" t="t" r="r" b="b"/>
              <a:pathLst>
                <a:path w="16433" h="14970" extrusionOk="0">
                  <a:moveTo>
                    <a:pt x="6093" y="0"/>
                  </a:moveTo>
                  <a:cubicBezTo>
                    <a:pt x="6075" y="9"/>
                    <a:pt x="6066" y="18"/>
                    <a:pt x="6049" y="36"/>
                  </a:cubicBezTo>
                  <a:cubicBezTo>
                    <a:pt x="5959" y="99"/>
                    <a:pt x="5879" y="170"/>
                    <a:pt x="5799" y="241"/>
                  </a:cubicBezTo>
                  <a:cubicBezTo>
                    <a:pt x="5683" y="330"/>
                    <a:pt x="5576" y="429"/>
                    <a:pt x="5478" y="527"/>
                  </a:cubicBezTo>
                  <a:cubicBezTo>
                    <a:pt x="5379" y="607"/>
                    <a:pt x="5290" y="696"/>
                    <a:pt x="5192" y="777"/>
                  </a:cubicBezTo>
                  <a:cubicBezTo>
                    <a:pt x="5103" y="866"/>
                    <a:pt x="5014" y="955"/>
                    <a:pt x="4924" y="1044"/>
                  </a:cubicBezTo>
                  <a:cubicBezTo>
                    <a:pt x="4835" y="1133"/>
                    <a:pt x="4746" y="1223"/>
                    <a:pt x="4657" y="1312"/>
                  </a:cubicBezTo>
                  <a:cubicBezTo>
                    <a:pt x="4577" y="1392"/>
                    <a:pt x="4496" y="1472"/>
                    <a:pt x="4416" y="1553"/>
                  </a:cubicBezTo>
                  <a:cubicBezTo>
                    <a:pt x="4318" y="1669"/>
                    <a:pt x="4211" y="1785"/>
                    <a:pt x="4113" y="1892"/>
                  </a:cubicBezTo>
                  <a:cubicBezTo>
                    <a:pt x="3970" y="2061"/>
                    <a:pt x="3827" y="2231"/>
                    <a:pt x="3684" y="2400"/>
                  </a:cubicBezTo>
                  <a:cubicBezTo>
                    <a:pt x="3631" y="2471"/>
                    <a:pt x="3568" y="2543"/>
                    <a:pt x="3515" y="2614"/>
                  </a:cubicBezTo>
                  <a:cubicBezTo>
                    <a:pt x="3444" y="2703"/>
                    <a:pt x="3372" y="2793"/>
                    <a:pt x="3310" y="2882"/>
                  </a:cubicBezTo>
                  <a:cubicBezTo>
                    <a:pt x="3256" y="2953"/>
                    <a:pt x="3203" y="3025"/>
                    <a:pt x="3149" y="3105"/>
                  </a:cubicBezTo>
                  <a:cubicBezTo>
                    <a:pt x="3087" y="3185"/>
                    <a:pt x="3024" y="3265"/>
                    <a:pt x="2971" y="3346"/>
                  </a:cubicBezTo>
                  <a:cubicBezTo>
                    <a:pt x="2730" y="3694"/>
                    <a:pt x="2498" y="4051"/>
                    <a:pt x="2284" y="4407"/>
                  </a:cubicBezTo>
                  <a:cubicBezTo>
                    <a:pt x="2239" y="4479"/>
                    <a:pt x="2204" y="4550"/>
                    <a:pt x="2159" y="4630"/>
                  </a:cubicBezTo>
                  <a:cubicBezTo>
                    <a:pt x="1963" y="4969"/>
                    <a:pt x="1784" y="5308"/>
                    <a:pt x="1615" y="5656"/>
                  </a:cubicBezTo>
                  <a:cubicBezTo>
                    <a:pt x="1508" y="5879"/>
                    <a:pt x="1410" y="6111"/>
                    <a:pt x="1311" y="6334"/>
                  </a:cubicBezTo>
                  <a:cubicBezTo>
                    <a:pt x="1204" y="6575"/>
                    <a:pt x="1115" y="6807"/>
                    <a:pt x="1026" y="7057"/>
                  </a:cubicBezTo>
                  <a:cubicBezTo>
                    <a:pt x="981" y="7173"/>
                    <a:pt x="937" y="7298"/>
                    <a:pt x="892" y="7414"/>
                  </a:cubicBezTo>
                  <a:cubicBezTo>
                    <a:pt x="856" y="7539"/>
                    <a:pt x="812" y="7664"/>
                    <a:pt x="776" y="7779"/>
                  </a:cubicBezTo>
                  <a:cubicBezTo>
                    <a:pt x="732" y="7904"/>
                    <a:pt x="696" y="8029"/>
                    <a:pt x="660" y="8154"/>
                  </a:cubicBezTo>
                  <a:cubicBezTo>
                    <a:pt x="589" y="8404"/>
                    <a:pt x="526" y="8654"/>
                    <a:pt x="464" y="8904"/>
                  </a:cubicBezTo>
                  <a:cubicBezTo>
                    <a:pt x="428" y="9037"/>
                    <a:pt x="402" y="9162"/>
                    <a:pt x="375" y="9287"/>
                  </a:cubicBezTo>
                  <a:cubicBezTo>
                    <a:pt x="348" y="9412"/>
                    <a:pt x="321" y="9546"/>
                    <a:pt x="294" y="9671"/>
                  </a:cubicBezTo>
                  <a:cubicBezTo>
                    <a:pt x="268" y="9805"/>
                    <a:pt x="250" y="9929"/>
                    <a:pt x="223" y="10063"/>
                  </a:cubicBezTo>
                  <a:cubicBezTo>
                    <a:pt x="178" y="10322"/>
                    <a:pt x="143" y="10581"/>
                    <a:pt x="116" y="10848"/>
                  </a:cubicBezTo>
                  <a:cubicBezTo>
                    <a:pt x="98" y="10973"/>
                    <a:pt x="89" y="11107"/>
                    <a:pt x="71" y="11241"/>
                  </a:cubicBezTo>
                  <a:cubicBezTo>
                    <a:pt x="63" y="11375"/>
                    <a:pt x="54" y="11508"/>
                    <a:pt x="45" y="11642"/>
                  </a:cubicBezTo>
                  <a:cubicBezTo>
                    <a:pt x="27" y="11830"/>
                    <a:pt x="18" y="12008"/>
                    <a:pt x="18" y="12195"/>
                  </a:cubicBezTo>
                  <a:cubicBezTo>
                    <a:pt x="9" y="12383"/>
                    <a:pt x="0" y="12570"/>
                    <a:pt x="0" y="12757"/>
                  </a:cubicBezTo>
                  <a:lnTo>
                    <a:pt x="0" y="14274"/>
                  </a:lnTo>
                  <a:cubicBezTo>
                    <a:pt x="0" y="14470"/>
                    <a:pt x="80" y="14640"/>
                    <a:pt x="205" y="14765"/>
                  </a:cubicBezTo>
                  <a:cubicBezTo>
                    <a:pt x="330" y="14890"/>
                    <a:pt x="509" y="14970"/>
                    <a:pt x="696" y="14970"/>
                  </a:cubicBezTo>
                  <a:cubicBezTo>
                    <a:pt x="1080" y="14970"/>
                    <a:pt x="1392" y="14658"/>
                    <a:pt x="1392" y="14274"/>
                  </a:cubicBezTo>
                  <a:lnTo>
                    <a:pt x="1392" y="13765"/>
                  </a:lnTo>
                  <a:cubicBezTo>
                    <a:pt x="1392" y="13382"/>
                    <a:pt x="1704" y="13079"/>
                    <a:pt x="2088" y="13079"/>
                  </a:cubicBezTo>
                  <a:cubicBezTo>
                    <a:pt x="2284" y="13079"/>
                    <a:pt x="2462" y="13150"/>
                    <a:pt x="2587" y="13275"/>
                  </a:cubicBezTo>
                  <a:cubicBezTo>
                    <a:pt x="2712" y="13400"/>
                    <a:pt x="2783" y="13578"/>
                    <a:pt x="2783" y="13765"/>
                  </a:cubicBezTo>
                  <a:lnTo>
                    <a:pt x="2783" y="13962"/>
                  </a:lnTo>
                  <a:cubicBezTo>
                    <a:pt x="2783" y="14158"/>
                    <a:pt x="2864" y="14327"/>
                    <a:pt x="2989" y="14452"/>
                  </a:cubicBezTo>
                  <a:cubicBezTo>
                    <a:pt x="3114" y="14586"/>
                    <a:pt x="3292" y="14658"/>
                    <a:pt x="3479" y="14658"/>
                  </a:cubicBezTo>
                  <a:cubicBezTo>
                    <a:pt x="3863" y="14658"/>
                    <a:pt x="4175" y="14345"/>
                    <a:pt x="4175" y="13962"/>
                  </a:cubicBezTo>
                  <a:lnTo>
                    <a:pt x="4175" y="12757"/>
                  </a:lnTo>
                  <a:lnTo>
                    <a:pt x="16433" y="12748"/>
                  </a:lnTo>
                  <a:lnTo>
                    <a:pt x="60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0"/>
            <p:cNvSpPr/>
            <p:nvPr/>
          </p:nvSpPr>
          <p:spPr>
            <a:xfrm>
              <a:off x="814221" y="3886643"/>
              <a:ext cx="525514" cy="476037"/>
            </a:xfrm>
            <a:custGeom>
              <a:avLst/>
              <a:gdLst/>
              <a:ahLst/>
              <a:cxnLst/>
              <a:rect l="l" t="t" r="r" b="b"/>
              <a:pathLst>
                <a:path w="17058" h="15452" extrusionOk="0">
                  <a:moveTo>
                    <a:pt x="6263" y="563"/>
                  </a:moveTo>
                  <a:lnTo>
                    <a:pt x="16201" y="12820"/>
                  </a:lnTo>
                  <a:lnTo>
                    <a:pt x="4176" y="12829"/>
                  </a:lnTo>
                  <a:lnTo>
                    <a:pt x="4176" y="14239"/>
                  </a:lnTo>
                  <a:cubicBezTo>
                    <a:pt x="4176" y="14515"/>
                    <a:pt x="3953" y="14738"/>
                    <a:pt x="3676" y="14738"/>
                  </a:cubicBezTo>
                  <a:cubicBezTo>
                    <a:pt x="3551" y="14738"/>
                    <a:pt x="3426" y="14685"/>
                    <a:pt x="3328" y="14587"/>
                  </a:cubicBezTo>
                  <a:cubicBezTo>
                    <a:pt x="3239" y="14497"/>
                    <a:pt x="3186" y="14373"/>
                    <a:pt x="3186" y="14239"/>
                  </a:cubicBezTo>
                  <a:lnTo>
                    <a:pt x="3186" y="14042"/>
                  </a:lnTo>
                  <a:cubicBezTo>
                    <a:pt x="3186" y="13802"/>
                    <a:pt x="3087" y="13570"/>
                    <a:pt x="2927" y="13409"/>
                  </a:cubicBezTo>
                  <a:cubicBezTo>
                    <a:pt x="2757" y="13249"/>
                    <a:pt x="2525" y="13150"/>
                    <a:pt x="2285" y="13150"/>
                  </a:cubicBezTo>
                  <a:cubicBezTo>
                    <a:pt x="1794" y="13150"/>
                    <a:pt x="1392" y="13552"/>
                    <a:pt x="1392" y="14042"/>
                  </a:cubicBezTo>
                  <a:lnTo>
                    <a:pt x="1392" y="14551"/>
                  </a:lnTo>
                  <a:cubicBezTo>
                    <a:pt x="1392" y="14819"/>
                    <a:pt x="1169" y="15042"/>
                    <a:pt x="893" y="15042"/>
                  </a:cubicBezTo>
                  <a:cubicBezTo>
                    <a:pt x="768" y="15042"/>
                    <a:pt x="634" y="14988"/>
                    <a:pt x="545" y="14899"/>
                  </a:cubicBezTo>
                  <a:cubicBezTo>
                    <a:pt x="456" y="14801"/>
                    <a:pt x="402" y="14685"/>
                    <a:pt x="402" y="14551"/>
                  </a:cubicBezTo>
                  <a:lnTo>
                    <a:pt x="402" y="13034"/>
                  </a:lnTo>
                  <a:cubicBezTo>
                    <a:pt x="402" y="12829"/>
                    <a:pt x="402" y="12651"/>
                    <a:pt x="411" y="12481"/>
                  </a:cubicBezTo>
                  <a:cubicBezTo>
                    <a:pt x="420" y="12267"/>
                    <a:pt x="429" y="12098"/>
                    <a:pt x="447" y="11928"/>
                  </a:cubicBezTo>
                  <a:cubicBezTo>
                    <a:pt x="456" y="11803"/>
                    <a:pt x="465" y="11669"/>
                    <a:pt x="474" y="11536"/>
                  </a:cubicBezTo>
                  <a:cubicBezTo>
                    <a:pt x="483" y="11402"/>
                    <a:pt x="500" y="11277"/>
                    <a:pt x="518" y="11143"/>
                  </a:cubicBezTo>
                  <a:cubicBezTo>
                    <a:pt x="536" y="10911"/>
                    <a:pt x="572" y="10661"/>
                    <a:pt x="625" y="10376"/>
                  </a:cubicBezTo>
                  <a:cubicBezTo>
                    <a:pt x="643" y="10242"/>
                    <a:pt x="670" y="10117"/>
                    <a:pt x="688" y="9983"/>
                  </a:cubicBezTo>
                  <a:cubicBezTo>
                    <a:pt x="706" y="9912"/>
                    <a:pt x="723" y="9850"/>
                    <a:pt x="732" y="9778"/>
                  </a:cubicBezTo>
                  <a:cubicBezTo>
                    <a:pt x="750" y="9716"/>
                    <a:pt x="759" y="9662"/>
                    <a:pt x="768" y="9609"/>
                  </a:cubicBezTo>
                  <a:cubicBezTo>
                    <a:pt x="795" y="9484"/>
                    <a:pt x="822" y="9359"/>
                    <a:pt x="857" y="9234"/>
                  </a:cubicBezTo>
                  <a:cubicBezTo>
                    <a:pt x="920" y="8984"/>
                    <a:pt x="982" y="8734"/>
                    <a:pt x="1053" y="8485"/>
                  </a:cubicBezTo>
                  <a:cubicBezTo>
                    <a:pt x="1080" y="8387"/>
                    <a:pt x="1107" y="8297"/>
                    <a:pt x="1143" y="8199"/>
                  </a:cubicBezTo>
                  <a:lnTo>
                    <a:pt x="1161" y="8119"/>
                  </a:lnTo>
                  <a:cubicBezTo>
                    <a:pt x="1205" y="8003"/>
                    <a:pt x="1241" y="7878"/>
                    <a:pt x="1285" y="7762"/>
                  </a:cubicBezTo>
                  <a:cubicBezTo>
                    <a:pt x="1321" y="7637"/>
                    <a:pt x="1366" y="7521"/>
                    <a:pt x="1410" y="7396"/>
                  </a:cubicBezTo>
                  <a:cubicBezTo>
                    <a:pt x="1500" y="7155"/>
                    <a:pt x="1598" y="6924"/>
                    <a:pt x="1696" y="6692"/>
                  </a:cubicBezTo>
                  <a:cubicBezTo>
                    <a:pt x="1785" y="6469"/>
                    <a:pt x="1892" y="6246"/>
                    <a:pt x="1999" y="6022"/>
                  </a:cubicBezTo>
                  <a:cubicBezTo>
                    <a:pt x="2160" y="5675"/>
                    <a:pt x="2347" y="5336"/>
                    <a:pt x="2534" y="5006"/>
                  </a:cubicBezTo>
                  <a:cubicBezTo>
                    <a:pt x="2570" y="4934"/>
                    <a:pt x="2615" y="4863"/>
                    <a:pt x="2659" y="4791"/>
                  </a:cubicBezTo>
                  <a:cubicBezTo>
                    <a:pt x="2864" y="4443"/>
                    <a:pt x="3087" y="4087"/>
                    <a:pt x="3337" y="3730"/>
                  </a:cubicBezTo>
                  <a:cubicBezTo>
                    <a:pt x="3391" y="3650"/>
                    <a:pt x="3444" y="3578"/>
                    <a:pt x="3507" y="3498"/>
                  </a:cubicBezTo>
                  <a:cubicBezTo>
                    <a:pt x="3560" y="3426"/>
                    <a:pt x="3614" y="3355"/>
                    <a:pt x="3676" y="3275"/>
                  </a:cubicBezTo>
                  <a:cubicBezTo>
                    <a:pt x="3739" y="3186"/>
                    <a:pt x="3801" y="3105"/>
                    <a:pt x="3864" y="3016"/>
                  </a:cubicBezTo>
                  <a:cubicBezTo>
                    <a:pt x="3926" y="2945"/>
                    <a:pt x="3980" y="2873"/>
                    <a:pt x="4042" y="2802"/>
                  </a:cubicBezTo>
                  <a:cubicBezTo>
                    <a:pt x="4194" y="2615"/>
                    <a:pt x="4328" y="2454"/>
                    <a:pt x="4452" y="2311"/>
                  </a:cubicBezTo>
                  <a:cubicBezTo>
                    <a:pt x="4559" y="2195"/>
                    <a:pt x="4667" y="2079"/>
                    <a:pt x="4765" y="1972"/>
                  </a:cubicBezTo>
                  <a:cubicBezTo>
                    <a:pt x="4836" y="1892"/>
                    <a:pt x="4916" y="1812"/>
                    <a:pt x="5006" y="1723"/>
                  </a:cubicBezTo>
                  <a:cubicBezTo>
                    <a:pt x="5068" y="1660"/>
                    <a:pt x="5130" y="1589"/>
                    <a:pt x="5193" y="1526"/>
                  </a:cubicBezTo>
                  <a:lnTo>
                    <a:pt x="5264" y="1464"/>
                  </a:lnTo>
                  <a:cubicBezTo>
                    <a:pt x="5345" y="1375"/>
                    <a:pt x="5434" y="1285"/>
                    <a:pt x="5532" y="1205"/>
                  </a:cubicBezTo>
                  <a:cubicBezTo>
                    <a:pt x="5621" y="1116"/>
                    <a:pt x="5710" y="1036"/>
                    <a:pt x="5808" y="946"/>
                  </a:cubicBezTo>
                  <a:cubicBezTo>
                    <a:pt x="5907" y="857"/>
                    <a:pt x="6014" y="768"/>
                    <a:pt x="6130" y="670"/>
                  </a:cubicBezTo>
                  <a:cubicBezTo>
                    <a:pt x="6174" y="634"/>
                    <a:pt x="6219" y="599"/>
                    <a:pt x="6263" y="563"/>
                  </a:cubicBezTo>
                  <a:close/>
                  <a:moveTo>
                    <a:pt x="6335" y="1"/>
                  </a:moveTo>
                  <a:lnTo>
                    <a:pt x="6174" y="108"/>
                  </a:lnTo>
                  <a:cubicBezTo>
                    <a:pt x="6156" y="126"/>
                    <a:pt x="6130" y="144"/>
                    <a:pt x="6112" y="161"/>
                  </a:cubicBezTo>
                  <a:cubicBezTo>
                    <a:pt x="6023" y="224"/>
                    <a:pt x="5942" y="295"/>
                    <a:pt x="5862" y="367"/>
                  </a:cubicBezTo>
                  <a:cubicBezTo>
                    <a:pt x="5746" y="456"/>
                    <a:pt x="5639" y="554"/>
                    <a:pt x="5541" y="652"/>
                  </a:cubicBezTo>
                  <a:cubicBezTo>
                    <a:pt x="5443" y="732"/>
                    <a:pt x="5345" y="822"/>
                    <a:pt x="5255" y="911"/>
                  </a:cubicBezTo>
                  <a:cubicBezTo>
                    <a:pt x="5157" y="991"/>
                    <a:pt x="5068" y="1089"/>
                    <a:pt x="4979" y="1178"/>
                  </a:cubicBezTo>
                  <a:lnTo>
                    <a:pt x="4907" y="1241"/>
                  </a:lnTo>
                  <a:cubicBezTo>
                    <a:pt x="4845" y="1312"/>
                    <a:pt x="4774" y="1375"/>
                    <a:pt x="4711" y="1446"/>
                  </a:cubicBezTo>
                  <a:cubicBezTo>
                    <a:pt x="4631" y="1526"/>
                    <a:pt x="4551" y="1607"/>
                    <a:pt x="4470" y="1696"/>
                  </a:cubicBezTo>
                  <a:cubicBezTo>
                    <a:pt x="4363" y="1812"/>
                    <a:pt x="4265" y="1919"/>
                    <a:pt x="4158" y="2035"/>
                  </a:cubicBezTo>
                  <a:cubicBezTo>
                    <a:pt x="4015" y="2195"/>
                    <a:pt x="3881" y="2356"/>
                    <a:pt x="3730" y="2543"/>
                  </a:cubicBezTo>
                  <a:cubicBezTo>
                    <a:pt x="3667" y="2624"/>
                    <a:pt x="3605" y="2695"/>
                    <a:pt x="3551" y="2766"/>
                  </a:cubicBezTo>
                  <a:cubicBezTo>
                    <a:pt x="3480" y="2856"/>
                    <a:pt x="3409" y="2945"/>
                    <a:pt x="3346" y="3034"/>
                  </a:cubicBezTo>
                  <a:cubicBezTo>
                    <a:pt x="3293" y="3105"/>
                    <a:pt x="3230" y="3186"/>
                    <a:pt x="3186" y="3257"/>
                  </a:cubicBezTo>
                  <a:cubicBezTo>
                    <a:pt x="3123" y="3337"/>
                    <a:pt x="3070" y="3418"/>
                    <a:pt x="2998" y="3507"/>
                  </a:cubicBezTo>
                  <a:cubicBezTo>
                    <a:pt x="2748" y="3864"/>
                    <a:pt x="2517" y="4229"/>
                    <a:pt x="2311" y="4577"/>
                  </a:cubicBezTo>
                  <a:cubicBezTo>
                    <a:pt x="2267" y="4649"/>
                    <a:pt x="2222" y="4729"/>
                    <a:pt x="2178" y="4809"/>
                  </a:cubicBezTo>
                  <a:cubicBezTo>
                    <a:pt x="1990" y="5139"/>
                    <a:pt x="1803" y="5487"/>
                    <a:pt x="1633" y="5844"/>
                  </a:cubicBezTo>
                  <a:cubicBezTo>
                    <a:pt x="1526" y="6076"/>
                    <a:pt x="1419" y="6308"/>
                    <a:pt x="1321" y="6531"/>
                  </a:cubicBezTo>
                  <a:cubicBezTo>
                    <a:pt x="1223" y="6772"/>
                    <a:pt x="1125" y="7004"/>
                    <a:pt x="1036" y="7263"/>
                  </a:cubicBezTo>
                  <a:cubicBezTo>
                    <a:pt x="991" y="7378"/>
                    <a:pt x="946" y="7503"/>
                    <a:pt x="902" y="7628"/>
                  </a:cubicBezTo>
                  <a:cubicBezTo>
                    <a:pt x="857" y="7753"/>
                    <a:pt x="822" y="7878"/>
                    <a:pt x="777" y="8003"/>
                  </a:cubicBezTo>
                  <a:lnTo>
                    <a:pt x="750" y="8074"/>
                  </a:lnTo>
                  <a:cubicBezTo>
                    <a:pt x="723" y="8181"/>
                    <a:pt x="697" y="8271"/>
                    <a:pt x="661" y="8378"/>
                  </a:cubicBezTo>
                  <a:cubicBezTo>
                    <a:pt x="590" y="8627"/>
                    <a:pt x="527" y="8877"/>
                    <a:pt x="465" y="9136"/>
                  </a:cubicBezTo>
                  <a:cubicBezTo>
                    <a:pt x="429" y="9261"/>
                    <a:pt x="402" y="9395"/>
                    <a:pt x="375" y="9528"/>
                  </a:cubicBezTo>
                  <a:cubicBezTo>
                    <a:pt x="358" y="9582"/>
                    <a:pt x="349" y="9636"/>
                    <a:pt x="340" y="9698"/>
                  </a:cubicBezTo>
                  <a:cubicBezTo>
                    <a:pt x="322" y="9769"/>
                    <a:pt x="304" y="9841"/>
                    <a:pt x="295" y="9912"/>
                  </a:cubicBezTo>
                  <a:cubicBezTo>
                    <a:pt x="268" y="10046"/>
                    <a:pt x="251" y="10171"/>
                    <a:pt x="224" y="10305"/>
                  </a:cubicBezTo>
                  <a:cubicBezTo>
                    <a:pt x="170" y="10599"/>
                    <a:pt x="135" y="10858"/>
                    <a:pt x="117" y="11099"/>
                  </a:cubicBezTo>
                  <a:cubicBezTo>
                    <a:pt x="99" y="11232"/>
                    <a:pt x="81" y="11366"/>
                    <a:pt x="72" y="11500"/>
                  </a:cubicBezTo>
                  <a:cubicBezTo>
                    <a:pt x="63" y="11634"/>
                    <a:pt x="45" y="11768"/>
                    <a:pt x="36" y="11901"/>
                  </a:cubicBezTo>
                  <a:cubicBezTo>
                    <a:pt x="28" y="12071"/>
                    <a:pt x="19" y="12249"/>
                    <a:pt x="10" y="12463"/>
                  </a:cubicBezTo>
                  <a:cubicBezTo>
                    <a:pt x="1" y="12633"/>
                    <a:pt x="1" y="12820"/>
                    <a:pt x="1" y="13034"/>
                  </a:cubicBezTo>
                  <a:lnTo>
                    <a:pt x="1" y="14551"/>
                  </a:lnTo>
                  <a:cubicBezTo>
                    <a:pt x="1" y="14792"/>
                    <a:pt x="90" y="15015"/>
                    <a:pt x="260" y="15184"/>
                  </a:cubicBezTo>
                  <a:cubicBezTo>
                    <a:pt x="429" y="15354"/>
                    <a:pt x="661" y="15452"/>
                    <a:pt x="893" y="15452"/>
                  </a:cubicBezTo>
                  <a:cubicBezTo>
                    <a:pt x="1392" y="15452"/>
                    <a:pt x="1794" y="15042"/>
                    <a:pt x="1794" y="14551"/>
                  </a:cubicBezTo>
                  <a:lnTo>
                    <a:pt x="1794" y="14042"/>
                  </a:lnTo>
                  <a:cubicBezTo>
                    <a:pt x="1794" y="13775"/>
                    <a:pt x="2017" y="13552"/>
                    <a:pt x="2285" y="13552"/>
                  </a:cubicBezTo>
                  <a:cubicBezTo>
                    <a:pt x="2418" y="13552"/>
                    <a:pt x="2543" y="13605"/>
                    <a:pt x="2641" y="13695"/>
                  </a:cubicBezTo>
                  <a:cubicBezTo>
                    <a:pt x="2731" y="13784"/>
                    <a:pt x="2784" y="13909"/>
                    <a:pt x="2784" y="14042"/>
                  </a:cubicBezTo>
                  <a:lnTo>
                    <a:pt x="2784" y="14239"/>
                  </a:lnTo>
                  <a:cubicBezTo>
                    <a:pt x="2784" y="14480"/>
                    <a:pt x="2873" y="14703"/>
                    <a:pt x="3043" y="14872"/>
                  </a:cubicBezTo>
                  <a:cubicBezTo>
                    <a:pt x="3212" y="15042"/>
                    <a:pt x="3444" y="15140"/>
                    <a:pt x="3676" y="15140"/>
                  </a:cubicBezTo>
                  <a:cubicBezTo>
                    <a:pt x="4176" y="15140"/>
                    <a:pt x="4577" y="14738"/>
                    <a:pt x="4577" y="14239"/>
                  </a:cubicBezTo>
                  <a:lnTo>
                    <a:pt x="4577" y="13240"/>
                  </a:lnTo>
                  <a:lnTo>
                    <a:pt x="17058" y="13231"/>
                  </a:lnTo>
                  <a:lnTo>
                    <a:pt x="63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0"/>
            <p:cNvSpPr/>
            <p:nvPr/>
          </p:nvSpPr>
          <p:spPr>
            <a:xfrm>
              <a:off x="1326519" y="3893236"/>
              <a:ext cx="506290" cy="578842"/>
            </a:xfrm>
            <a:custGeom>
              <a:avLst/>
              <a:gdLst/>
              <a:ahLst/>
              <a:cxnLst/>
              <a:rect l="l" t="t" r="r" b="b"/>
              <a:pathLst>
                <a:path w="16434" h="18789" extrusionOk="0">
                  <a:moveTo>
                    <a:pt x="10278" y="1"/>
                  </a:moveTo>
                  <a:lnTo>
                    <a:pt x="1" y="12811"/>
                  </a:lnTo>
                  <a:lnTo>
                    <a:pt x="9475" y="12803"/>
                  </a:lnTo>
                  <a:lnTo>
                    <a:pt x="9475" y="15399"/>
                  </a:lnTo>
                  <a:cubicBezTo>
                    <a:pt x="9475" y="15586"/>
                    <a:pt x="9555" y="15764"/>
                    <a:pt x="9680" y="15889"/>
                  </a:cubicBezTo>
                  <a:cubicBezTo>
                    <a:pt x="9805" y="16014"/>
                    <a:pt x="9983" y="16094"/>
                    <a:pt x="10171" y="16094"/>
                  </a:cubicBezTo>
                  <a:cubicBezTo>
                    <a:pt x="10554" y="16094"/>
                    <a:pt x="10866" y="15782"/>
                    <a:pt x="10866" y="15399"/>
                  </a:cubicBezTo>
                  <a:lnTo>
                    <a:pt x="10866" y="14471"/>
                  </a:lnTo>
                  <a:cubicBezTo>
                    <a:pt x="10866" y="14087"/>
                    <a:pt x="11179" y="13775"/>
                    <a:pt x="11562" y="13775"/>
                  </a:cubicBezTo>
                  <a:cubicBezTo>
                    <a:pt x="11759" y="13775"/>
                    <a:pt x="11928" y="13855"/>
                    <a:pt x="12053" y="13980"/>
                  </a:cubicBezTo>
                  <a:cubicBezTo>
                    <a:pt x="12187" y="14105"/>
                    <a:pt x="12258" y="14283"/>
                    <a:pt x="12258" y="14471"/>
                  </a:cubicBezTo>
                  <a:lnTo>
                    <a:pt x="12258" y="18093"/>
                  </a:lnTo>
                  <a:cubicBezTo>
                    <a:pt x="12258" y="18280"/>
                    <a:pt x="12338" y="18458"/>
                    <a:pt x="12463" y="18583"/>
                  </a:cubicBezTo>
                  <a:cubicBezTo>
                    <a:pt x="12588" y="18708"/>
                    <a:pt x="12767" y="18789"/>
                    <a:pt x="12954" y="18789"/>
                  </a:cubicBezTo>
                  <a:cubicBezTo>
                    <a:pt x="13338" y="18789"/>
                    <a:pt x="13650" y="18476"/>
                    <a:pt x="13650" y="18093"/>
                  </a:cubicBezTo>
                  <a:lnTo>
                    <a:pt x="13650" y="14203"/>
                  </a:lnTo>
                  <a:cubicBezTo>
                    <a:pt x="13650" y="13820"/>
                    <a:pt x="13962" y="13507"/>
                    <a:pt x="14346" y="13507"/>
                  </a:cubicBezTo>
                  <a:cubicBezTo>
                    <a:pt x="14542" y="13507"/>
                    <a:pt x="14711" y="13588"/>
                    <a:pt x="14836" y="13713"/>
                  </a:cubicBezTo>
                  <a:cubicBezTo>
                    <a:pt x="14970" y="13837"/>
                    <a:pt x="15042" y="14016"/>
                    <a:pt x="15042" y="14203"/>
                  </a:cubicBezTo>
                  <a:lnTo>
                    <a:pt x="15042" y="15818"/>
                  </a:lnTo>
                  <a:cubicBezTo>
                    <a:pt x="15042" y="16014"/>
                    <a:pt x="15122" y="16184"/>
                    <a:pt x="15247" y="16309"/>
                  </a:cubicBezTo>
                  <a:cubicBezTo>
                    <a:pt x="15372" y="16442"/>
                    <a:pt x="15550" y="16514"/>
                    <a:pt x="15737" y="16514"/>
                  </a:cubicBezTo>
                  <a:cubicBezTo>
                    <a:pt x="16121" y="16514"/>
                    <a:pt x="16433" y="16201"/>
                    <a:pt x="16433" y="15818"/>
                  </a:cubicBezTo>
                  <a:lnTo>
                    <a:pt x="16433" y="12803"/>
                  </a:lnTo>
                  <a:cubicBezTo>
                    <a:pt x="16433" y="11563"/>
                    <a:pt x="16290" y="10358"/>
                    <a:pt x="16032" y="9207"/>
                  </a:cubicBezTo>
                  <a:cubicBezTo>
                    <a:pt x="15202" y="5514"/>
                    <a:pt x="13132" y="2294"/>
                    <a:pt x="10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0"/>
            <p:cNvSpPr/>
            <p:nvPr/>
          </p:nvSpPr>
          <p:spPr>
            <a:xfrm>
              <a:off x="1313611" y="3884455"/>
              <a:ext cx="525514" cy="593661"/>
            </a:xfrm>
            <a:custGeom>
              <a:avLst/>
              <a:gdLst/>
              <a:ahLst/>
              <a:cxnLst/>
              <a:rect l="l" t="t" r="r" b="b"/>
              <a:pathLst>
                <a:path w="17058" h="19270" extrusionOk="0">
                  <a:moveTo>
                    <a:pt x="10723" y="571"/>
                  </a:moveTo>
                  <a:cubicBezTo>
                    <a:pt x="13507" y="2864"/>
                    <a:pt x="15469" y="6040"/>
                    <a:pt x="16254" y="9537"/>
                  </a:cubicBezTo>
                  <a:cubicBezTo>
                    <a:pt x="16513" y="10688"/>
                    <a:pt x="16647" y="11883"/>
                    <a:pt x="16656" y="13088"/>
                  </a:cubicBezTo>
                  <a:lnTo>
                    <a:pt x="16656" y="16103"/>
                  </a:lnTo>
                  <a:cubicBezTo>
                    <a:pt x="16656" y="16379"/>
                    <a:pt x="16433" y="16602"/>
                    <a:pt x="16156" y="16602"/>
                  </a:cubicBezTo>
                  <a:cubicBezTo>
                    <a:pt x="16031" y="16602"/>
                    <a:pt x="15898" y="16549"/>
                    <a:pt x="15808" y="16451"/>
                  </a:cubicBezTo>
                  <a:cubicBezTo>
                    <a:pt x="15719" y="16362"/>
                    <a:pt x="15666" y="16237"/>
                    <a:pt x="15666" y="16103"/>
                  </a:cubicBezTo>
                  <a:lnTo>
                    <a:pt x="15666" y="14488"/>
                  </a:lnTo>
                  <a:cubicBezTo>
                    <a:pt x="15666" y="14256"/>
                    <a:pt x="15568" y="14024"/>
                    <a:pt x="15407" y="13855"/>
                  </a:cubicBezTo>
                  <a:cubicBezTo>
                    <a:pt x="15237" y="13685"/>
                    <a:pt x="15006" y="13596"/>
                    <a:pt x="14765" y="13596"/>
                  </a:cubicBezTo>
                  <a:cubicBezTo>
                    <a:pt x="14274" y="13596"/>
                    <a:pt x="13873" y="13998"/>
                    <a:pt x="13873" y="14488"/>
                  </a:cubicBezTo>
                  <a:lnTo>
                    <a:pt x="13873" y="18378"/>
                  </a:lnTo>
                  <a:cubicBezTo>
                    <a:pt x="13873" y="18645"/>
                    <a:pt x="13650" y="18868"/>
                    <a:pt x="13373" y="18868"/>
                  </a:cubicBezTo>
                  <a:cubicBezTo>
                    <a:pt x="13239" y="18868"/>
                    <a:pt x="13114" y="18815"/>
                    <a:pt x="13025" y="18717"/>
                  </a:cubicBezTo>
                  <a:cubicBezTo>
                    <a:pt x="12936" y="18627"/>
                    <a:pt x="12882" y="18503"/>
                    <a:pt x="12882" y="18378"/>
                  </a:cubicBezTo>
                  <a:lnTo>
                    <a:pt x="12882" y="14756"/>
                  </a:lnTo>
                  <a:cubicBezTo>
                    <a:pt x="12882" y="14515"/>
                    <a:pt x="12784" y="14283"/>
                    <a:pt x="12624" y="14122"/>
                  </a:cubicBezTo>
                  <a:cubicBezTo>
                    <a:pt x="12454" y="13953"/>
                    <a:pt x="12222" y="13855"/>
                    <a:pt x="11981" y="13855"/>
                  </a:cubicBezTo>
                  <a:cubicBezTo>
                    <a:pt x="11491" y="13855"/>
                    <a:pt x="11089" y="14265"/>
                    <a:pt x="11089" y="14756"/>
                  </a:cubicBezTo>
                  <a:lnTo>
                    <a:pt x="11089" y="15684"/>
                  </a:lnTo>
                  <a:cubicBezTo>
                    <a:pt x="11089" y="15951"/>
                    <a:pt x="10866" y="16174"/>
                    <a:pt x="10590" y="16174"/>
                  </a:cubicBezTo>
                  <a:cubicBezTo>
                    <a:pt x="10465" y="16174"/>
                    <a:pt x="10331" y="16121"/>
                    <a:pt x="10242" y="16031"/>
                  </a:cubicBezTo>
                  <a:cubicBezTo>
                    <a:pt x="10153" y="15942"/>
                    <a:pt x="10099" y="15817"/>
                    <a:pt x="10099" y="15684"/>
                  </a:cubicBezTo>
                  <a:lnTo>
                    <a:pt x="10099" y="12891"/>
                  </a:lnTo>
                  <a:lnTo>
                    <a:pt x="839" y="12891"/>
                  </a:lnTo>
                  <a:lnTo>
                    <a:pt x="10723" y="571"/>
                  </a:lnTo>
                  <a:close/>
                  <a:moveTo>
                    <a:pt x="10661" y="0"/>
                  </a:moveTo>
                  <a:lnTo>
                    <a:pt x="0" y="13302"/>
                  </a:lnTo>
                  <a:lnTo>
                    <a:pt x="0" y="13302"/>
                  </a:lnTo>
                  <a:lnTo>
                    <a:pt x="9689" y="13293"/>
                  </a:lnTo>
                  <a:lnTo>
                    <a:pt x="9689" y="15684"/>
                  </a:lnTo>
                  <a:cubicBezTo>
                    <a:pt x="9689" y="15924"/>
                    <a:pt x="9787" y="16147"/>
                    <a:pt x="9956" y="16317"/>
                  </a:cubicBezTo>
                  <a:cubicBezTo>
                    <a:pt x="10126" y="16486"/>
                    <a:pt x="10358" y="16576"/>
                    <a:pt x="10590" y="16576"/>
                  </a:cubicBezTo>
                  <a:cubicBezTo>
                    <a:pt x="11089" y="16576"/>
                    <a:pt x="11491" y="16174"/>
                    <a:pt x="11491" y="15684"/>
                  </a:cubicBezTo>
                  <a:lnTo>
                    <a:pt x="11491" y="14756"/>
                  </a:lnTo>
                  <a:cubicBezTo>
                    <a:pt x="11491" y="14488"/>
                    <a:pt x="11714" y="14265"/>
                    <a:pt x="11981" y="14265"/>
                  </a:cubicBezTo>
                  <a:cubicBezTo>
                    <a:pt x="12115" y="14265"/>
                    <a:pt x="12240" y="14319"/>
                    <a:pt x="12329" y="14408"/>
                  </a:cubicBezTo>
                  <a:cubicBezTo>
                    <a:pt x="12427" y="14497"/>
                    <a:pt x="12481" y="14622"/>
                    <a:pt x="12481" y="14756"/>
                  </a:cubicBezTo>
                  <a:lnTo>
                    <a:pt x="12481" y="18378"/>
                  </a:lnTo>
                  <a:cubicBezTo>
                    <a:pt x="12481" y="18610"/>
                    <a:pt x="12570" y="18842"/>
                    <a:pt x="12740" y="19011"/>
                  </a:cubicBezTo>
                  <a:cubicBezTo>
                    <a:pt x="12900" y="19172"/>
                    <a:pt x="13132" y="19270"/>
                    <a:pt x="13373" y="19270"/>
                  </a:cubicBezTo>
                  <a:cubicBezTo>
                    <a:pt x="13873" y="19270"/>
                    <a:pt x="14274" y="18868"/>
                    <a:pt x="14274" y="18378"/>
                  </a:cubicBezTo>
                  <a:lnTo>
                    <a:pt x="14274" y="14488"/>
                  </a:lnTo>
                  <a:cubicBezTo>
                    <a:pt x="14274" y="14221"/>
                    <a:pt x="14497" y="13998"/>
                    <a:pt x="14765" y="13998"/>
                  </a:cubicBezTo>
                  <a:cubicBezTo>
                    <a:pt x="14898" y="13998"/>
                    <a:pt x="15023" y="14051"/>
                    <a:pt x="15113" y="14140"/>
                  </a:cubicBezTo>
                  <a:cubicBezTo>
                    <a:pt x="15211" y="14229"/>
                    <a:pt x="15264" y="14363"/>
                    <a:pt x="15264" y="14488"/>
                  </a:cubicBezTo>
                  <a:lnTo>
                    <a:pt x="15264" y="16103"/>
                  </a:lnTo>
                  <a:cubicBezTo>
                    <a:pt x="15264" y="16344"/>
                    <a:pt x="15353" y="16567"/>
                    <a:pt x="15523" y="16736"/>
                  </a:cubicBezTo>
                  <a:cubicBezTo>
                    <a:pt x="15684" y="16906"/>
                    <a:pt x="15915" y="17004"/>
                    <a:pt x="16156" y="17004"/>
                  </a:cubicBezTo>
                  <a:cubicBezTo>
                    <a:pt x="16656" y="17004"/>
                    <a:pt x="17057" y="16602"/>
                    <a:pt x="17057" y="16103"/>
                  </a:cubicBezTo>
                  <a:lnTo>
                    <a:pt x="17057" y="13088"/>
                  </a:lnTo>
                  <a:cubicBezTo>
                    <a:pt x="17057" y="11856"/>
                    <a:pt x="16915" y="10625"/>
                    <a:pt x="16647" y="9448"/>
                  </a:cubicBezTo>
                  <a:cubicBezTo>
                    <a:pt x="15826" y="5790"/>
                    <a:pt x="13757" y="2480"/>
                    <a:pt x="10822" y="125"/>
                  </a:cubicBezTo>
                  <a:lnTo>
                    <a:pt x="106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0"/>
            <p:cNvSpPr/>
            <p:nvPr/>
          </p:nvSpPr>
          <p:spPr>
            <a:xfrm>
              <a:off x="866163" y="4357166"/>
              <a:ext cx="42915" cy="74246"/>
            </a:xfrm>
            <a:custGeom>
              <a:avLst/>
              <a:gdLst/>
              <a:ahLst/>
              <a:cxnLst/>
              <a:rect l="l" t="t" r="r" b="b"/>
              <a:pathLst>
                <a:path w="1393" h="2410" extrusionOk="0">
                  <a:moveTo>
                    <a:pt x="697" y="1"/>
                  </a:moveTo>
                  <a:cubicBezTo>
                    <a:pt x="313" y="1"/>
                    <a:pt x="1" y="313"/>
                    <a:pt x="1" y="696"/>
                  </a:cubicBezTo>
                  <a:lnTo>
                    <a:pt x="1" y="1713"/>
                  </a:lnTo>
                  <a:cubicBezTo>
                    <a:pt x="1" y="1901"/>
                    <a:pt x="81" y="2079"/>
                    <a:pt x="206" y="2204"/>
                  </a:cubicBezTo>
                  <a:cubicBezTo>
                    <a:pt x="331" y="2329"/>
                    <a:pt x="509" y="2409"/>
                    <a:pt x="697" y="2409"/>
                  </a:cubicBezTo>
                  <a:cubicBezTo>
                    <a:pt x="1080" y="2409"/>
                    <a:pt x="1393" y="2097"/>
                    <a:pt x="1393" y="1713"/>
                  </a:cubicBezTo>
                  <a:lnTo>
                    <a:pt x="1393" y="696"/>
                  </a:lnTo>
                  <a:cubicBezTo>
                    <a:pt x="1393" y="500"/>
                    <a:pt x="1321" y="322"/>
                    <a:pt x="1187" y="197"/>
                  </a:cubicBezTo>
                  <a:cubicBezTo>
                    <a:pt x="1062" y="72"/>
                    <a:pt x="893" y="1"/>
                    <a:pt x="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0"/>
            <p:cNvSpPr/>
            <p:nvPr/>
          </p:nvSpPr>
          <p:spPr>
            <a:xfrm>
              <a:off x="860124" y="4350850"/>
              <a:ext cx="55269" cy="86600"/>
            </a:xfrm>
            <a:custGeom>
              <a:avLst/>
              <a:gdLst/>
              <a:ahLst/>
              <a:cxnLst/>
              <a:rect l="l" t="t" r="r" b="b"/>
              <a:pathLst>
                <a:path w="1794" h="2811" extrusionOk="0">
                  <a:moveTo>
                    <a:pt x="893" y="411"/>
                  </a:moveTo>
                  <a:cubicBezTo>
                    <a:pt x="1027" y="411"/>
                    <a:pt x="1151" y="455"/>
                    <a:pt x="1250" y="553"/>
                  </a:cubicBezTo>
                  <a:cubicBezTo>
                    <a:pt x="1339" y="643"/>
                    <a:pt x="1392" y="768"/>
                    <a:pt x="1392" y="901"/>
                  </a:cubicBezTo>
                  <a:lnTo>
                    <a:pt x="1392" y="1918"/>
                  </a:lnTo>
                  <a:cubicBezTo>
                    <a:pt x="1392" y="2186"/>
                    <a:pt x="1169" y="2409"/>
                    <a:pt x="893" y="2409"/>
                  </a:cubicBezTo>
                  <a:cubicBezTo>
                    <a:pt x="768" y="2409"/>
                    <a:pt x="634" y="2356"/>
                    <a:pt x="545" y="2266"/>
                  </a:cubicBezTo>
                  <a:cubicBezTo>
                    <a:pt x="456" y="2168"/>
                    <a:pt x="402" y="2052"/>
                    <a:pt x="402" y="1918"/>
                  </a:cubicBezTo>
                  <a:lnTo>
                    <a:pt x="402" y="901"/>
                  </a:lnTo>
                  <a:cubicBezTo>
                    <a:pt x="402" y="625"/>
                    <a:pt x="625" y="411"/>
                    <a:pt x="893" y="411"/>
                  </a:cubicBezTo>
                  <a:close/>
                  <a:moveTo>
                    <a:pt x="893" y="0"/>
                  </a:moveTo>
                  <a:cubicBezTo>
                    <a:pt x="402" y="0"/>
                    <a:pt x="1" y="402"/>
                    <a:pt x="1" y="901"/>
                  </a:cubicBezTo>
                  <a:lnTo>
                    <a:pt x="1" y="1918"/>
                  </a:lnTo>
                  <a:cubicBezTo>
                    <a:pt x="1" y="2159"/>
                    <a:pt x="90" y="2382"/>
                    <a:pt x="259" y="2552"/>
                  </a:cubicBezTo>
                  <a:cubicBezTo>
                    <a:pt x="420" y="2721"/>
                    <a:pt x="652" y="2811"/>
                    <a:pt x="893" y="2811"/>
                  </a:cubicBezTo>
                  <a:cubicBezTo>
                    <a:pt x="1392" y="2811"/>
                    <a:pt x="1794" y="2409"/>
                    <a:pt x="1794" y="1918"/>
                  </a:cubicBezTo>
                  <a:lnTo>
                    <a:pt x="1794" y="901"/>
                  </a:lnTo>
                  <a:cubicBezTo>
                    <a:pt x="1794" y="661"/>
                    <a:pt x="1696" y="429"/>
                    <a:pt x="1535" y="268"/>
                  </a:cubicBezTo>
                  <a:cubicBezTo>
                    <a:pt x="1366" y="99"/>
                    <a:pt x="1134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0"/>
            <p:cNvSpPr/>
            <p:nvPr/>
          </p:nvSpPr>
          <p:spPr>
            <a:xfrm>
              <a:off x="726297" y="3811627"/>
              <a:ext cx="297385" cy="476869"/>
            </a:xfrm>
            <a:custGeom>
              <a:avLst/>
              <a:gdLst/>
              <a:ahLst/>
              <a:cxnLst/>
              <a:rect l="l" t="t" r="r" b="b"/>
              <a:pathLst>
                <a:path w="9653" h="15479" extrusionOk="0">
                  <a:moveTo>
                    <a:pt x="8056" y="0"/>
                  </a:moveTo>
                  <a:cubicBezTo>
                    <a:pt x="7860" y="0"/>
                    <a:pt x="7672" y="45"/>
                    <a:pt x="7494" y="116"/>
                  </a:cubicBezTo>
                  <a:cubicBezTo>
                    <a:pt x="7405" y="188"/>
                    <a:pt x="7306" y="259"/>
                    <a:pt x="7217" y="339"/>
                  </a:cubicBezTo>
                  <a:cubicBezTo>
                    <a:pt x="7092" y="438"/>
                    <a:pt x="6967" y="536"/>
                    <a:pt x="6851" y="643"/>
                  </a:cubicBezTo>
                  <a:cubicBezTo>
                    <a:pt x="2659" y="4220"/>
                    <a:pt x="0" y="9537"/>
                    <a:pt x="0" y="15478"/>
                  </a:cubicBezTo>
                  <a:lnTo>
                    <a:pt x="3051" y="15469"/>
                  </a:lnTo>
                  <a:cubicBezTo>
                    <a:pt x="3051" y="15282"/>
                    <a:pt x="3060" y="15095"/>
                    <a:pt x="3069" y="14907"/>
                  </a:cubicBezTo>
                  <a:cubicBezTo>
                    <a:pt x="3069" y="14720"/>
                    <a:pt x="3078" y="14542"/>
                    <a:pt x="3096" y="14354"/>
                  </a:cubicBezTo>
                  <a:cubicBezTo>
                    <a:pt x="3105" y="14220"/>
                    <a:pt x="3114" y="14087"/>
                    <a:pt x="3122" y="13953"/>
                  </a:cubicBezTo>
                  <a:cubicBezTo>
                    <a:pt x="3140" y="13819"/>
                    <a:pt x="3149" y="13685"/>
                    <a:pt x="3167" y="13560"/>
                  </a:cubicBezTo>
                  <a:cubicBezTo>
                    <a:pt x="3194" y="13293"/>
                    <a:pt x="3229" y="13034"/>
                    <a:pt x="3274" y="12775"/>
                  </a:cubicBezTo>
                  <a:cubicBezTo>
                    <a:pt x="3301" y="12641"/>
                    <a:pt x="3319" y="12517"/>
                    <a:pt x="3345" y="12383"/>
                  </a:cubicBezTo>
                  <a:cubicBezTo>
                    <a:pt x="3372" y="12258"/>
                    <a:pt x="3399" y="12124"/>
                    <a:pt x="3426" y="11999"/>
                  </a:cubicBezTo>
                  <a:cubicBezTo>
                    <a:pt x="3453" y="11874"/>
                    <a:pt x="3479" y="11749"/>
                    <a:pt x="3515" y="11616"/>
                  </a:cubicBezTo>
                  <a:cubicBezTo>
                    <a:pt x="3568" y="11366"/>
                    <a:pt x="3640" y="11116"/>
                    <a:pt x="3711" y="10866"/>
                  </a:cubicBezTo>
                  <a:cubicBezTo>
                    <a:pt x="3747" y="10741"/>
                    <a:pt x="3783" y="10616"/>
                    <a:pt x="3827" y="10491"/>
                  </a:cubicBezTo>
                  <a:cubicBezTo>
                    <a:pt x="3863" y="10376"/>
                    <a:pt x="3899" y="10251"/>
                    <a:pt x="3943" y="10126"/>
                  </a:cubicBezTo>
                  <a:cubicBezTo>
                    <a:pt x="3988" y="10010"/>
                    <a:pt x="4032" y="9885"/>
                    <a:pt x="4077" y="9769"/>
                  </a:cubicBezTo>
                  <a:cubicBezTo>
                    <a:pt x="4166" y="9519"/>
                    <a:pt x="4255" y="9287"/>
                    <a:pt x="4362" y="9046"/>
                  </a:cubicBezTo>
                  <a:cubicBezTo>
                    <a:pt x="4461" y="8823"/>
                    <a:pt x="4559" y="8591"/>
                    <a:pt x="4666" y="8368"/>
                  </a:cubicBezTo>
                  <a:cubicBezTo>
                    <a:pt x="4835" y="8020"/>
                    <a:pt x="5014" y="7681"/>
                    <a:pt x="5210" y="7342"/>
                  </a:cubicBezTo>
                  <a:cubicBezTo>
                    <a:pt x="5255" y="7262"/>
                    <a:pt x="5290" y="7191"/>
                    <a:pt x="5335" y="7119"/>
                  </a:cubicBezTo>
                  <a:cubicBezTo>
                    <a:pt x="5549" y="6763"/>
                    <a:pt x="5781" y="6406"/>
                    <a:pt x="6022" y="6058"/>
                  </a:cubicBezTo>
                  <a:cubicBezTo>
                    <a:pt x="6075" y="5977"/>
                    <a:pt x="6138" y="5897"/>
                    <a:pt x="6200" y="5817"/>
                  </a:cubicBezTo>
                  <a:cubicBezTo>
                    <a:pt x="6254" y="5737"/>
                    <a:pt x="6307" y="5665"/>
                    <a:pt x="6361" y="5594"/>
                  </a:cubicBezTo>
                  <a:cubicBezTo>
                    <a:pt x="6423" y="5505"/>
                    <a:pt x="6495" y="5415"/>
                    <a:pt x="6566" y="5326"/>
                  </a:cubicBezTo>
                  <a:cubicBezTo>
                    <a:pt x="6619" y="5255"/>
                    <a:pt x="6682" y="5183"/>
                    <a:pt x="6735" y="5112"/>
                  </a:cubicBezTo>
                  <a:cubicBezTo>
                    <a:pt x="6878" y="4943"/>
                    <a:pt x="7021" y="4773"/>
                    <a:pt x="7164" y="4604"/>
                  </a:cubicBezTo>
                  <a:cubicBezTo>
                    <a:pt x="7262" y="4497"/>
                    <a:pt x="7369" y="4381"/>
                    <a:pt x="7467" y="4265"/>
                  </a:cubicBezTo>
                  <a:cubicBezTo>
                    <a:pt x="7547" y="4184"/>
                    <a:pt x="7628" y="4104"/>
                    <a:pt x="7708" y="4024"/>
                  </a:cubicBezTo>
                  <a:cubicBezTo>
                    <a:pt x="7797" y="3935"/>
                    <a:pt x="7886" y="3845"/>
                    <a:pt x="7975" y="3756"/>
                  </a:cubicBezTo>
                  <a:cubicBezTo>
                    <a:pt x="8065" y="3667"/>
                    <a:pt x="8154" y="3578"/>
                    <a:pt x="8243" y="3489"/>
                  </a:cubicBezTo>
                  <a:cubicBezTo>
                    <a:pt x="8341" y="3399"/>
                    <a:pt x="8430" y="3319"/>
                    <a:pt x="8529" y="3239"/>
                  </a:cubicBezTo>
                  <a:cubicBezTo>
                    <a:pt x="8627" y="3141"/>
                    <a:pt x="8734" y="3042"/>
                    <a:pt x="8850" y="2953"/>
                  </a:cubicBezTo>
                  <a:cubicBezTo>
                    <a:pt x="8930" y="2882"/>
                    <a:pt x="9010" y="2811"/>
                    <a:pt x="9100" y="2748"/>
                  </a:cubicBezTo>
                  <a:cubicBezTo>
                    <a:pt x="9117" y="2730"/>
                    <a:pt x="9126" y="2721"/>
                    <a:pt x="9144" y="2712"/>
                  </a:cubicBezTo>
                  <a:cubicBezTo>
                    <a:pt x="9144" y="2712"/>
                    <a:pt x="9653" y="2052"/>
                    <a:pt x="9653" y="1615"/>
                  </a:cubicBezTo>
                  <a:cubicBezTo>
                    <a:pt x="9653" y="777"/>
                    <a:pt x="8877" y="0"/>
                    <a:pt x="80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0"/>
            <p:cNvSpPr/>
            <p:nvPr/>
          </p:nvSpPr>
          <p:spPr>
            <a:xfrm>
              <a:off x="719950" y="3805588"/>
              <a:ext cx="310047" cy="488946"/>
            </a:xfrm>
            <a:custGeom>
              <a:avLst/>
              <a:gdLst/>
              <a:ahLst/>
              <a:cxnLst/>
              <a:rect l="l" t="t" r="r" b="b"/>
              <a:pathLst>
                <a:path w="10064" h="15871" extrusionOk="0">
                  <a:moveTo>
                    <a:pt x="8262" y="402"/>
                  </a:moveTo>
                  <a:cubicBezTo>
                    <a:pt x="8975" y="402"/>
                    <a:pt x="9653" y="1088"/>
                    <a:pt x="9653" y="1811"/>
                  </a:cubicBezTo>
                  <a:cubicBezTo>
                    <a:pt x="9653" y="2070"/>
                    <a:pt x="9386" y="2516"/>
                    <a:pt x="9207" y="2757"/>
                  </a:cubicBezTo>
                  <a:cubicBezTo>
                    <a:pt x="9198" y="2766"/>
                    <a:pt x="9181" y="2775"/>
                    <a:pt x="9172" y="2792"/>
                  </a:cubicBezTo>
                  <a:cubicBezTo>
                    <a:pt x="9083" y="2855"/>
                    <a:pt x="9002" y="2926"/>
                    <a:pt x="8922" y="2998"/>
                  </a:cubicBezTo>
                  <a:cubicBezTo>
                    <a:pt x="8806" y="3087"/>
                    <a:pt x="8699" y="3185"/>
                    <a:pt x="8601" y="3283"/>
                  </a:cubicBezTo>
                  <a:cubicBezTo>
                    <a:pt x="8503" y="3363"/>
                    <a:pt x="8405" y="3453"/>
                    <a:pt x="8315" y="3542"/>
                  </a:cubicBezTo>
                  <a:cubicBezTo>
                    <a:pt x="8217" y="3622"/>
                    <a:pt x="8128" y="3720"/>
                    <a:pt x="8039" y="3809"/>
                  </a:cubicBezTo>
                  <a:lnTo>
                    <a:pt x="7967" y="3872"/>
                  </a:lnTo>
                  <a:cubicBezTo>
                    <a:pt x="7905" y="3943"/>
                    <a:pt x="7834" y="4006"/>
                    <a:pt x="7771" y="4077"/>
                  </a:cubicBezTo>
                  <a:cubicBezTo>
                    <a:pt x="7691" y="4157"/>
                    <a:pt x="7611" y="4238"/>
                    <a:pt x="7530" y="4327"/>
                  </a:cubicBezTo>
                  <a:cubicBezTo>
                    <a:pt x="7423" y="4443"/>
                    <a:pt x="7325" y="4550"/>
                    <a:pt x="7218" y="4666"/>
                  </a:cubicBezTo>
                  <a:cubicBezTo>
                    <a:pt x="7075" y="4826"/>
                    <a:pt x="6941" y="4987"/>
                    <a:pt x="6790" y="5174"/>
                  </a:cubicBezTo>
                  <a:cubicBezTo>
                    <a:pt x="6727" y="5255"/>
                    <a:pt x="6665" y="5326"/>
                    <a:pt x="6611" y="5397"/>
                  </a:cubicBezTo>
                  <a:cubicBezTo>
                    <a:pt x="6540" y="5487"/>
                    <a:pt x="6469" y="5576"/>
                    <a:pt x="6406" y="5665"/>
                  </a:cubicBezTo>
                  <a:cubicBezTo>
                    <a:pt x="6353" y="5736"/>
                    <a:pt x="6290" y="5817"/>
                    <a:pt x="6246" y="5888"/>
                  </a:cubicBezTo>
                  <a:cubicBezTo>
                    <a:pt x="6183" y="5968"/>
                    <a:pt x="6130" y="6049"/>
                    <a:pt x="6058" y="6138"/>
                  </a:cubicBezTo>
                  <a:cubicBezTo>
                    <a:pt x="5808" y="6495"/>
                    <a:pt x="5577" y="6860"/>
                    <a:pt x="5371" y="7208"/>
                  </a:cubicBezTo>
                  <a:cubicBezTo>
                    <a:pt x="5327" y="7280"/>
                    <a:pt x="5282" y="7360"/>
                    <a:pt x="5238" y="7440"/>
                  </a:cubicBezTo>
                  <a:cubicBezTo>
                    <a:pt x="5050" y="7770"/>
                    <a:pt x="4863" y="8118"/>
                    <a:pt x="4693" y="8475"/>
                  </a:cubicBezTo>
                  <a:cubicBezTo>
                    <a:pt x="4586" y="8707"/>
                    <a:pt x="4479" y="8939"/>
                    <a:pt x="4381" y="9162"/>
                  </a:cubicBezTo>
                  <a:cubicBezTo>
                    <a:pt x="4283" y="9403"/>
                    <a:pt x="4185" y="9635"/>
                    <a:pt x="4096" y="9894"/>
                  </a:cubicBezTo>
                  <a:cubicBezTo>
                    <a:pt x="4051" y="10009"/>
                    <a:pt x="4006" y="10134"/>
                    <a:pt x="3962" y="10250"/>
                  </a:cubicBezTo>
                  <a:cubicBezTo>
                    <a:pt x="3926" y="10366"/>
                    <a:pt x="3890" y="10473"/>
                    <a:pt x="3855" y="10580"/>
                  </a:cubicBezTo>
                  <a:lnTo>
                    <a:pt x="3810" y="10705"/>
                  </a:lnTo>
                  <a:cubicBezTo>
                    <a:pt x="3783" y="10812"/>
                    <a:pt x="3757" y="10902"/>
                    <a:pt x="3721" y="11009"/>
                  </a:cubicBezTo>
                  <a:cubicBezTo>
                    <a:pt x="3667" y="11214"/>
                    <a:pt x="3587" y="11490"/>
                    <a:pt x="3525" y="11767"/>
                  </a:cubicBezTo>
                  <a:cubicBezTo>
                    <a:pt x="3489" y="11892"/>
                    <a:pt x="3462" y="12026"/>
                    <a:pt x="3435" y="12151"/>
                  </a:cubicBezTo>
                  <a:cubicBezTo>
                    <a:pt x="3409" y="12284"/>
                    <a:pt x="3373" y="12418"/>
                    <a:pt x="3355" y="12543"/>
                  </a:cubicBezTo>
                  <a:lnTo>
                    <a:pt x="3346" y="12561"/>
                  </a:lnTo>
                  <a:cubicBezTo>
                    <a:pt x="3328" y="12686"/>
                    <a:pt x="3302" y="12811"/>
                    <a:pt x="3284" y="12936"/>
                  </a:cubicBezTo>
                  <a:cubicBezTo>
                    <a:pt x="3230" y="13230"/>
                    <a:pt x="3195" y="13489"/>
                    <a:pt x="3177" y="13730"/>
                  </a:cubicBezTo>
                  <a:cubicBezTo>
                    <a:pt x="3159" y="13863"/>
                    <a:pt x="3141" y="13997"/>
                    <a:pt x="3132" y="14131"/>
                  </a:cubicBezTo>
                  <a:cubicBezTo>
                    <a:pt x="3114" y="14283"/>
                    <a:pt x="3105" y="14416"/>
                    <a:pt x="3096" y="14532"/>
                  </a:cubicBezTo>
                  <a:cubicBezTo>
                    <a:pt x="3088" y="14702"/>
                    <a:pt x="3079" y="14880"/>
                    <a:pt x="3070" y="15094"/>
                  </a:cubicBezTo>
                  <a:cubicBezTo>
                    <a:pt x="3061" y="15210"/>
                    <a:pt x="3061" y="15335"/>
                    <a:pt x="3061" y="15469"/>
                  </a:cubicBezTo>
                  <a:lnTo>
                    <a:pt x="411" y="15469"/>
                  </a:lnTo>
                  <a:cubicBezTo>
                    <a:pt x="474" y="9885"/>
                    <a:pt x="2936" y="4621"/>
                    <a:pt x="7191" y="990"/>
                  </a:cubicBezTo>
                  <a:cubicBezTo>
                    <a:pt x="7307" y="892"/>
                    <a:pt x="7432" y="785"/>
                    <a:pt x="7557" y="687"/>
                  </a:cubicBezTo>
                  <a:lnTo>
                    <a:pt x="7575" y="669"/>
                  </a:lnTo>
                  <a:cubicBezTo>
                    <a:pt x="7655" y="607"/>
                    <a:pt x="7727" y="544"/>
                    <a:pt x="7807" y="491"/>
                  </a:cubicBezTo>
                  <a:cubicBezTo>
                    <a:pt x="7950" y="428"/>
                    <a:pt x="8101" y="402"/>
                    <a:pt x="8262" y="402"/>
                  </a:cubicBezTo>
                  <a:close/>
                  <a:moveTo>
                    <a:pt x="8262" y="0"/>
                  </a:moveTo>
                  <a:cubicBezTo>
                    <a:pt x="8039" y="0"/>
                    <a:pt x="7825" y="45"/>
                    <a:pt x="7619" y="125"/>
                  </a:cubicBezTo>
                  <a:lnTo>
                    <a:pt x="7575" y="152"/>
                  </a:lnTo>
                  <a:cubicBezTo>
                    <a:pt x="7495" y="214"/>
                    <a:pt x="7405" y="286"/>
                    <a:pt x="7316" y="357"/>
                  </a:cubicBezTo>
                  <a:lnTo>
                    <a:pt x="7298" y="375"/>
                  </a:lnTo>
                  <a:cubicBezTo>
                    <a:pt x="7173" y="473"/>
                    <a:pt x="7049" y="580"/>
                    <a:pt x="6924" y="687"/>
                  </a:cubicBezTo>
                  <a:cubicBezTo>
                    <a:pt x="2526" y="4434"/>
                    <a:pt x="10" y="9894"/>
                    <a:pt x="1" y="15674"/>
                  </a:cubicBezTo>
                  <a:lnTo>
                    <a:pt x="1" y="15871"/>
                  </a:lnTo>
                  <a:lnTo>
                    <a:pt x="3462" y="15871"/>
                  </a:lnTo>
                  <a:lnTo>
                    <a:pt x="3462" y="15665"/>
                  </a:lnTo>
                  <a:cubicBezTo>
                    <a:pt x="3462" y="15460"/>
                    <a:pt x="3462" y="15282"/>
                    <a:pt x="3471" y="15112"/>
                  </a:cubicBezTo>
                  <a:cubicBezTo>
                    <a:pt x="3480" y="14898"/>
                    <a:pt x="3489" y="14729"/>
                    <a:pt x="3507" y="14559"/>
                  </a:cubicBezTo>
                  <a:cubicBezTo>
                    <a:pt x="3507" y="14443"/>
                    <a:pt x="3516" y="14309"/>
                    <a:pt x="3534" y="14167"/>
                  </a:cubicBezTo>
                  <a:cubicBezTo>
                    <a:pt x="3543" y="14033"/>
                    <a:pt x="3560" y="13908"/>
                    <a:pt x="3578" y="13774"/>
                  </a:cubicBezTo>
                  <a:cubicBezTo>
                    <a:pt x="3596" y="13542"/>
                    <a:pt x="3632" y="13292"/>
                    <a:pt x="3685" y="12998"/>
                  </a:cubicBezTo>
                  <a:cubicBezTo>
                    <a:pt x="3703" y="12882"/>
                    <a:pt x="3721" y="12757"/>
                    <a:pt x="3748" y="12641"/>
                  </a:cubicBezTo>
                  <a:lnTo>
                    <a:pt x="3757" y="12614"/>
                  </a:lnTo>
                  <a:cubicBezTo>
                    <a:pt x="3774" y="12490"/>
                    <a:pt x="3801" y="12365"/>
                    <a:pt x="3828" y="12240"/>
                  </a:cubicBezTo>
                  <a:cubicBezTo>
                    <a:pt x="3855" y="12115"/>
                    <a:pt x="3882" y="11990"/>
                    <a:pt x="3917" y="11856"/>
                  </a:cubicBezTo>
                  <a:cubicBezTo>
                    <a:pt x="3980" y="11589"/>
                    <a:pt x="4051" y="11321"/>
                    <a:pt x="4113" y="11116"/>
                  </a:cubicBezTo>
                  <a:cubicBezTo>
                    <a:pt x="4140" y="11018"/>
                    <a:pt x="4167" y="10928"/>
                    <a:pt x="4203" y="10830"/>
                  </a:cubicBezTo>
                  <a:lnTo>
                    <a:pt x="4238" y="10705"/>
                  </a:lnTo>
                  <a:cubicBezTo>
                    <a:pt x="4274" y="10598"/>
                    <a:pt x="4310" y="10491"/>
                    <a:pt x="4345" y="10393"/>
                  </a:cubicBezTo>
                  <a:cubicBezTo>
                    <a:pt x="4381" y="10268"/>
                    <a:pt x="4426" y="10152"/>
                    <a:pt x="4470" y="10027"/>
                  </a:cubicBezTo>
                  <a:cubicBezTo>
                    <a:pt x="4560" y="9786"/>
                    <a:pt x="4658" y="9555"/>
                    <a:pt x="4756" y="9323"/>
                  </a:cubicBezTo>
                  <a:cubicBezTo>
                    <a:pt x="4845" y="9100"/>
                    <a:pt x="4952" y="8877"/>
                    <a:pt x="5059" y="8653"/>
                  </a:cubicBezTo>
                  <a:cubicBezTo>
                    <a:pt x="5220" y="8306"/>
                    <a:pt x="5407" y="7967"/>
                    <a:pt x="5594" y="7637"/>
                  </a:cubicBezTo>
                  <a:cubicBezTo>
                    <a:pt x="5630" y="7565"/>
                    <a:pt x="5675" y="7494"/>
                    <a:pt x="5719" y="7422"/>
                  </a:cubicBezTo>
                  <a:cubicBezTo>
                    <a:pt x="5924" y="7074"/>
                    <a:pt x="6147" y="6718"/>
                    <a:pt x="6397" y="6361"/>
                  </a:cubicBezTo>
                  <a:cubicBezTo>
                    <a:pt x="6451" y="6281"/>
                    <a:pt x="6504" y="6209"/>
                    <a:pt x="6567" y="6129"/>
                  </a:cubicBezTo>
                  <a:cubicBezTo>
                    <a:pt x="6620" y="6057"/>
                    <a:pt x="6674" y="5986"/>
                    <a:pt x="6736" y="5906"/>
                  </a:cubicBezTo>
                  <a:cubicBezTo>
                    <a:pt x="6799" y="5817"/>
                    <a:pt x="6861" y="5736"/>
                    <a:pt x="6924" y="5647"/>
                  </a:cubicBezTo>
                  <a:cubicBezTo>
                    <a:pt x="6986" y="5576"/>
                    <a:pt x="7040" y="5504"/>
                    <a:pt x="7102" y="5433"/>
                  </a:cubicBezTo>
                  <a:cubicBezTo>
                    <a:pt x="7254" y="5246"/>
                    <a:pt x="7388" y="5085"/>
                    <a:pt x="7512" y="4942"/>
                  </a:cubicBezTo>
                  <a:cubicBezTo>
                    <a:pt x="7619" y="4826"/>
                    <a:pt x="7727" y="4710"/>
                    <a:pt x="7825" y="4603"/>
                  </a:cubicBezTo>
                  <a:cubicBezTo>
                    <a:pt x="7896" y="4523"/>
                    <a:pt x="7976" y="4443"/>
                    <a:pt x="8066" y="4354"/>
                  </a:cubicBezTo>
                  <a:cubicBezTo>
                    <a:pt x="8128" y="4291"/>
                    <a:pt x="8190" y="4220"/>
                    <a:pt x="8253" y="4157"/>
                  </a:cubicBezTo>
                  <a:lnTo>
                    <a:pt x="8324" y="4095"/>
                  </a:lnTo>
                  <a:cubicBezTo>
                    <a:pt x="8405" y="4006"/>
                    <a:pt x="8494" y="3916"/>
                    <a:pt x="8592" y="3836"/>
                  </a:cubicBezTo>
                  <a:cubicBezTo>
                    <a:pt x="8681" y="3747"/>
                    <a:pt x="8770" y="3667"/>
                    <a:pt x="8868" y="3577"/>
                  </a:cubicBezTo>
                  <a:cubicBezTo>
                    <a:pt x="8967" y="3488"/>
                    <a:pt x="9074" y="3399"/>
                    <a:pt x="9190" y="3301"/>
                  </a:cubicBezTo>
                  <a:cubicBezTo>
                    <a:pt x="9270" y="3230"/>
                    <a:pt x="9350" y="3167"/>
                    <a:pt x="9430" y="3105"/>
                  </a:cubicBezTo>
                  <a:lnTo>
                    <a:pt x="9448" y="3087"/>
                  </a:lnTo>
                  <a:cubicBezTo>
                    <a:pt x="9448" y="3078"/>
                    <a:pt x="9457" y="3078"/>
                    <a:pt x="9466" y="3078"/>
                  </a:cubicBezTo>
                  <a:lnTo>
                    <a:pt x="9493" y="3051"/>
                  </a:lnTo>
                  <a:lnTo>
                    <a:pt x="9511" y="3024"/>
                  </a:lnTo>
                  <a:cubicBezTo>
                    <a:pt x="9564" y="2953"/>
                    <a:pt x="10064" y="2302"/>
                    <a:pt x="10064" y="1811"/>
                  </a:cubicBezTo>
                  <a:cubicBezTo>
                    <a:pt x="10064" y="857"/>
                    <a:pt x="9207" y="0"/>
                    <a:pt x="8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0"/>
            <p:cNvSpPr/>
            <p:nvPr/>
          </p:nvSpPr>
          <p:spPr>
            <a:xfrm>
              <a:off x="1621409" y="3806112"/>
              <a:ext cx="305395" cy="481552"/>
            </a:xfrm>
            <a:custGeom>
              <a:avLst/>
              <a:gdLst/>
              <a:ahLst/>
              <a:cxnLst/>
              <a:rect l="l" t="t" r="r" b="b"/>
              <a:pathLst>
                <a:path w="9913" h="15631" extrusionOk="0">
                  <a:moveTo>
                    <a:pt x="1482" y="1"/>
                  </a:moveTo>
                  <a:cubicBezTo>
                    <a:pt x="661" y="1"/>
                    <a:pt x="1" y="679"/>
                    <a:pt x="1" y="1518"/>
                  </a:cubicBezTo>
                  <a:cubicBezTo>
                    <a:pt x="1" y="2062"/>
                    <a:pt x="706" y="2829"/>
                    <a:pt x="706" y="2829"/>
                  </a:cubicBezTo>
                  <a:cubicBezTo>
                    <a:pt x="3560" y="5122"/>
                    <a:pt x="5630" y="8342"/>
                    <a:pt x="6460" y="12035"/>
                  </a:cubicBezTo>
                  <a:cubicBezTo>
                    <a:pt x="6718" y="13186"/>
                    <a:pt x="6861" y="14391"/>
                    <a:pt x="6861" y="15631"/>
                  </a:cubicBezTo>
                  <a:lnTo>
                    <a:pt x="9912" y="15631"/>
                  </a:lnTo>
                  <a:cubicBezTo>
                    <a:pt x="9903" y="9493"/>
                    <a:pt x="7057" y="4015"/>
                    <a:pt x="2615" y="447"/>
                  </a:cubicBezTo>
                  <a:cubicBezTo>
                    <a:pt x="2615" y="447"/>
                    <a:pt x="1919" y="1"/>
                    <a:pt x="14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0"/>
            <p:cNvSpPr/>
            <p:nvPr/>
          </p:nvSpPr>
          <p:spPr>
            <a:xfrm>
              <a:off x="1615093" y="3799796"/>
              <a:ext cx="318026" cy="494183"/>
            </a:xfrm>
            <a:custGeom>
              <a:avLst/>
              <a:gdLst/>
              <a:ahLst/>
              <a:cxnLst/>
              <a:rect l="l" t="t" r="r" b="b"/>
              <a:pathLst>
                <a:path w="10323" h="16041" extrusionOk="0">
                  <a:moveTo>
                    <a:pt x="1687" y="411"/>
                  </a:moveTo>
                  <a:cubicBezTo>
                    <a:pt x="1990" y="411"/>
                    <a:pt x="2508" y="697"/>
                    <a:pt x="2695" y="822"/>
                  </a:cubicBezTo>
                  <a:cubicBezTo>
                    <a:pt x="7227" y="4452"/>
                    <a:pt x="9850" y="9841"/>
                    <a:pt x="9921" y="15630"/>
                  </a:cubicBezTo>
                  <a:lnTo>
                    <a:pt x="7271" y="15630"/>
                  </a:lnTo>
                  <a:cubicBezTo>
                    <a:pt x="7254" y="14471"/>
                    <a:pt x="7120" y="13311"/>
                    <a:pt x="6861" y="12196"/>
                  </a:cubicBezTo>
                  <a:cubicBezTo>
                    <a:pt x="6040" y="8547"/>
                    <a:pt x="3980" y="5237"/>
                    <a:pt x="1045" y="2891"/>
                  </a:cubicBezTo>
                  <a:cubicBezTo>
                    <a:pt x="857" y="2677"/>
                    <a:pt x="402" y="2097"/>
                    <a:pt x="402" y="1723"/>
                  </a:cubicBezTo>
                  <a:cubicBezTo>
                    <a:pt x="402" y="1000"/>
                    <a:pt x="982" y="411"/>
                    <a:pt x="1687" y="411"/>
                  </a:cubicBezTo>
                  <a:close/>
                  <a:moveTo>
                    <a:pt x="1687" y="1"/>
                  </a:moveTo>
                  <a:cubicBezTo>
                    <a:pt x="759" y="1"/>
                    <a:pt x="1" y="777"/>
                    <a:pt x="1" y="1723"/>
                  </a:cubicBezTo>
                  <a:cubicBezTo>
                    <a:pt x="1" y="2329"/>
                    <a:pt x="679" y="3087"/>
                    <a:pt x="759" y="3177"/>
                  </a:cubicBezTo>
                  <a:lnTo>
                    <a:pt x="777" y="3195"/>
                  </a:lnTo>
                  <a:cubicBezTo>
                    <a:pt x="3649" y="5487"/>
                    <a:pt x="5666" y="8717"/>
                    <a:pt x="6468" y="12285"/>
                  </a:cubicBezTo>
                  <a:cubicBezTo>
                    <a:pt x="6727" y="13436"/>
                    <a:pt x="6861" y="14631"/>
                    <a:pt x="6870" y="15836"/>
                  </a:cubicBezTo>
                  <a:lnTo>
                    <a:pt x="6870" y="16041"/>
                  </a:lnTo>
                  <a:lnTo>
                    <a:pt x="10322" y="16041"/>
                  </a:lnTo>
                  <a:lnTo>
                    <a:pt x="10322" y="15836"/>
                  </a:lnTo>
                  <a:cubicBezTo>
                    <a:pt x="10313" y="9841"/>
                    <a:pt x="7628" y="4247"/>
                    <a:pt x="2945" y="500"/>
                  </a:cubicBezTo>
                  <a:lnTo>
                    <a:pt x="2927" y="483"/>
                  </a:lnTo>
                  <a:cubicBezTo>
                    <a:pt x="2847" y="438"/>
                    <a:pt x="2169" y="1"/>
                    <a:pt x="1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0"/>
            <p:cNvSpPr/>
            <p:nvPr/>
          </p:nvSpPr>
          <p:spPr>
            <a:xfrm>
              <a:off x="1325164" y="3768619"/>
              <a:ext cx="224001" cy="202159"/>
            </a:xfrm>
            <a:custGeom>
              <a:avLst/>
              <a:gdLst/>
              <a:ahLst/>
              <a:cxnLst/>
              <a:rect l="l" t="t" r="r" b="b"/>
              <a:pathLst>
                <a:path w="7271" h="6562" extrusionOk="0">
                  <a:moveTo>
                    <a:pt x="3567" y="1"/>
                  </a:moveTo>
                  <a:cubicBezTo>
                    <a:pt x="3208" y="1"/>
                    <a:pt x="2844" y="62"/>
                    <a:pt x="2489" y="192"/>
                  </a:cubicBezTo>
                  <a:cubicBezTo>
                    <a:pt x="830" y="808"/>
                    <a:pt x="0" y="2690"/>
                    <a:pt x="633" y="4394"/>
                  </a:cubicBezTo>
                  <a:cubicBezTo>
                    <a:pt x="1123" y="5730"/>
                    <a:pt x="2370" y="6561"/>
                    <a:pt x="3685" y="6561"/>
                  </a:cubicBezTo>
                  <a:cubicBezTo>
                    <a:pt x="4047" y="6561"/>
                    <a:pt x="4415" y="6498"/>
                    <a:pt x="4773" y="6365"/>
                  </a:cubicBezTo>
                  <a:cubicBezTo>
                    <a:pt x="6432" y="5750"/>
                    <a:pt x="7271" y="3876"/>
                    <a:pt x="6637" y="2173"/>
                  </a:cubicBezTo>
                  <a:cubicBezTo>
                    <a:pt x="6139" y="833"/>
                    <a:pt x="4886" y="1"/>
                    <a:pt x="3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0"/>
            <p:cNvSpPr/>
            <p:nvPr/>
          </p:nvSpPr>
          <p:spPr>
            <a:xfrm>
              <a:off x="1318016" y="3762365"/>
              <a:ext cx="227575" cy="214728"/>
            </a:xfrm>
            <a:custGeom>
              <a:avLst/>
              <a:gdLst/>
              <a:ahLst/>
              <a:cxnLst/>
              <a:rect l="l" t="t" r="r" b="b"/>
              <a:pathLst>
                <a:path w="7387" h="6970" extrusionOk="0">
                  <a:moveTo>
                    <a:pt x="3808" y="407"/>
                  </a:moveTo>
                  <a:cubicBezTo>
                    <a:pt x="5041" y="407"/>
                    <a:pt x="6213" y="1192"/>
                    <a:pt x="6682" y="2438"/>
                  </a:cubicBezTo>
                  <a:cubicBezTo>
                    <a:pt x="6967" y="3214"/>
                    <a:pt x="6941" y="4053"/>
                    <a:pt x="6611" y="4793"/>
                  </a:cubicBezTo>
                  <a:cubicBezTo>
                    <a:pt x="6281" y="5542"/>
                    <a:pt x="5692" y="6104"/>
                    <a:pt x="4933" y="6381"/>
                  </a:cubicBezTo>
                  <a:cubicBezTo>
                    <a:pt x="4604" y="6503"/>
                    <a:pt x="4262" y="6564"/>
                    <a:pt x="3919" y="6564"/>
                  </a:cubicBezTo>
                  <a:cubicBezTo>
                    <a:pt x="3483" y="6564"/>
                    <a:pt x="3046" y="6465"/>
                    <a:pt x="2632" y="6265"/>
                  </a:cubicBezTo>
                  <a:cubicBezTo>
                    <a:pt x="1900" y="5917"/>
                    <a:pt x="1338" y="5302"/>
                    <a:pt x="1053" y="4525"/>
                  </a:cubicBezTo>
                  <a:cubicBezTo>
                    <a:pt x="464" y="2929"/>
                    <a:pt x="1240" y="1162"/>
                    <a:pt x="2792" y="591"/>
                  </a:cubicBezTo>
                  <a:cubicBezTo>
                    <a:pt x="3127" y="466"/>
                    <a:pt x="3470" y="407"/>
                    <a:pt x="3808" y="407"/>
                  </a:cubicBezTo>
                  <a:close/>
                  <a:moveTo>
                    <a:pt x="3805" y="1"/>
                  </a:moveTo>
                  <a:cubicBezTo>
                    <a:pt x="3420" y="1"/>
                    <a:pt x="3030" y="67"/>
                    <a:pt x="2650" y="208"/>
                  </a:cubicBezTo>
                  <a:cubicBezTo>
                    <a:pt x="892" y="859"/>
                    <a:pt x="0" y="2857"/>
                    <a:pt x="669" y="4668"/>
                  </a:cubicBezTo>
                  <a:cubicBezTo>
                    <a:pt x="990" y="5542"/>
                    <a:pt x="1633" y="6238"/>
                    <a:pt x="2462" y="6631"/>
                  </a:cubicBezTo>
                  <a:cubicBezTo>
                    <a:pt x="2926" y="6854"/>
                    <a:pt x="3426" y="6970"/>
                    <a:pt x="3916" y="6970"/>
                  </a:cubicBezTo>
                  <a:cubicBezTo>
                    <a:pt x="4309" y="6970"/>
                    <a:pt x="4701" y="6898"/>
                    <a:pt x="5076" y="6756"/>
                  </a:cubicBezTo>
                  <a:cubicBezTo>
                    <a:pt x="5933" y="6443"/>
                    <a:pt x="6611" y="5801"/>
                    <a:pt x="6985" y="4963"/>
                  </a:cubicBezTo>
                  <a:cubicBezTo>
                    <a:pt x="7351" y="4124"/>
                    <a:pt x="7387" y="3178"/>
                    <a:pt x="7057" y="2304"/>
                  </a:cubicBezTo>
                  <a:cubicBezTo>
                    <a:pt x="6532" y="883"/>
                    <a:pt x="5205" y="1"/>
                    <a:pt x="3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0"/>
            <p:cNvSpPr/>
            <p:nvPr/>
          </p:nvSpPr>
          <p:spPr>
            <a:xfrm>
              <a:off x="1446360" y="3825336"/>
              <a:ext cx="51140" cy="46519"/>
            </a:xfrm>
            <a:custGeom>
              <a:avLst/>
              <a:gdLst/>
              <a:ahLst/>
              <a:cxnLst/>
              <a:rect l="l" t="t" r="r" b="b"/>
              <a:pathLst>
                <a:path w="1660" h="1510" extrusionOk="0">
                  <a:moveTo>
                    <a:pt x="818" y="1"/>
                  </a:moveTo>
                  <a:cubicBezTo>
                    <a:pt x="735" y="1"/>
                    <a:pt x="652" y="15"/>
                    <a:pt x="571" y="46"/>
                  </a:cubicBezTo>
                  <a:cubicBezTo>
                    <a:pt x="188" y="189"/>
                    <a:pt x="0" y="617"/>
                    <a:pt x="152" y="1010"/>
                  </a:cubicBezTo>
                  <a:cubicBezTo>
                    <a:pt x="264" y="1317"/>
                    <a:pt x="546" y="1510"/>
                    <a:pt x="847" y="1510"/>
                  </a:cubicBezTo>
                  <a:cubicBezTo>
                    <a:pt x="930" y="1510"/>
                    <a:pt x="1015" y="1495"/>
                    <a:pt x="1098" y="1464"/>
                  </a:cubicBezTo>
                  <a:cubicBezTo>
                    <a:pt x="1472" y="1331"/>
                    <a:pt x="1660" y="894"/>
                    <a:pt x="1517" y="501"/>
                  </a:cubicBezTo>
                  <a:cubicBezTo>
                    <a:pt x="1405" y="193"/>
                    <a:pt x="1117" y="1"/>
                    <a:pt x="818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0"/>
            <p:cNvSpPr/>
            <p:nvPr/>
          </p:nvSpPr>
          <p:spPr>
            <a:xfrm>
              <a:off x="1417494" y="3900876"/>
              <a:ext cx="42915" cy="37524"/>
            </a:xfrm>
            <a:custGeom>
              <a:avLst/>
              <a:gdLst/>
              <a:ahLst/>
              <a:cxnLst/>
              <a:rect l="l" t="t" r="r" b="b"/>
              <a:pathLst>
                <a:path w="1393" h="1218" extrusionOk="0">
                  <a:moveTo>
                    <a:pt x="697" y="1"/>
                  </a:moveTo>
                  <a:cubicBezTo>
                    <a:pt x="626" y="1"/>
                    <a:pt x="553" y="13"/>
                    <a:pt x="482" y="38"/>
                  </a:cubicBezTo>
                  <a:cubicBezTo>
                    <a:pt x="170" y="154"/>
                    <a:pt x="1" y="511"/>
                    <a:pt x="116" y="823"/>
                  </a:cubicBezTo>
                  <a:cubicBezTo>
                    <a:pt x="207" y="1067"/>
                    <a:pt x="444" y="1218"/>
                    <a:pt x="696" y="1218"/>
                  </a:cubicBezTo>
                  <a:cubicBezTo>
                    <a:pt x="767" y="1218"/>
                    <a:pt x="840" y="1206"/>
                    <a:pt x="910" y="1180"/>
                  </a:cubicBezTo>
                  <a:cubicBezTo>
                    <a:pt x="1223" y="1064"/>
                    <a:pt x="1392" y="707"/>
                    <a:pt x="1276" y="395"/>
                  </a:cubicBezTo>
                  <a:cubicBezTo>
                    <a:pt x="1186" y="152"/>
                    <a:pt x="949" y="1"/>
                    <a:pt x="69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0"/>
            <p:cNvSpPr/>
            <p:nvPr/>
          </p:nvSpPr>
          <p:spPr>
            <a:xfrm>
              <a:off x="1369680" y="3827492"/>
              <a:ext cx="51418" cy="45780"/>
            </a:xfrm>
            <a:custGeom>
              <a:avLst/>
              <a:gdLst/>
              <a:ahLst/>
              <a:cxnLst/>
              <a:rect l="l" t="t" r="r" b="b"/>
              <a:pathLst>
                <a:path w="1669" h="1486" extrusionOk="0">
                  <a:moveTo>
                    <a:pt x="833" y="1"/>
                  </a:moveTo>
                  <a:cubicBezTo>
                    <a:pt x="749" y="1"/>
                    <a:pt x="663" y="16"/>
                    <a:pt x="580" y="47"/>
                  </a:cubicBezTo>
                  <a:cubicBezTo>
                    <a:pt x="197" y="190"/>
                    <a:pt x="0" y="618"/>
                    <a:pt x="143" y="1002"/>
                  </a:cubicBezTo>
                  <a:cubicBezTo>
                    <a:pt x="254" y="1301"/>
                    <a:pt x="538" y="1486"/>
                    <a:pt x="840" y="1486"/>
                  </a:cubicBezTo>
                  <a:cubicBezTo>
                    <a:pt x="925" y="1486"/>
                    <a:pt x="1013" y="1471"/>
                    <a:pt x="1098" y="1439"/>
                  </a:cubicBezTo>
                  <a:cubicBezTo>
                    <a:pt x="1472" y="1296"/>
                    <a:pt x="1668" y="877"/>
                    <a:pt x="1526" y="485"/>
                  </a:cubicBezTo>
                  <a:cubicBezTo>
                    <a:pt x="1415" y="186"/>
                    <a:pt x="1130" y="1"/>
                    <a:pt x="83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0"/>
            <p:cNvSpPr/>
            <p:nvPr/>
          </p:nvSpPr>
          <p:spPr>
            <a:xfrm>
              <a:off x="931875" y="3997642"/>
              <a:ext cx="143748" cy="128067"/>
            </a:xfrm>
            <a:custGeom>
              <a:avLst/>
              <a:gdLst/>
              <a:ahLst/>
              <a:cxnLst/>
              <a:rect l="l" t="t" r="r" b="b"/>
              <a:pathLst>
                <a:path w="4666" h="4157" extrusionOk="0">
                  <a:moveTo>
                    <a:pt x="2319" y="1"/>
                  </a:moveTo>
                  <a:cubicBezTo>
                    <a:pt x="2084" y="1"/>
                    <a:pt x="1846" y="41"/>
                    <a:pt x="1615" y="127"/>
                  </a:cubicBezTo>
                  <a:cubicBezTo>
                    <a:pt x="544" y="519"/>
                    <a:pt x="0" y="1715"/>
                    <a:pt x="401" y="2794"/>
                  </a:cubicBezTo>
                  <a:cubicBezTo>
                    <a:pt x="707" y="3635"/>
                    <a:pt x="1500" y="4156"/>
                    <a:pt x="2337" y="4156"/>
                  </a:cubicBezTo>
                  <a:cubicBezTo>
                    <a:pt x="2575" y="4156"/>
                    <a:pt x="2816" y="4114"/>
                    <a:pt x="3051" y="4025"/>
                  </a:cubicBezTo>
                  <a:cubicBezTo>
                    <a:pt x="4122" y="3633"/>
                    <a:pt x="4666" y="2437"/>
                    <a:pt x="4264" y="1367"/>
                  </a:cubicBezTo>
                  <a:cubicBezTo>
                    <a:pt x="3957" y="523"/>
                    <a:pt x="3160" y="1"/>
                    <a:pt x="2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0"/>
            <p:cNvSpPr/>
            <p:nvPr/>
          </p:nvSpPr>
          <p:spPr>
            <a:xfrm>
              <a:off x="924728" y="3991388"/>
              <a:ext cx="158042" cy="140729"/>
            </a:xfrm>
            <a:custGeom>
              <a:avLst/>
              <a:gdLst/>
              <a:ahLst/>
              <a:cxnLst/>
              <a:rect l="l" t="t" r="r" b="b"/>
              <a:pathLst>
                <a:path w="5130" h="4568" extrusionOk="0">
                  <a:moveTo>
                    <a:pt x="2545" y="403"/>
                  </a:moveTo>
                  <a:cubicBezTo>
                    <a:pt x="3308" y="403"/>
                    <a:pt x="4030" y="878"/>
                    <a:pt x="4309" y="1632"/>
                  </a:cubicBezTo>
                  <a:cubicBezTo>
                    <a:pt x="4666" y="2605"/>
                    <a:pt x="4175" y="3684"/>
                    <a:pt x="3221" y="4041"/>
                  </a:cubicBezTo>
                  <a:cubicBezTo>
                    <a:pt x="3009" y="4121"/>
                    <a:pt x="2792" y="4160"/>
                    <a:pt x="2576" y="4160"/>
                  </a:cubicBezTo>
                  <a:cubicBezTo>
                    <a:pt x="2309" y="4160"/>
                    <a:pt x="2044" y="4101"/>
                    <a:pt x="1793" y="3987"/>
                  </a:cubicBezTo>
                  <a:cubicBezTo>
                    <a:pt x="1338" y="3773"/>
                    <a:pt x="999" y="3399"/>
                    <a:pt x="821" y="2926"/>
                  </a:cubicBezTo>
                  <a:cubicBezTo>
                    <a:pt x="464" y="1953"/>
                    <a:pt x="955" y="874"/>
                    <a:pt x="1909" y="517"/>
                  </a:cubicBezTo>
                  <a:cubicBezTo>
                    <a:pt x="2119" y="440"/>
                    <a:pt x="2334" y="403"/>
                    <a:pt x="2545" y="403"/>
                  </a:cubicBezTo>
                  <a:close/>
                  <a:moveTo>
                    <a:pt x="2557" y="1"/>
                  </a:moveTo>
                  <a:cubicBezTo>
                    <a:pt x="2297" y="1"/>
                    <a:pt x="2033" y="46"/>
                    <a:pt x="1775" y="142"/>
                  </a:cubicBezTo>
                  <a:cubicBezTo>
                    <a:pt x="598" y="571"/>
                    <a:pt x="0" y="1891"/>
                    <a:pt x="437" y="3069"/>
                  </a:cubicBezTo>
                  <a:cubicBezTo>
                    <a:pt x="651" y="3639"/>
                    <a:pt x="1071" y="4094"/>
                    <a:pt x="1624" y="4353"/>
                  </a:cubicBezTo>
                  <a:cubicBezTo>
                    <a:pt x="1927" y="4496"/>
                    <a:pt x="2248" y="4567"/>
                    <a:pt x="2578" y="4567"/>
                  </a:cubicBezTo>
                  <a:cubicBezTo>
                    <a:pt x="2837" y="4567"/>
                    <a:pt x="3105" y="4514"/>
                    <a:pt x="3354" y="4425"/>
                  </a:cubicBezTo>
                  <a:cubicBezTo>
                    <a:pt x="4532" y="3987"/>
                    <a:pt x="5130" y="2676"/>
                    <a:pt x="4693" y="1498"/>
                  </a:cubicBezTo>
                  <a:cubicBezTo>
                    <a:pt x="4352" y="573"/>
                    <a:pt x="3479" y="1"/>
                    <a:pt x="25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0"/>
            <p:cNvSpPr/>
            <p:nvPr/>
          </p:nvSpPr>
          <p:spPr>
            <a:xfrm>
              <a:off x="1020631" y="4054636"/>
              <a:ext cx="30530" cy="28066"/>
            </a:xfrm>
            <a:custGeom>
              <a:avLst/>
              <a:gdLst/>
              <a:ahLst/>
              <a:cxnLst/>
              <a:rect l="l" t="t" r="r" b="b"/>
              <a:pathLst>
                <a:path w="991" h="911" extrusionOk="0">
                  <a:moveTo>
                    <a:pt x="479" y="1"/>
                  </a:moveTo>
                  <a:cubicBezTo>
                    <a:pt x="432" y="1"/>
                    <a:pt x="385" y="9"/>
                    <a:pt x="340" y="25"/>
                  </a:cubicBezTo>
                  <a:cubicBezTo>
                    <a:pt x="108" y="115"/>
                    <a:pt x="1" y="373"/>
                    <a:pt x="81" y="605"/>
                  </a:cubicBezTo>
                  <a:cubicBezTo>
                    <a:pt x="150" y="793"/>
                    <a:pt x="323" y="911"/>
                    <a:pt x="502" y="911"/>
                  </a:cubicBezTo>
                  <a:cubicBezTo>
                    <a:pt x="552" y="911"/>
                    <a:pt x="603" y="901"/>
                    <a:pt x="652" y="882"/>
                  </a:cubicBezTo>
                  <a:cubicBezTo>
                    <a:pt x="875" y="801"/>
                    <a:pt x="991" y="543"/>
                    <a:pt x="902" y="302"/>
                  </a:cubicBezTo>
                  <a:cubicBezTo>
                    <a:pt x="831" y="118"/>
                    <a:pt x="659" y="1"/>
                    <a:pt x="479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0"/>
            <p:cNvSpPr/>
            <p:nvPr/>
          </p:nvSpPr>
          <p:spPr>
            <a:xfrm>
              <a:off x="983539" y="4026324"/>
              <a:ext cx="34104" cy="30099"/>
            </a:xfrm>
            <a:custGeom>
              <a:avLst/>
              <a:gdLst/>
              <a:ahLst/>
              <a:cxnLst/>
              <a:rect l="l" t="t" r="r" b="b"/>
              <a:pathLst>
                <a:path w="1107" h="977" extrusionOk="0">
                  <a:moveTo>
                    <a:pt x="563" y="1"/>
                  </a:moveTo>
                  <a:cubicBezTo>
                    <a:pt x="504" y="1"/>
                    <a:pt x="443" y="12"/>
                    <a:pt x="384" y="34"/>
                  </a:cubicBezTo>
                  <a:cubicBezTo>
                    <a:pt x="134" y="124"/>
                    <a:pt x="0" y="409"/>
                    <a:pt x="89" y="659"/>
                  </a:cubicBezTo>
                  <a:cubicBezTo>
                    <a:pt x="166" y="853"/>
                    <a:pt x="354" y="977"/>
                    <a:pt x="552" y="977"/>
                  </a:cubicBezTo>
                  <a:cubicBezTo>
                    <a:pt x="609" y="977"/>
                    <a:pt x="667" y="966"/>
                    <a:pt x="723" y="944"/>
                  </a:cubicBezTo>
                  <a:cubicBezTo>
                    <a:pt x="981" y="855"/>
                    <a:pt x="1106" y="570"/>
                    <a:pt x="1017" y="320"/>
                  </a:cubicBezTo>
                  <a:cubicBezTo>
                    <a:pt x="942" y="121"/>
                    <a:pt x="761" y="1"/>
                    <a:pt x="5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0"/>
            <p:cNvSpPr/>
            <p:nvPr/>
          </p:nvSpPr>
          <p:spPr>
            <a:xfrm>
              <a:off x="986004" y="4085813"/>
              <a:ext cx="32748" cy="28497"/>
            </a:xfrm>
            <a:custGeom>
              <a:avLst/>
              <a:gdLst/>
              <a:ahLst/>
              <a:cxnLst/>
              <a:rect l="l" t="t" r="r" b="b"/>
              <a:pathLst>
                <a:path w="1063" h="925" extrusionOk="0">
                  <a:moveTo>
                    <a:pt x="541" y="0"/>
                  </a:moveTo>
                  <a:cubicBezTo>
                    <a:pt x="486" y="0"/>
                    <a:pt x="430" y="10"/>
                    <a:pt x="375" y="30"/>
                  </a:cubicBezTo>
                  <a:cubicBezTo>
                    <a:pt x="125" y="120"/>
                    <a:pt x="0" y="387"/>
                    <a:pt x="90" y="628"/>
                  </a:cubicBezTo>
                  <a:cubicBezTo>
                    <a:pt x="159" y="809"/>
                    <a:pt x="337" y="925"/>
                    <a:pt x="526" y="925"/>
                  </a:cubicBezTo>
                  <a:cubicBezTo>
                    <a:pt x="580" y="925"/>
                    <a:pt x="634" y="915"/>
                    <a:pt x="687" y="896"/>
                  </a:cubicBezTo>
                  <a:cubicBezTo>
                    <a:pt x="937" y="798"/>
                    <a:pt x="1062" y="530"/>
                    <a:pt x="973" y="298"/>
                  </a:cubicBezTo>
                  <a:cubicBezTo>
                    <a:pt x="904" y="112"/>
                    <a:pt x="729" y="0"/>
                    <a:pt x="541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0"/>
            <p:cNvSpPr/>
            <p:nvPr/>
          </p:nvSpPr>
          <p:spPr>
            <a:xfrm>
              <a:off x="1008801" y="4158272"/>
              <a:ext cx="117130" cy="104283"/>
            </a:xfrm>
            <a:custGeom>
              <a:avLst/>
              <a:gdLst/>
              <a:ahLst/>
              <a:cxnLst/>
              <a:rect l="l" t="t" r="r" b="b"/>
              <a:pathLst>
                <a:path w="3802" h="3385" extrusionOk="0">
                  <a:moveTo>
                    <a:pt x="1894" y="1"/>
                  </a:moveTo>
                  <a:cubicBezTo>
                    <a:pt x="1701" y="1"/>
                    <a:pt x="1504" y="34"/>
                    <a:pt x="1312" y="105"/>
                  </a:cubicBezTo>
                  <a:cubicBezTo>
                    <a:pt x="447" y="426"/>
                    <a:pt x="1" y="1398"/>
                    <a:pt x="322" y="2273"/>
                  </a:cubicBezTo>
                  <a:cubicBezTo>
                    <a:pt x="580" y="2962"/>
                    <a:pt x="1223" y="3385"/>
                    <a:pt x="1908" y="3385"/>
                  </a:cubicBezTo>
                  <a:cubicBezTo>
                    <a:pt x="2101" y="3385"/>
                    <a:pt x="2298" y="3351"/>
                    <a:pt x="2490" y="3281"/>
                  </a:cubicBezTo>
                  <a:cubicBezTo>
                    <a:pt x="3355" y="2960"/>
                    <a:pt x="3801" y="1987"/>
                    <a:pt x="3471" y="1113"/>
                  </a:cubicBezTo>
                  <a:cubicBezTo>
                    <a:pt x="3221" y="424"/>
                    <a:pt x="2579" y="1"/>
                    <a:pt x="18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0"/>
            <p:cNvSpPr/>
            <p:nvPr/>
          </p:nvSpPr>
          <p:spPr>
            <a:xfrm>
              <a:off x="1001931" y="4152049"/>
              <a:ext cx="130870" cy="116668"/>
            </a:xfrm>
            <a:custGeom>
              <a:avLst/>
              <a:gdLst/>
              <a:ahLst/>
              <a:cxnLst/>
              <a:rect l="l" t="t" r="r" b="b"/>
              <a:pathLst>
                <a:path w="4248" h="3787" extrusionOk="0">
                  <a:moveTo>
                    <a:pt x="2111" y="406"/>
                  </a:moveTo>
                  <a:cubicBezTo>
                    <a:pt x="2715" y="406"/>
                    <a:pt x="3283" y="777"/>
                    <a:pt x="3507" y="1377"/>
                  </a:cubicBezTo>
                  <a:cubicBezTo>
                    <a:pt x="3792" y="2153"/>
                    <a:pt x="3409" y="3010"/>
                    <a:pt x="2642" y="3295"/>
                  </a:cubicBezTo>
                  <a:cubicBezTo>
                    <a:pt x="2478" y="3355"/>
                    <a:pt x="2307" y="3385"/>
                    <a:pt x="2136" y="3385"/>
                  </a:cubicBezTo>
                  <a:cubicBezTo>
                    <a:pt x="1924" y="3385"/>
                    <a:pt x="1711" y="3340"/>
                    <a:pt x="1509" y="3251"/>
                  </a:cubicBezTo>
                  <a:cubicBezTo>
                    <a:pt x="1152" y="3081"/>
                    <a:pt x="875" y="2778"/>
                    <a:pt x="741" y="2403"/>
                  </a:cubicBezTo>
                  <a:cubicBezTo>
                    <a:pt x="456" y="1636"/>
                    <a:pt x="839" y="780"/>
                    <a:pt x="1607" y="494"/>
                  </a:cubicBezTo>
                  <a:cubicBezTo>
                    <a:pt x="1773" y="434"/>
                    <a:pt x="1943" y="406"/>
                    <a:pt x="2111" y="406"/>
                  </a:cubicBezTo>
                  <a:close/>
                  <a:moveTo>
                    <a:pt x="2115" y="1"/>
                  </a:moveTo>
                  <a:cubicBezTo>
                    <a:pt x="1898" y="1"/>
                    <a:pt x="1678" y="39"/>
                    <a:pt x="1464" y="119"/>
                  </a:cubicBezTo>
                  <a:cubicBezTo>
                    <a:pt x="492" y="476"/>
                    <a:pt x="1" y="1565"/>
                    <a:pt x="358" y="2546"/>
                  </a:cubicBezTo>
                  <a:cubicBezTo>
                    <a:pt x="536" y="3019"/>
                    <a:pt x="884" y="3402"/>
                    <a:pt x="1339" y="3617"/>
                  </a:cubicBezTo>
                  <a:cubicBezTo>
                    <a:pt x="1598" y="3732"/>
                    <a:pt x="1865" y="3786"/>
                    <a:pt x="2133" y="3786"/>
                  </a:cubicBezTo>
                  <a:cubicBezTo>
                    <a:pt x="2347" y="3786"/>
                    <a:pt x="2570" y="3750"/>
                    <a:pt x="2784" y="3670"/>
                  </a:cubicBezTo>
                  <a:cubicBezTo>
                    <a:pt x="3757" y="3313"/>
                    <a:pt x="4247" y="2225"/>
                    <a:pt x="3890" y="1244"/>
                  </a:cubicBezTo>
                  <a:cubicBezTo>
                    <a:pt x="3605" y="478"/>
                    <a:pt x="2881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0"/>
            <p:cNvSpPr/>
            <p:nvPr/>
          </p:nvSpPr>
          <p:spPr>
            <a:xfrm>
              <a:off x="1053072" y="4172167"/>
              <a:ext cx="33827" cy="30592"/>
            </a:xfrm>
            <a:custGeom>
              <a:avLst/>
              <a:gdLst/>
              <a:ahLst/>
              <a:cxnLst/>
              <a:rect l="l" t="t" r="r" b="b"/>
              <a:pathLst>
                <a:path w="1098" h="993" extrusionOk="0">
                  <a:moveTo>
                    <a:pt x="535" y="1"/>
                  </a:moveTo>
                  <a:cubicBezTo>
                    <a:pt x="481" y="1"/>
                    <a:pt x="427" y="10"/>
                    <a:pt x="375" y="29"/>
                  </a:cubicBezTo>
                  <a:cubicBezTo>
                    <a:pt x="125" y="118"/>
                    <a:pt x="0" y="403"/>
                    <a:pt x="98" y="662"/>
                  </a:cubicBezTo>
                  <a:cubicBezTo>
                    <a:pt x="176" y="866"/>
                    <a:pt x="365" y="993"/>
                    <a:pt x="564" y="993"/>
                  </a:cubicBezTo>
                  <a:cubicBezTo>
                    <a:pt x="617" y="993"/>
                    <a:pt x="670" y="984"/>
                    <a:pt x="723" y="965"/>
                  </a:cubicBezTo>
                  <a:cubicBezTo>
                    <a:pt x="973" y="867"/>
                    <a:pt x="1097" y="582"/>
                    <a:pt x="999" y="332"/>
                  </a:cubicBezTo>
                  <a:cubicBezTo>
                    <a:pt x="929" y="127"/>
                    <a:pt x="736" y="1"/>
                    <a:pt x="535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0"/>
            <p:cNvSpPr/>
            <p:nvPr/>
          </p:nvSpPr>
          <p:spPr>
            <a:xfrm>
              <a:off x="1031630" y="4202173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6" y="0"/>
                  </a:moveTo>
                  <a:cubicBezTo>
                    <a:pt x="283" y="0"/>
                    <a:pt x="248" y="6"/>
                    <a:pt x="214" y="18"/>
                  </a:cubicBezTo>
                  <a:cubicBezTo>
                    <a:pt x="72" y="71"/>
                    <a:pt x="0" y="232"/>
                    <a:pt x="54" y="384"/>
                  </a:cubicBezTo>
                  <a:cubicBezTo>
                    <a:pt x="95" y="494"/>
                    <a:pt x="201" y="562"/>
                    <a:pt x="313" y="562"/>
                  </a:cubicBezTo>
                  <a:cubicBezTo>
                    <a:pt x="346" y="562"/>
                    <a:pt x="379" y="556"/>
                    <a:pt x="411" y="544"/>
                  </a:cubicBezTo>
                  <a:cubicBezTo>
                    <a:pt x="562" y="491"/>
                    <a:pt x="634" y="330"/>
                    <a:pt x="580" y="187"/>
                  </a:cubicBezTo>
                  <a:cubicBezTo>
                    <a:pt x="539" y="70"/>
                    <a:pt x="432" y="0"/>
                    <a:pt x="31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0"/>
            <p:cNvSpPr/>
            <p:nvPr/>
          </p:nvSpPr>
          <p:spPr>
            <a:xfrm>
              <a:off x="1590632" y="3992405"/>
              <a:ext cx="143779" cy="128067"/>
            </a:xfrm>
            <a:custGeom>
              <a:avLst/>
              <a:gdLst/>
              <a:ahLst/>
              <a:cxnLst/>
              <a:rect l="l" t="t" r="r" b="b"/>
              <a:pathLst>
                <a:path w="4667" h="4157" extrusionOk="0">
                  <a:moveTo>
                    <a:pt x="2320" y="1"/>
                  </a:moveTo>
                  <a:cubicBezTo>
                    <a:pt x="2085" y="1"/>
                    <a:pt x="1847" y="42"/>
                    <a:pt x="1615" y="127"/>
                  </a:cubicBezTo>
                  <a:cubicBezTo>
                    <a:pt x="545" y="520"/>
                    <a:pt x="1" y="1715"/>
                    <a:pt x="402" y="2795"/>
                  </a:cubicBezTo>
                  <a:cubicBezTo>
                    <a:pt x="715" y="3635"/>
                    <a:pt x="1504" y="4157"/>
                    <a:pt x="2343" y="4157"/>
                  </a:cubicBezTo>
                  <a:cubicBezTo>
                    <a:pt x="2581" y="4157"/>
                    <a:pt x="2824" y="4115"/>
                    <a:pt x="3061" y="4026"/>
                  </a:cubicBezTo>
                  <a:cubicBezTo>
                    <a:pt x="4122" y="3633"/>
                    <a:pt x="4666" y="2438"/>
                    <a:pt x="4265" y="1358"/>
                  </a:cubicBezTo>
                  <a:cubicBezTo>
                    <a:pt x="3958" y="522"/>
                    <a:pt x="3161" y="1"/>
                    <a:pt x="2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0"/>
            <p:cNvSpPr/>
            <p:nvPr/>
          </p:nvSpPr>
          <p:spPr>
            <a:xfrm>
              <a:off x="1583762" y="3986120"/>
              <a:ext cx="150649" cy="140482"/>
            </a:xfrm>
            <a:custGeom>
              <a:avLst/>
              <a:gdLst/>
              <a:ahLst/>
              <a:cxnLst/>
              <a:rect l="l" t="t" r="r" b="b"/>
              <a:pathLst>
                <a:path w="4890" h="4560" extrusionOk="0">
                  <a:moveTo>
                    <a:pt x="2547" y="404"/>
                  </a:moveTo>
                  <a:cubicBezTo>
                    <a:pt x="2812" y="404"/>
                    <a:pt x="3077" y="463"/>
                    <a:pt x="3328" y="581"/>
                  </a:cubicBezTo>
                  <a:cubicBezTo>
                    <a:pt x="3783" y="786"/>
                    <a:pt x="4131" y="1161"/>
                    <a:pt x="4301" y="1634"/>
                  </a:cubicBezTo>
                  <a:cubicBezTo>
                    <a:pt x="4479" y="2107"/>
                    <a:pt x="4461" y="2615"/>
                    <a:pt x="4247" y="3070"/>
                  </a:cubicBezTo>
                  <a:cubicBezTo>
                    <a:pt x="4042" y="3525"/>
                    <a:pt x="3676" y="3873"/>
                    <a:pt x="3212" y="4042"/>
                  </a:cubicBezTo>
                  <a:cubicBezTo>
                    <a:pt x="3005" y="4118"/>
                    <a:pt x="2788" y="4157"/>
                    <a:pt x="2571" y="4157"/>
                  </a:cubicBezTo>
                  <a:cubicBezTo>
                    <a:pt x="2304" y="4157"/>
                    <a:pt x="2036" y="4098"/>
                    <a:pt x="1785" y="3980"/>
                  </a:cubicBezTo>
                  <a:cubicBezTo>
                    <a:pt x="1330" y="3775"/>
                    <a:pt x="991" y="3400"/>
                    <a:pt x="813" y="2927"/>
                  </a:cubicBezTo>
                  <a:cubicBezTo>
                    <a:pt x="456" y="1955"/>
                    <a:pt x="946" y="875"/>
                    <a:pt x="1910" y="519"/>
                  </a:cubicBezTo>
                  <a:cubicBezTo>
                    <a:pt x="2117" y="443"/>
                    <a:pt x="2332" y="404"/>
                    <a:pt x="2547" y="404"/>
                  </a:cubicBezTo>
                  <a:close/>
                  <a:moveTo>
                    <a:pt x="2545" y="0"/>
                  </a:moveTo>
                  <a:cubicBezTo>
                    <a:pt x="2282" y="0"/>
                    <a:pt x="2019" y="48"/>
                    <a:pt x="1767" y="144"/>
                  </a:cubicBezTo>
                  <a:cubicBezTo>
                    <a:pt x="598" y="572"/>
                    <a:pt x="1" y="1884"/>
                    <a:pt x="438" y="3070"/>
                  </a:cubicBezTo>
                  <a:cubicBezTo>
                    <a:pt x="643" y="3641"/>
                    <a:pt x="1062" y="4096"/>
                    <a:pt x="1615" y="4355"/>
                  </a:cubicBezTo>
                  <a:cubicBezTo>
                    <a:pt x="1919" y="4488"/>
                    <a:pt x="2240" y="4560"/>
                    <a:pt x="2570" y="4560"/>
                  </a:cubicBezTo>
                  <a:cubicBezTo>
                    <a:pt x="2829" y="4560"/>
                    <a:pt x="3096" y="4515"/>
                    <a:pt x="3346" y="4426"/>
                  </a:cubicBezTo>
                  <a:cubicBezTo>
                    <a:pt x="3917" y="4212"/>
                    <a:pt x="4372" y="3793"/>
                    <a:pt x="4622" y="3240"/>
                  </a:cubicBezTo>
                  <a:cubicBezTo>
                    <a:pt x="4872" y="2686"/>
                    <a:pt x="4889" y="2071"/>
                    <a:pt x="4684" y="1500"/>
                  </a:cubicBezTo>
                  <a:cubicBezTo>
                    <a:pt x="4470" y="920"/>
                    <a:pt x="4051" y="465"/>
                    <a:pt x="3498" y="215"/>
                  </a:cubicBezTo>
                  <a:cubicBezTo>
                    <a:pt x="3193" y="73"/>
                    <a:pt x="2868" y="0"/>
                    <a:pt x="25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0"/>
            <p:cNvSpPr/>
            <p:nvPr/>
          </p:nvSpPr>
          <p:spPr>
            <a:xfrm>
              <a:off x="1679419" y="4049430"/>
              <a:ext cx="30530" cy="27942"/>
            </a:xfrm>
            <a:custGeom>
              <a:avLst/>
              <a:gdLst/>
              <a:ahLst/>
              <a:cxnLst/>
              <a:rect l="l" t="t" r="r" b="b"/>
              <a:pathLst>
                <a:path w="991" h="907" extrusionOk="0">
                  <a:moveTo>
                    <a:pt x="480" y="0"/>
                  </a:moveTo>
                  <a:cubicBezTo>
                    <a:pt x="433" y="0"/>
                    <a:pt x="385" y="8"/>
                    <a:pt x="339" y="25"/>
                  </a:cubicBezTo>
                  <a:cubicBezTo>
                    <a:pt x="107" y="114"/>
                    <a:pt x="0" y="373"/>
                    <a:pt x="81" y="605"/>
                  </a:cubicBezTo>
                  <a:cubicBezTo>
                    <a:pt x="151" y="794"/>
                    <a:pt x="326" y="907"/>
                    <a:pt x="506" y="907"/>
                  </a:cubicBezTo>
                  <a:cubicBezTo>
                    <a:pt x="555" y="907"/>
                    <a:pt x="604" y="898"/>
                    <a:pt x="652" y="881"/>
                  </a:cubicBezTo>
                  <a:cubicBezTo>
                    <a:pt x="883" y="801"/>
                    <a:pt x="991" y="542"/>
                    <a:pt x="901" y="301"/>
                  </a:cubicBezTo>
                  <a:cubicBezTo>
                    <a:pt x="838" y="117"/>
                    <a:pt x="661" y="0"/>
                    <a:pt x="48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0"/>
            <p:cNvSpPr/>
            <p:nvPr/>
          </p:nvSpPr>
          <p:spPr>
            <a:xfrm>
              <a:off x="1642296" y="4008795"/>
              <a:ext cx="34135" cy="30068"/>
            </a:xfrm>
            <a:custGeom>
              <a:avLst/>
              <a:gdLst/>
              <a:ahLst/>
              <a:cxnLst/>
              <a:rect l="l" t="t" r="r" b="b"/>
              <a:pathLst>
                <a:path w="1108" h="976" extrusionOk="0">
                  <a:moveTo>
                    <a:pt x="560" y="0"/>
                  </a:moveTo>
                  <a:cubicBezTo>
                    <a:pt x="502" y="0"/>
                    <a:pt x="443" y="10"/>
                    <a:pt x="385" y="32"/>
                  </a:cubicBezTo>
                  <a:cubicBezTo>
                    <a:pt x="135" y="122"/>
                    <a:pt x="1" y="407"/>
                    <a:pt x="99" y="657"/>
                  </a:cubicBezTo>
                  <a:cubicBezTo>
                    <a:pt x="168" y="856"/>
                    <a:pt x="352" y="976"/>
                    <a:pt x="548" y="976"/>
                  </a:cubicBezTo>
                  <a:cubicBezTo>
                    <a:pt x="606" y="976"/>
                    <a:pt x="666" y="965"/>
                    <a:pt x="724" y="942"/>
                  </a:cubicBezTo>
                  <a:cubicBezTo>
                    <a:pt x="982" y="853"/>
                    <a:pt x="1107" y="568"/>
                    <a:pt x="1018" y="318"/>
                  </a:cubicBezTo>
                  <a:cubicBezTo>
                    <a:pt x="949" y="124"/>
                    <a:pt x="761" y="0"/>
                    <a:pt x="560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0"/>
            <p:cNvSpPr/>
            <p:nvPr/>
          </p:nvSpPr>
          <p:spPr>
            <a:xfrm>
              <a:off x="1631606" y="4066281"/>
              <a:ext cx="32718" cy="28528"/>
            </a:xfrm>
            <a:custGeom>
              <a:avLst/>
              <a:gdLst/>
              <a:ahLst/>
              <a:cxnLst/>
              <a:rect l="l" t="t" r="r" b="b"/>
              <a:pathLst>
                <a:path w="1062" h="926" extrusionOk="0">
                  <a:moveTo>
                    <a:pt x="542" y="1"/>
                  </a:moveTo>
                  <a:cubicBezTo>
                    <a:pt x="486" y="1"/>
                    <a:pt x="429" y="11"/>
                    <a:pt x="375" y="31"/>
                  </a:cubicBezTo>
                  <a:cubicBezTo>
                    <a:pt x="125" y="120"/>
                    <a:pt x="0" y="388"/>
                    <a:pt x="89" y="629"/>
                  </a:cubicBezTo>
                  <a:cubicBezTo>
                    <a:pt x="159" y="809"/>
                    <a:pt x="337" y="925"/>
                    <a:pt x="530" y="925"/>
                  </a:cubicBezTo>
                  <a:cubicBezTo>
                    <a:pt x="585" y="925"/>
                    <a:pt x="641" y="916"/>
                    <a:pt x="696" y="896"/>
                  </a:cubicBezTo>
                  <a:cubicBezTo>
                    <a:pt x="937" y="798"/>
                    <a:pt x="1062" y="539"/>
                    <a:pt x="972" y="299"/>
                  </a:cubicBezTo>
                  <a:cubicBezTo>
                    <a:pt x="910" y="112"/>
                    <a:pt x="731" y="1"/>
                    <a:pt x="542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0"/>
            <p:cNvSpPr/>
            <p:nvPr/>
          </p:nvSpPr>
          <p:spPr>
            <a:xfrm>
              <a:off x="1576892" y="4239265"/>
              <a:ext cx="45379" cy="12385"/>
            </a:xfrm>
            <a:custGeom>
              <a:avLst/>
              <a:gdLst/>
              <a:ahLst/>
              <a:cxnLst/>
              <a:rect l="l" t="t" r="r" b="b"/>
              <a:pathLst>
                <a:path w="1473" h="402" extrusionOk="0">
                  <a:moveTo>
                    <a:pt x="197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197" y="402"/>
                  </a:cubicBezTo>
                  <a:lnTo>
                    <a:pt x="1268" y="402"/>
                  </a:lnTo>
                  <a:cubicBezTo>
                    <a:pt x="1383" y="402"/>
                    <a:pt x="1473" y="313"/>
                    <a:pt x="1473" y="197"/>
                  </a:cubicBezTo>
                  <a:cubicBezTo>
                    <a:pt x="1473" y="90"/>
                    <a:pt x="1383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0"/>
            <p:cNvSpPr/>
            <p:nvPr/>
          </p:nvSpPr>
          <p:spPr>
            <a:xfrm>
              <a:off x="1413643" y="4239265"/>
              <a:ext cx="134167" cy="12385"/>
            </a:xfrm>
            <a:custGeom>
              <a:avLst/>
              <a:gdLst/>
              <a:ahLst/>
              <a:cxnLst/>
              <a:rect l="l" t="t" r="r" b="b"/>
              <a:pathLst>
                <a:path w="4355" h="402" extrusionOk="0">
                  <a:moveTo>
                    <a:pt x="206" y="0"/>
                  </a:moveTo>
                  <a:cubicBezTo>
                    <a:pt x="90" y="0"/>
                    <a:pt x="1" y="90"/>
                    <a:pt x="1" y="197"/>
                  </a:cubicBezTo>
                  <a:cubicBezTo>
                    <a:pt x="1" y="313"/>
                    <a:pt x="90" y="402"/>
                    <a:pt x="206" y="402"/>
                  </a:cubicBezTo>
                  <a:lnTo>
                    <a:pt x="4149" y="402"/>
                  </a:lnTo>
                  <a:cubicBezTo>
                    <a:pt x="4265" y="402"/>
                    <a:pt x="4354" y="313"/>
                    <a:pt x="4354" y="197"/>
                  </a:cubicBezTo>
                  <a:cubicBezTo>
                    <a:pt x="4354" y="90"/>
                    <a:pt x="4265" y="0"/>
                    <a:pt x="41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0"/>
            <p:cNvSpPr/>
            <p:nvPr/>
          </p:nvSpPr>
          <p:spPr>
            <a:xfrm>
              <a:off x="885417" y="4079436"/>
              <a:ext cx="24215" cy="32625"/>
            </a:xfrm>
            <a:custGeom>
              <a:avLst/>
              <a:gdLst/>
              <a:ahLst/>
              <a:cxnLst/>
              <a:rect l="l" t="t" r="r" b="b"/>
              <a:pathLst>
                <a:path w="786" h="1059" extrusionOk="0">
                  <a:moveTo>
                    <a:pt x="554" y="0"/>
                  </a:moveTo>
                  <a:cubicBezTo>
                    <a:pt x="482" y="0"/>
                    <a:pt x="413" y="43"/>
                    <a:pt x="375" y="112"/>
                  </a:cubicBezTo>
                  <a:cubicBezTo>
                    <a:pt x="259" y="327"/>
                    <a:pt x="152" y="550"/>
                    <a:pt x="45" y="773"/>
                  </a:cubicBezTo>
                  <a:cubicBezTo>
                    <a:pt x="0" y="871"/>
                    <a:pt x="45" y="996"/>
                    <a:pt x="152" y="1040"/>
                  </a:cubicBezTo>
                  <a:cubicBezTo>
                    <a:pt x="179" y="1049"/>
                    <a:pt x="206" y="1058"/>
                    <a:pt x="232" y="1058"/>
                  </a:cubicBezTo>
                  <a:cubicBezTo>
                    <a:pt x="313" y="1058"/>
                    <a:pt x="384" y="1013"/>
                    <a:pt x="420" y="942"/>
                  </a:cubicBezTo>
                  <a:cubicBezTo>
                    <a:pt x="518" y="728"/>
                    <a:pt x="625" y="505"/>
                    <a:pt x="732" y="300"/>
                  </a:cubicBezTo>
                  <a:cubicBezTo>
                    <a:pt x="785" y="202"/>
                    <a:pt x="741" y="77"/>
                    <a:pt x="643" y="23"/>
                  </a:cubicBezTo>
                  <a:cubicBezTo>
                    <a:pt x="614" y="8"/>
                    <a:pt x="584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0"/>
            <p:cNvSpPr/>
            <p:nvPr/>
          </p:nvSpPr>
          <p:spPr>
            <a:xfrm>
              <a:off x="851344" y="4132579"/>
              <a:ext cx="34936" cy="119071"/>
            </a:xfrm>
            <a:custGeom>
              <a:avLst/>
              <a:gdLst/>
              <a:ahLst/>
              <a:cxnLst/>
              <a:rect l="l" t="t" r="r" b="b"/>
              <a:pathLst>
                <a:path w="1134" h="3865" extrusionOk="0">
                  <a:moveTo>
                    <a:pt x="905" y="0"/>
                  </a:moveTo>
                  <a:cubicBezTo>
                    <a:pt x="821" y="0"/>
                    <a:pt x="742" y="51"/>
                    <a:pt x="714" y="136"/>
                  </a:cubicBezTo>
                  <a:cubicBezTo>
                    <a:pt x="0" y="2143"/>
                    <a:pt x="36" y="3606"/>
                    <a:pt x="36" y="3669"/>
                  </a:cubicBezTo>
                  <a:cubicBezTo>
                    <a:pt x="45" y="3776"/>
                    <a:pt x="134" y="3865"/>
                    <a:pt x="241" y="3865"/>
                  </a:cubicBezTo>
                  <a:lnTo>
                    <a:pt x="250" y="3865"/>
                  </a:lnTo>
                  <a:cubicBezTo>
                    <a:pt x="357" y="3865"/>
                    <a:pt x="446" y="3767"/>
                    <a:pt x="446" y="3660"/>
                  </a:cubicBezTo>
                  <a:cubicBezTo>
                    <a:pt x="446" y="3642"/>
                    <a:pt x="411" y="2215"/>
                    <a:pt x="1097" y="270"/>
                  </a:cubicBezTo>
                  <a:cubicBezTo>
                    <a:pt x="1133" y="163"/>
                    <a:pt x="1080" y="47"/>
                    <a:pt x="973" y="11"/>
                  </a:cubicBezTo>
                  <a:cubicBezTo>
                    <a:pt x="950" y="4"/>
                    <a:pt x="927" y="0"/>
                    <a:pt x="9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0"/>
            <p:cNvSpPr/>
            <p:nvPr/>
          </p:nvSpPr>
          <p:spPr>
            <a:xfrm>
              <a:off x="1831392" y="4051679"/>
              <a:ext cx="62139" cy="217039"/>
            </a:xfrm>
            <a:custGeom>
              <a:avLst/>
              <a:gdLst/>
              <a:ahLst/>
              <a:cxnLst/>
              <a:rect l="l" t="t" r="r" b="b"/>
              <a:pathLst>
                <a:path w="2017" h="7045" extrusionOk="0">
                  <a:moveTo>
                    <a:pt x="234" y="0"/>
                  </a:moveTo>
                  <a:cubicBezTo>
                    <a:pt x="203" y="0"/>
                    <a:pt x="172" y="8"/>
                    <a:pt x="143" y="23"/>
                  </a:cubicBezTo>
                  <a:cubicBezTo>
                    <a:pt x="36" y="68"/>
                    <a:pt x="1" y="193"/>
                    <a:pt x="45" y="291"/>
                  </a:cubicBezTo>
                  <a:cubicBezTo>
                    <a:pt x="1027" y="2334"/>
                    <a:pt x="1553" y="4546"/>
                    <a:pt x="1606" y="6848"/>
                  </a:cubicBezTo>
                  <a:cubicBezTo>
                    <a:pt x="1615" y="6964"/>
                    <a:pt x="1705" y="7044"/>
                    <a:pt x="1812" y="7044"/>
                  </a:cubicBezTo>
                  <a:lnTo>
                    <a:pt x="1820" y="7044"/>
                  </a:lnTo>
                  <a:cubicBezTo>
                    <a:pt x="1928" y="7044"/>
                    <a:pt x="2017" y="6955"/>
                    <a:pt x="2017" y="6839"/>
                  </a:cubicBezTo>
                  <a:cubicBezTo>
                    <a:pt x="1954" y="4475"/>
                    <a:pt x="1419" y="2209"/>
                    <a:pt x="411" y="112"/>
                  </a:cubicBezTo>
                  <a:cubicBezTo>
                    <a:pt x="379" y="43"/>
                    <a:pt x="308" y="0"/>
                    <a:pt x="2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0"/>
            <p:cNvSpPr/>
            <p:nvPr/>
          </p:nvSpPr>
          <p:spPr>
            <a:xfrm>
              <a:off x="1783025" y="3973397"/>
              <a:ext cx="41251" cy="51264"/>
            </a:xfrm>
            <a:custGeom>
              <a:avLst/>
              <a:gdLst/>
              <a:ahLst/>
              <a:cxnLst/>
              <a:rect l="l" t="t" r="r" b="b"/>
              <a:pathLst>
                <a:path w="1339" h="1664" extrusionOk="0">
                  <a:moveTo>
                    <a:pt x="226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54"/>
                    <a:pt x="72" y="334"/>
                  </a:cubicBezTo>
                  <a:cubicBezTo>
                    <a:pt x="81" y="334"/>
                    <a:pt x="447" y="771"/>
                    <a:pt x="928" y="1565"/>
                  </a:cubicBezTo>
                  <a:cubicBezTo>
                    <a:pt x="973" y="1627"/>
                    <a:pt x="1035" y="1663"/>
                    <a:pt x="1107" y="1663"/>
                  </a:cubicBezTo>
                  <a:cubicBezTo>
                    <a:pt x="1142" y="1663"/>
                    <a:pt x="1178" y="1645"/>
                    <a:pt x="1205" y="1627"/>
                  </a:cubicBezTo>
                  <a:cubicBezTo>
                    <a:pt x="1303" y="1574"/>
                    <a:pt x="1339" y="1449"/>
                    <a:pt x="1276" y="1351"/>
                  </a:cubicBezTo>
                  <a:cubicBezTo>
                    <a:pt x="777" y="530"/>
                    <a:pt x="393" y="84"/>
                    <a:pt x="375" y="66"/>
                  </a:cubicBezTo>
                  <a:cubicBezTo>
                    <a:pt x="336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0"/>
            <p:cNvSpPr/>
            <p:nvPr/>
          </p:nvSpPr>
          <p:spPr>
            <a:xfrm>
              <a:off x="851622" y="3876538"/>
              <a:ext cx="82194" cy="104961"/>
            </a:xfrm>
            <a:custGeom>
              <a:avLst/>
              <a:gdLst/>
              <a:ahLst/>
              <a:cxnLst/>
              <a:rect l="l" t="t" r="r" b="b"/>
              <a:pathLst>
                <a:path w="2668" h="3407" extrusionOk="0">
                  <a:moveTo>
                    <a:pt x="2444" y="1"/>
                  </a:moveTo>
                  <a:cubicBezTo>
                    <a:pt x="2393" y="1"/>
                    <a:pt x="2342" y="21"/>
                    <a:pt x="2302" y="61"/>
                  </a:cubicBezTo>
                  <a:cubicBezTo>
                    <a:pt x="1499" y="864"/>
                    <a:pt x="741" y="1890"/>
                    <a:pt x="54" y="3103"/>
                  </a:cubicBezTo>
                  <a:cubicBezTo>
                    <a:pt x="0" y="3201"/>
                    <a:pt x="36" y="3326"/>
                    <a:pt x="134" y="3380"/>
                  </a:cubicBezTo>
                  <a:cubicBezTo>
                    <a:pt x="161" y="3398"/>
                    <a:pt x="196" y="3407"/>
                    <a:pt x="232" y="3407"/>
                  </a:cubicBezTo>
                  <a:cubicBezTo>
                    <a:pt x="303" y="3407"/>
                    <a:pt x="375" y="3371"/>
                    <a:pt x="410" y="3308"/>
                  </a:cubicBezTo>
                  <a:cubicBezTo>
                    <a:pt x="1240" y="1828"/>
                    <a:pt x="2052" y="882"/>
                    <a:pt x="2587" y="347"/>
                  </a:cubicBezTo>
                  <a:cubicBezTo>
                    <a:pt x="2667" y="266"/>
                    <a:pt x="2667" y="141"/>
                    <a:pt x="2587" y="61"/>
                  </a:cubicBezTo>
                  <a:cubicBezTo>
                    <a:pt x="2547" y="21"/>
                    <a:pt x="2496" y="1"/>
                    <a:pt x="2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0"/>
            <p:cNvSpPr/>
            <p:nvPr/>
          </p:nvSpPr>
          <p:spPr>
            <a:xfrm>
              <a:off x="935418" y="3849982"/>
              <a:ext cx="30561" cy="24892"/>
            </a:xfrm>
            <a:custGeom>
              <a:avLst/>
              <a:gdLst/>
              <a:ahLst/>
              <a:cxnLst/>
              <a:rect l="l" t="t" r="r" b="b"/>
              <a:pathLst>
                <a:path w="992" h="808" extrusionOk="0">
                  <a:moveTo>
                    <a:pt x="757" y="0"/>
                  </a:moveTo>
                  <a:cubicBezTo>
                    <a:pt x="722" y="0"/>
                    <a:pt x="686" y="10"/>
                    <a:pt x="652" y="31"/>
                  </a:cubicBezTo>
                  <a:cubicBezTo>
                    <a:pt x="643" y="31"/>
                    <a:pt x="438" y="156"/>
                    <a:pt x="90" y="450"/>
                  </a:cubicBezTo>
                  <a:cubicBezTo>
                    <a:pt x="10" y="522"/>
                    <a:pt x="1" y="647"/>
                    <a:pt x="72" y="736"/>
                  </a:cubicBezTo>
                  <a:cubicBezTo>
                    <a:pt x="108" y="780"/>
                    <a:pt x="170" y="807"/>
                    <a:pt x="224" y="807"/>
                  </a:cubicBezTo>
                  <a:cubicBezTo>
                    <a:pt x="269" y="807"/>
                    <a:pt x="313" y="789"/>
                    <a:pt x="358" y="754"/>
                  </a:cubicBezTo>
                  <a:cubicBezTo>
                    <a:pt x="661" y="495"/>
                    <a:pt x="857" y="379"/>
                    <a:pt x="857" y="379"/>
                  </a:cubicBezTo>
                  <a:cubicBezTo>
                    <a:pt x="956" y="317"/>
                    <a:pt x="991" y="201"/>
                    <a:pt x="929" y="102"/>
                  </a:cubicBezTo>
                  <a:cubicBezTo>
                    <a:pt x="893" y="38"/>
                    <a:pt x="827" y="0"/>
                    <a:pt x="7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0"/>
            <p:cNvSpPr/>
            <p:nvPr/>
          </p:nvSpPr>
          <p:spPr>
            <a:xfrm>
              <a:off x="1483175" y="4106054"/>
              <a:ext cx="116853" cy="104283"/>
            </a:xfrm>
            <a:custGeom>
              <a:avLst/>
              <a:gdLst/>
              <a:ahLst/>
              <a:cxnLst/>
              <a:rect l="l" t="t" r="r" b="b"/>
              <a:pathLst>
                <a:path w="3793" h="3385" extrusionOk="0">
                  <a:moveTo>
                    <a:pt x="1890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8" y="426"/>
                    <a:pt x="1" y="1398"/>
                    <a:pt x="322" y="2282"/>
                  </a:cubicBezTo>
                  <a:cubicBezTo>
                    <a:pt x="572" y="2963"/>
                    <a:pt x="1219" y="3385"/>
                    <a:pt x="1902" y="3385"/>
                  </a:cubicBezTo>
                  <a:cubicBezTo>
                    <a:pt x="2095" y="3385"/>
                    <a:pt x="2290" y="3351"/>
                    <a:pt x="2481" y="3281"/>
                  </a:cubicBezTo>
                  <a:cubicBezTo>
                    <a:pt x="3355" y="2960"/>
                    <a:pt x="3792" y="1987"/>
                    <a:pt x="3471" y="1113"/>
                  </a:cubicBezTo>
                  <a:cubicBezTo>
                    <a:pt x="3220" y="424"/>
                    <a:pt x="2573" y="1"/>
                    <a:pt x="18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0"/>
            <p:cNvSpPr/>
            <p:nvPr/>
          </p:nvSpPr>
          <p:spPr>
            <a:xfrm>
              <a:off x="1476028" y="4099861"/>
              <a:ext cx="131148" cy="116884"/>
            </a:xfrm>
            <a:custGeom>
              <a:avLst/>
              <a:gdLst/>
              <a:ahLst/>
              <a:cxnLst/>
              <a:rect l="l" t="t" r="r" b="b"/>
              <a:pathLst>
                <a:path w="4257" h="3794" extrusionOk="0">
                  <a:moveTo>
                    <a:pt x="2124" y="404"/>
                  </a:moveTo>
                  <a:cubicBezTo>
                    <a:pt x="2329" y="404"/>
                    <a:pt x="2543" y="449"/>
                    <a:pt x="2739" y="547"/>
                  </a:cubicBezTo>
                  <a:cubicBezTo>
                    <a:pt x="3096" y="707"/>
                    <a:pt x="3373" y="1011"/>
                    <a:pt x="3516" y="1385"/>
                  </a:cubicBezTo>
                  <a:cubicBezTo>
                    <a:pt x="3801" y="2152"/>
                    <a:pt x="3409" y="3009"/>
                    <a:pt x="2650" y="3294"/>
                  </a:cubicBezTo>
                  <a:cubicBezTo>
                    <a:pt x="2479" y="3355"/>
                    <a:pt x="2303" y="3387"/>
                    <a:pt x="2128" y="3387"/>
                  </a:cubicBezTo>
                  <a:cubicBezTo>
                    <a:pt x="1919" y="3387"/>
                    <a:pt x="1711" y="3342"/>
                    <a:pt x="1517" y="3250"/>
                  </a:cubicBezTo>
                  <a:cubicBezTo>
                    <a:pt x="1152" y="3080"/>
                    <a:pt x="884" y="2786"/>
                    <a:pt x="741" y="2411"/>
                  </a:cubicBezTo>
                  <a:cubicBezTo>
                    <a:pt x="456" y="1635"/>
                    <a:pt x="848" y="779"/>
                    <a:pt x="1606" y="493"/>
                  </a:cubicBezTo>
                  <a:cubicBezTo>
                    <a:pt x="1776" y="440"/>
                    <a:pt x="1945" y="404"/>
                    <a:pt x="2124" y="404"/>
                  </a:cubicBezTo>
                  <a:close/>
                  <a:moveTo>
                    <a:pt x="2115" y="1"/>
                  </a:moveTo>
                  <a:cubicBezTo>
                    <a:pt x="1899" y="1"/>
                    <a:pt x="1682" y="39"/>
                    <a:pt x="1473" y="118"/>
                  </a:cubicBezTo>
                  <a:cubicBezTo>
                    <a:pt x="500" y="475"/>
                    <a:pt x="1" y="1573"/>
                    <a:pt x="366" y="2545"/>
                  </a:cubicBezTo>
                  <a:cubicBezTo>
                    <a:pt x="536" y="3027"/>
                    <a:pt x="884" y="3401"/>
                    <a:pt x="1348" y="3616"/>
                  </a:cubicBezTo>
                  <a:cubicBezTo>
                    <a:pt x="1598" y="3731"/>
                    <a:pt x="1865" y="3794"/>
                    <a:pt x="2133" y="3794"/>
                  </a:cubicBezTo>
                  <a:cubicBezTo>
                    <a:pt x="2356" y="3794"/>
                    <a:pt x="2579" y="3749"/>
                    <a:pt x="2784" y="3678"/>
                  </a:cubicBezTo>
                  <a:cubicBezTo>
                    <a:pt x="3756" y="3312"/>
                    <a:pt x="4256" y="2224"/>
                    <a:pt x="3890" y="1243"/>
                  </a:cubicBezTo>
                  <a:cubicBezTo>
                    <a:pt x="3721" y="770"/>
                    <a:pt x="3364" y="386"/>
                    <a:pt x="2909" y="181"/>
                  </a:cubicBezTo>
                  <a:cubicBezTo>
                    <a:pt x="2656" y="62"/>
                    <a:pt x="2386" y="1"/>
                    <a:pt x="2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0"/>
            <p:cNvSpPr/>
            <p:nvPr/>
          </p:nvSpPr>
          <p:spPr>
            <a:xfrm>
              <a:off x="1517526" y="4125740"/>
              <a:ext cx="33580" cy="30592"/>
            </a:xfrm>
            <a:custGeom>
              <a:avLst/>
              <a:gdLst/>
              <a:ahLst/>
              <a:cxnLst/>
              <a:rect l="l" t="t" r="r" b="b"/>
              <a:pathLst>
                <a:path w="1090" h="993" extrusionOk="0">
                  <a:moveTo>
                    <a:pt x="534" y="0"/>
                  </a:moveTo>
                  <a:cubicBezTo>
                    <a:pt x="481" y="0"/>
                    <a:pt x="428" y="9"/>
                    <a:pt x="375" y="28"/>
                  </a:cubicBezTo>
                  <a:cubicBezTo>
                    <a:pt x="126" y="117"/>
                    <a:pt x="1" y="403"/>
                    <a:pt x="99" y="661"/>
                  </a:cubicBezTo>
                  <a:cubicBezTo>
                    <a:pt x="169" y="866"/>
                    <a:pt x="363" y="992"/>
                    <a:pt x="559" y="992"/>
                  </a:cubicBezTo>
                  <a:cubicBezTo>
                    <a:pt x="611" y="992"/>
                    <a:pt x="664" y="983"/>
                    <a:pt x="714" y="965"/>
                  </a:cubicBezTo>
                  <a:cubicBezTo>
                    <a:pt x="964" y="866"/>
                    <a:pt x="1089" y="581"/>
                    <a:pt x="1000" y="331"/>
                  </a:cubicBezTo>
                  <a:cubicBezTo>
                    <a:pt x="922" y="127"/>
                    <a:pt x="733" y="0"/>
                    <a:pt x="53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0"/>
            <p:cNvSpPr/>
            <p:nvPr/>
          </p:nvSpPr>
          <p:spPr>
            <a:xfrm>
              <a:off x="1279538" y="3966157"/>
              <a:ext cx="117099" cy="104283"/>
            </a:xfrm>
            <a:custGeom>
              <a:avLst/>
              <a:gdLst/>
              <a:ahLst/>
              <a:cxnLst/>
              <a:rect l="l" t="t" r="r" b="b"/>
              <a:pathLst>
                <a:path w="3801" h="3385" extrusionOk="0">
                  <a:moveTo>
                    <a:pt x="1889" y="1"/>
                  </a:moveTo>
                  <a:cubicBezTo>
                    <a:pt x="1697" y="1"/>
                    <a:pt x="1502" y="34"/>
                    <a:pt x="1312" y="105"/>
                  </a:cubicBezTo>
                  <a:cubicBezTo>
                    <a:pt x="437" y="426"/>
                    <a:pt x="0" y="1399"/>
                    <a:pt x="321" y="2273"/>
                  </a:cubicBezTo>
                  <a:cubicBezTo>
                    <a:pt x="579" y="2962"/>
                    <a:pt x="1222" y="3385"/>
                    <a:pt x="1908" y="3385"/>
                  </a:cubicBezTo>
                  <a:cubicBezTo>
                    <a:pt x="2101" y="3385"/>
                    <a:pt x="2297" y="3351"/>
                    <a:pt x="2489" y="3281"/>
                  </a:cubicBezTo>
                  <a:cubicBezTo>
                    <a:pt x="3354" y="2960"/>
                    <a:pt x="3801" y="1987"/>
                    <a:pt x="3470" y="1113"/>
                  </a:cubicBezTo>
                  <a:cubicBezTo>
                    <a:pt x="3220" y="424"/>
                    <a:pt x="2573" y="1"/>
                    <a:pt x="18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0"/>
            <p:cNvSpPr/>
            <p:nvPr/>
          </p:nvSpPr>
          <p:spPr>
            <a:xfrm>
              <a:off x="1272390" y="3959811"/>
              <a:ext cx="131117" cy="116791"/>
            </a:xfrm>
            <a:custGeom>
              <a:avLst/>
              <a:gdLst/>
              <a:ahLst/>
              <a:cxnLst/>
              <a:rect l="l" t="t" r="r" b="b"/>
              <a:pathLst>
                <a:path w="4256" h="3791" extrusionOk="0">
                  <a:moveTo>
                    <a:pt x="2120" y="406"/>
                  </a:moveTo>
                  <a:cubicBezTo>
                    <a:pt x="2721" y="406"/>
                    <a:pt x="3292" y="782"/>
                    <a:pt x="3515" y="1382"/>
                  </a:cubicBezTo>
                  <a:cubicBezTo>
                    <a:pt x="3801" y="2158"/>
                    <a:pt x="3417" y="3014"/>
                    <a:pt x="2650" y="3300"/>
                  </a:cubicBezTo>
                  <a:cubicBezTo>
                    <a:pt x="2488" y="3359"/>
                    <a:pt x="2320" y="3388"/>
                    <a:pt x="2151" y="3388"/>
                  </a:cubicBezTo>
                  <a:cubicBezTo>
                    <a:pt x="1937" y="3388"/>
                    <a:pt x="1721" y="3341"/>
                    <a:pt x="1517" y="3246"/>
                  </a:cubicBezTo>
                  <a:cubicBezTo>
                    <a:pt x="1160" y="3085"/>
                    <a:pt x="883" y="2782"/>
                    <a:pt x="750" y="2407"/>
                  </a:cubicBezTo>
                  <a:cubicBezTo>
                    <a:pt x="464" y="1640"/>
                    <a:pt x="848" y="784"/>
                    <a:pt x="1615" y="498"/>
                  </a:cubicBezTo>
                  <a:cubicBezTo>
                    <a:pt x="1781" y="436"/>
                    <a:pt x="1952" y="406"/>
                    <a:pt x="2120" y="406"/>
                  </a:cubicBezTo>
                  <a:close/>
                  <a:moveTo>
                    <a:pt x="2113" y="1"/>
                  </a:moveTo>
                  <a:cubicBezTo>
                    <a:pt x="1899" y="1"/>
                    <a:pt x="1683" y="37"/>
                    <a:pt x="1472" y="115"/>
                  </a:cubicBezTo>
                  <a:cubicBezTo>
                    <a:pt x="500" y="481"/>
                    <a:pt x="0" y="1569"/>
                    <a:pt x="366" y="2550"/>
                  </a:cubicBezTo>
                  <a:cubicBezTo>
                    <a:pt x="544" y="3023"/>
                    <a:pt x="892" y="3407"/>
                    <a:pt x="1347" y="3621"/>
                  </a:cubicBezTo>
                  <a:cubicBezTo>
                    <a:pt x="1597" y="3737"/>
                    <a:pt x="1874" y="3790"/>
                    <a:pt x="2141" y="3790"/>
                  </a:cubicBezTo>
                  <a:cubicBezTo>
                    <a:pt x="2355" y="3790"/>
                    <a:pt x="2578" y="3755"/>
                    <a:pt x="2792" y="3674"/>
                  </a:cubicBezTo>
                  <a:cubicBezTo>
                    <a:pt x="3765" y="3317"/>
                    <a:pt x="4256" y="2229"/>
                    <a:pt x="3899" y="1248"/>
                  </a:cubicBezTo>
                  <a:cubicBezTo>
                    <a:pt x="3612" y="479"/>
                    <a:pt x="2883" y="1"/>
                    <a:pt x="2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0"/>
            <p:cNvSpPr/>
            <p:nvPr/>
          </p:nvSpPr>
          <p:spPr>
            <a:xfrm>
              <a:off x="1323777" y="3980082"/>
              <a:ext cx="33827" cy="30438"/>
            </a:xfrm>
            <a:custGeom>
              <a:avLst/>
              <a:gdLst/>
              <a:ahLst/>
              <a:cxnLst/>
              <a:rect l="l" t="t" r="r" b="b"/>
              <a:pathLst>
                <a:path w="1098" h="988" extrusionOk="0">
                  <a:moveTo>
                    <a:pt x="535" y="0"/>
                  </a:moveTo>
                  <a:cubicBezTo>
                    <a:pt x="482" y="0"/>
                    <a:pt x="428" y="9"/>
                    <a:pt x="375" y="28"/>
                  </a:cubicBezTo>
                  <a:cubicBezTo>
                    <a:pt x="125" y="117"/>
                    <a:pt x="0" y="402"/>
                    <a:pt x="99" y="661"/>
                  </a:cubicBezTo>
                  <a:cubicBezTo>
                    <a:pt x="175" y="862"/>
                    <a:pt x="359" y="988"/>
                    <a:pt x="554" y="988"/>
                  </a:cubicBezTo>
                  <a:cubicBezTo>
                    <a:pt x="610" y="988"/>
                    <a:pt x="667" y="977"/>
                    <a:pt x="723" y="956"/>
                  </a:cubicBezTo>
                  <a:cubicBezTo>
                    <a:pt x="973" y="866"/>
                    <a:pt x="1098" y="581"/>
                    <a:pt x="1000" y="322"/>
                  </a:cubicBezTo>
                  <a:cubicBezTo>
                    <a:pt x="922" y="125"/>
                    <a:pt x="733" y="0"/>
                    <a:pt x="53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0"/>
            <p:cNvSpPr/>
            <p:nvPr/>
          </p:nvSpPr>
          <p:spPr>
            <a:xfrm>
              <a:off x="1302335" y="4010058"/>
              <a:ext cx="19532" cy="17345"/>
            </a:xfrm>
            <a:custGeom>
              <a:avLst/>
              <a:gdLst/>
              <a:ahLst/>
              <a:cxnLst/>
              <a:rect l="l" t="t" r="r" b="b"/>
              <a:pathLst>
                <a:path w="634" h="563" extrusionOk="0">
                  <a:moveTo>
                    <a:pt x="317" y="0"/>
                  </a:moveTo>
                  <a:cubicBezTo>
                    <a:pt x="283" y="0"/>
                    <a:pt x="249" y="6"/>
                    <a:pt x="215" y="18"/>
                  </a:cubicBezTo>
                  <a:cubicBezTo>
                    <a:pt x="72" y="72"/>
                    <a:pt x="1" y="232"/>
                    <a:pt x="54" y="375"/>
                  </a:cubicBezTo>
                  <a:cubicBezTo>
                    <a:pt x="96" y="493"/>
                    <a:pt x="202" y="562"/>
                    <a:pt x="314" y="562"/>
                  </a:cubicBezTo>
                  <a:cubicBezTo>
                    <a:pt x="346" y="562"/>
                    <a:pt x="379" y="556"/>
                    <a:pt x="411" y="545"/>
                  </a:cubicBezTo>
                  <a:cubicBezTo>
                    <a:pt x="554" y="491"/>
                    <a:pt x="634" y="330"/>
                    <a:pt x="580" y="179"/>
                  </a:cubicBezTo>
                  <a:cubicBezTo>
                    <a:pt x="539" y="68"/>
                    <a:pt x="433" y="0"/>
                    <a:pt x="317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0"/>
            <p:cNvSpPr/>
            <p:nvPr/>
          </p:nvSpPr>
          <p:spPr>
            <a:xfrm>
              <a:off x="1439490" y="3819236"/>
              <a:ext cx="62139" cy="58935"/>
            </a:xfrm>
            <a:custGeom>
              <a:avLst/>
              <a:gdLst/>
              <a:ahLst/>
              <a:cxnLst/>
              <a:rect l="l" t="t" r="r" b="b"/>
              <a:pathLst>
                <a:path w="2017" h="1913" extrusionOk="0">
                  <a:moveTo>
                    <a:pt x="1035" y="402"/>
                  </a:moveTo>
                  <a:cubicBezTo>
                    <a:pt x="1253" y="402"/>
                    <a:pt x="1467" y="544"/>
                    <a:pt x="1552" y="770"/>
                  </a:cubicBezTo>
                  <a:cubicBezTo>
                    <a:pt x="1597" y="913"/>
                    <a:pt x="1597" y="1065"/>
                    <a:pt x="1535" y="1199"/>
                  </a:cubicBezTo>
                  <a:cubicBezTo>
                    <a:pt x="1481" y="1332"/>
                    <a:pt x="1374" y="1431"/>
                    <a:pt x="1249" y="1475"/>
                  </a:cubicBezTo>
                  <a:cubicBezTo>
                    <a:pt x="1190" y="1499"/>
                    <a:pt x="1129" y="1510"/>
                    <a:pt x="1069" y="1510"/>
                  </a:cubicBezTo>
                  <a:cubicBezTo>
                    <a:pt x="992" y="1510"/>
                    <a:pt x="917" y="1492"/>
                    <a:pt x="848" y="1457"/>
                  </a:cubicBezTo>
                  <a:cubicBezTo>
                    <a:pt x="714" y="1395"/>
                    <a:pt x="616" y="1279"/>
                    <a:pt x="562" y="1136"/>
                  </a:cubicBezTo>
                  <a:cubicBezTo>
                    <a:pt x="455" y="851"/>
                    <a:pt x="589" y="538"/>
                    <a:pt x="866" y="431"/>
                  </a:cubicBezTo>
                  <a:cubicBezTo>
                    <a:pt x="921" y="411"/>
                    <a:pt x="978" y="402"/>
                    <a:pt x="1035" y="402"/>
                  </a:cubicBezTo>
                  <a:close/>
                  <a:moveTo>
                    <a:pt x="1036" y="0"/>
                  </a:moveTo>
                  <a:cubicBezTo>
                    <a:pt x="932" y="0"/>
                    <a:pt x="826" y="18"/>
                    <a:pt x="723" y="57"/>
                  </a:cubicBezTo>
                  <a:cubicBezTo>
                    <a:pt x="241" y="235"/>
                    <a:pt x="0" y="779"/>
                    <a:pt x="179" y="1279"/>
                  </a:cubicBezTo>
                  <a:cubicBezTo>
                    <a:pt x="268" y="1520"/>
                    <a:pt x="446" y="1707"/>
                    <a:pt x="669" y="1823"/>
                  </a:cubicBezTo>
                  <a:cubicBezTo>
                    <a:pt x="794" y="1886"/>
                    <a:pt x="937" y="1912"/>
                    <a:pt x="1071" y="1912"/>
                  </a:cubicBezTo>
                  <a:cubicBezTo>
                    <a:pt x="1178" y="1912"/>
                    <a:pt x="1285" y="1894"/>
                    <a:pt x="1392" y="1859"/>
                  </a:cubicBezTo>
                  <a:cubicBezTo>
                    <a:pt x="1624" y="1770"/>
                    <a:pt x="1811" y="1591"/>
                    <a:pt x="1909" y="1359"/>
                  </a:cubicBezTo>
                  <a:cubicBezTo>
                    <a:pt x="2007" y="1127"/>
                    <a:pt x="2016" y="869"/>
                    <a:pt x="1927" y="637"/>
                  </a:cubicBezTo>
                  <a:cubicBezTo>
                    <a:pt x="1780" y="244"/>
                    <a:pt x="1418" y="0"/>
                    <a:pt x="1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0"/>
            <p:cNvSpPr/>
            <p:nvPr/>
          </p:nvSpPr>
          <p:spPr>
            <a:xfrm>
              <a:off x="1412811" y="3894622"/>
              <a:ext cx="52250" cy="50062"/>
            </a:xfrm>
            <a:custGeom>
              <a:avLst/>
              <a:gdLst/>
              <a:ahLst/>
              <a:cxnLst/>
              <a:rect l="l" t="t" r="r" b="b"/>
              <a:pathLst>
                <a:path w="1696" h="1625" extrusionOk="0">
                  <a:moveTo>
                    <a:pt x="852" y="402"/>
                  </a:moveTo>
                  <a:cubicBezTo>
                    <a:pt x="1020" y="402"/>
                    <a:pt x="1179" y="504"/>
                    <a:pt x="1241" y="670"/>
                  </a:cubicBezTo>
                  <a:cubicBezTo>
                    <a:pt x="1277" y="768"/>
                    <a:pt x="1268" y="875"/>
                    <a:pt x="1223" y="982"/>
                  </a:cubicBezTo>
                  <a:cubicBezTo>
                    <a:pt x="1178" y="1080"/>
                    <a:pt x="1089" y="1151"/>
                    <a:pt x="991" y="1196"/>
                  </a:cubicBezTo>
                  <a:cubicBezTo>
                    <a:pt x="944" y="1212"/>
                    <a:pt x="896" y="1219"/>
                    <a:pt x="849" y="1219"/>
                  </a:cubicBezTo>
                  <a:cubicBezTo>
                    <a:pt x="680" y="1219"/>
                    <a:pt x="519" y="1123"/>
                    <a:pt x="456" y="955"/>
                  </a:cubicBezTo>
                  <a:cubicBezTo>
                    <a:pt x="420" y="857"/>
                    <a:pt x="429" y="741"/>
                    <a:pt x="474" y="643"/>
                  </a:cubicBezTo>
                  <a:cubicBezTo>
                    <a:pt x="518" y="545"/>
                    <a:pt x="607" y="473"/>
                    <a:pt x="706" y="429"/>
                  </a:cubicBezTo>
                  <a:cubicBezTo>
                    <a:pt x="754" y="411"/>
                    <a:pt x="803" y="402"/>
                    <a:pt x="852" y="402"/>
                  </a:cubicBezTo>
                  <a:close/>
                  <a:moveTo>
                    <a:pt x="856" y="1"/>
                  </a:moveTo>
                  <a:cubicBezTo>
                    <a:pt x="759" y="1"/>
                    <a:pt x="660" y="18"/>
                    <a:pt x="563" y="54"/>
                  </a:cubicBezTo>
                  <a:cubicBezTo>
                    <a:pt x="367" y="125"/>
                    <a:pt x="197" y="277"/>
                    <a:pt x="108" y="473"/>
                  </a:cubicBezTo>
                  <a:cubicBezTo>
                    <a:pt x="19" y="670"/>
                    <a:pt x="1" y="893"/>
                    <a:pt x="81" y="1098"/>
                  </a:cubicBezTo>
                  <a:cubicBezTo>
                    <a:pt x="197" y="1419"/>
                    <a:pt x="509" y="1624"/>
                    <a:pt x="839" y="1624"/>
                  </a:cubicBezTo>
                  <a:cubicBezTo>
                    <a:pt x="938" y="1624"/>
                    <a:pt x="1036" y="1606"/>
                    <a:pt x="1125" y="1571"/>
                  </a:cubicBezTo>
                  <a:cubicBezTo>
                    <a:pt x="1330" y="1499"/>
                    <a:pt x="1500" y="1348"/>
                    <a:pt x="1589" y="1151"/>
                  </a:cubicBezTo>
                  <a:cubicBezTo>
                    <a:pt x="1678" y="955"/>
                    <a:pt x="1696" y="732"/>
                    <a:pt x="1616" y="527"/>
                  </a:cubicBezTo>
                  <a:cubicBezTo>
                    <a:pt x="1498" y="202"/>
                    <a:pt x="1188" y="1"/>
                    <a:pt x="8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0"/>
            <p:cNvSpPr/>
            <p:nvPr/>
          </p:nvSpPr>
          <p:spPr>
            <a:xfrm>
              <a:off x="1362810" y="3821269"/>
              <a:ext cx="65435" cy="58257"/>
            </a:xfrm>
            <a:custGeom>
              <a:avLst/>
              <a:gdLst/>
              <a:ahLst/>
              <a:cxnLst/>
              <a:rect l="l" t="t" r="r" b="b"/>
              <a:pathLst>
                <a:path w="2124" h="1891" extrusionOk="0">
                  <a:moveTo>
                    <a:pt x="1053" y="401"/>
                  </a:moveTo>
                  <a:cubicBezTo>
                    <a:pt x="1276" y="401"/>
                    <a:pt x="1481" y="544"/>
                    <a:pt x="1561" y="758"/>
                  </a:cubicBezTo>
                  <a:cubicBezTo>
                    <a:pt x="1660" y="1043"/>
                    <a:pt x="1526" y="1356"/>
                    <a:pt x="1249" y="1454"/>
                  </a:cubicBezTo>
                  <a:cubicBezTo>
                    <a:pt x="1188" y="1474"/>
                    <a:pt x="1125" y="1485"/>
                    <a:pt x="1061" y="1485"/>
                  </a:cubicBezTo>
                  <a:cubicBezTo>
                    <a:pt x="986" y="1485"/>
                    <a:pt x="911" y="1470"/>
                    <a:pt x="839" y="1436"/>
                  </a:cubicBezTo>
                  <a:cubicBezTo>
                    <a:pt x="705" y="1373"/>
                    <a:pt x="607" y="1266"/>
                    <a:pt x="562" y="1133"/>
                  </a:cubicBezTo>
                  <a:cubicBezTo>
                    <a:pt x="455" y="847"/>
                    <a:pt x="598" y="544"/>
                    <a:pt x="874" y="437"/>
                  </a:cubicBezTo>
                  <a:cubicBezTo>
                    <a:pt x="928" y="419"/>
                    <a:pt x="990" y="401"/>
                    <a:pt x="1053" y="401"/>
                  </a:cubicBezTo>
                  <a:close/>
                  <a:moveTo>
                    <a:pt x="1058" y="1"/>
                  </a:moveTo>
                  <a:cubicBezTo>
                    <a:pt x="949" y="1"/>
                    <a:pt x="839" y="20"/>
                    <a:pt x="732" y="62"/>
                  </a:cubicBezTo>
                  <a:cubicBezTo>
                    <a:pt x="241" y="240"/>
                    <a:pt x="0" y="785"/>
                    <a:pt x="179" y="1275"/>
                  </a:cubicBezTo>
                  <a:cubicBezTo>
                    <a:pt x="268" y="1507"/>
                    <a:pt x="437" y="1695"/>
                    <a:pt x="669" y="1802"/>
                  </a:cubicBezTo>
                  <a:cubicBezTo>
                    <a:pt x="794" y="1864"/>
                    <a:pt x="928" y="1891"/>
                    <a:pt x="1062" y="1891"/>
                  </a:cubicBezTo>
                  <a:cubicBezTo>
                    <a:pt x="1169" y="1891"/>
                    <a:pt x="1285" y="1873"/>
                    <a:pt x="1392" y="1837"/>
                  </a:cubicBezTo>
                  <a:cubicBezTo>
                    <a:pt x="1874" y="1650"/>
                    <a:pt x="2123" y="1106"/>
                    <a:pt x="1936" y="615"/>
                  </a:cubicBezTo>
                  <a:cubicBezTo>
                    <a:pt x="1797" y="241"/>
                    <a:pt x="1437" y="1"/>
                    <a:pt x="1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0"/>
            <p:cNvSpPr/>
            <p:nvPr/>
          </p:nvSpPr>
          <p:spPr>
            <a:xfrm>
              <a:off x="1013484" y="4048351"/>
              <a:ext cx="42915" cy="40604"/>
            </a:xfrm>
            <a:custGeom>
              <a:avLst/>
              <a:gdLst/>
              <a:ahLst/>
              <a:cxnLst/>
              <a:rect l="l" t="t" r="r" b="b"/>
              <a:pathLst>
                <a:path w="1393" h="1318" extrusionOk="0">
                  <a:moveTo>
                    <a:pt x="714" y="408"/>
                  </a:moveTo>
                  <a:cubicBezTo>
                    <a:pt x="750" y="408"/>
                    <a:pt x="786" y="417"/>
                    <a:pt x="812" y="435"/>
                  </a:cubicBezTo>
                  <a:cubicBezTo>
                    <a:pt x="875" y="461"/>
                    <a:pt x="919" y="515"/>
                    <a:pt x="946" y="577"/>
                  </a:cubicBezTo>
                  <a:cubicBezTo>
                    <a:pt x="973" y="649"/>
                    <a:pt x="973" y="720"/>
                    <a:pt x="937" y="782"/>
                  </a:cubicBezTo>
                  <a:cubicBezTo>
                    <a:pt x="911" y="836"/>
                    <a:pt x="866" y="881"/>
                    <a:pt x="812" y="898"/>
                  </a:cubicBezTo>
                  <a:cubicBezTo>
                    <a:pt x="789" y="907"/>
                    <a:pt x="765" y="912"/>
                    <a:pt x="740" y="912"/>
                  </a:cubicBezTo>
                  <a:cubicBezTo>
                    <a:pt x="643" y="912"/>
                    <a:pt x="545" y="845"/>
                    <a:pt x="509" y="738"/>
                  </a:cubicBezTo>
                  <a:cubicBezTo>
                    <a:pt x="456" y="613"/>
                    <a:pt x="518" y="470"/>
                    <a:pt x="634" y="426"/>
                  </a:cubicBezTo>
                  <a:cubicBezTo>
                    <a:pt x="661" y="417"/>
                    <a:pt x="687" y="408"/>
                    <a:pt x="714" y="408"/>
                  </a:cubicBezTo>
                  <a:close/>
                  <a:moveTo>
                    <a:pt x="717" y="1"/>
                  </a:moveTo>
                  <a:cubicBezTo>
                    <a:pt x="644" y="1"/>
                    <a:pt x="570" y="15"/>
                    <a:pt x="500" y="42"/>
                  </a:cubicBezTo>
                  <a:cubicBezTo>
                    <a:pt x="170" y="167"/>
                    <a:pt x="1" y="542"/>
                    <a:pt x="125" y="881"/>
                  </a:cubicBezTo>
                  <a:cubicBezTo>
                    <a:pt x="224" y="1148"/>
                    <a:pt x="473" y="1318"/>
                    <a:pt x="741" y="1318"/>
                  </a:cubicBezTo>
                  <a:cubicBezTo>
                    <a:pt x="812" y="1318"/>
                    <a:pt x="884" y="1300"/>
                    <a:pt x="955" y="1273"/>
                  </a:cubicBezTo>
                  <a:cubicBezTo>
                    <a:pt x="1107" y="1220"/>
                    <a:pt x="1241" y="1104"/>
                    <a:pt x="1312" y="952"/>
                  </a:cubicBezTo>
                  <a:cubicBezTo>
                    <a:pt x="1383" y="791"/>
                    <a:pt x="1392" y="604"/>
                    <a:pt x="1330" y="435"/>
                  </a:cubicBezTo>
                  <a:cubicBezTo>
                    <a:pt x="1267" y="274"/>
                    <a:pt x="1142" y="140"/>
                    <a:pt x="991" y="69"/>
                  </a:cubicBezTo>
                  <a:cubicBezTo>
                    <a:pt x="905" y="24"/>
                    <a:pt x="812" y="1"/>
                    <a:pt x="7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0"/>
            <p:cNvSpPr/>
            <p:nvPr/>
          </p:nvSpPr>
          <p:spPr>
            <a:xfrm>
              <a:off x="978579" y="4020039"/>
              <a:ext cx="43993" cy="42545"/>
            </a:xfrm>
            <a:custGeom>
              <a:avLst/>
              <a:gdLst/>
              <a:ahLst/>
              <a:cxnLst/>
              <a:rect l="l" t="t" r="r" b="b"/>
              <a:pathLst>
                <a:path w="1428" h="1381" extrusionOk="0">
                  <a:moveTo>
                    <a:pt x="719" y="407"/>
                  </a:moveTo>
                  <a:cubicBezTo>
                    <a:pt x="760" y="407"/>
                    <a:pt x="801" y="416"/>
                    <a:pt x="839" y="435"/>
                  </a:cubicBezTo>
                  <a:cubicBezTo>
                    <a:pt x="911" y="461"/>
                    <a:pt x="964" y="524"/>
                    <a:pt x="991" y="595"/>
                  </a:cubicBezTo>
                  <a:cubicBezTo>
                    <a:pt x="1018" y="667"/>
                    <a:pt x="1009" y="738"/>
                    <a:pt x="982" y="809"/>
                  </a:cubicBezTo>
                  <a:cubicBezTo>
                    <a:pt x="946" y="881"/>
                    <a:pt x="884" y="934"/>
                    <a:pt x="812" y="961"/>
                  </a:cubicBezTo>
                  <a:cubicBezTo>
                    <a:pt x="779" y="973"/>
                    <a:pt x="744" y="980"/>
                    <a:pt x="709" y="980"/>
                  </a:cubicBezTo>
                  <a:cubicBezTo>
                    <a:pt x="668" y="980"/>
                    <a:pt x="628" y="971"/>
                    <a:pt x="589" y="952"/>
                  </a:cubicBezTo>
                  <a:cubicBezTo>
                    <a:pt x="518" y="916"/>
                    <a:pt x="473" y="863"/>
                    <a:pt x="447" y="791"/>
                  </a:cubicBezTo>
                  <a:cubicBezTo>
                    <a:pt x="420" y="720"/>
                    <a:pt x="420" y="640"/>
                    <a:pt x="456" y="577"/>
                  </a:cubicBezTo>
                  <a:cubicBezTo>
                    <a:pt x="482" y="506"/>
                    <a:pt x="545" y="452"/>
                    <a:pt x="616" y="426"/>
                  </a:cubicBezTo>
                  <a:cubicBezTo>
                    <a:pt x="649" y="413"/>
                    <a:pt x="684" y="407"/>
                    <a:pt x="719" y="407"/>
                  </a:cubicBezTo>
                  <a:close/>
                  <a:moveTo>
                    <a:pt x="717" y="0"/>
                  </a:moveTo>
                  <a:cubicBezTo>
                    <a:pt x="636" y="0"/>
                    <a:pt x="554" y="14"/>
                    <a:pt x="473" y="42"/>
                  </a:cubicBezTo>
                  <a:cubicBezTo>
                    <a:pt x="304" y="105"/>
                    <a:pt x="161" y="238"/>
                    <a:pt x="90" y="408"/>
                  </a:cubicBezTo>
                  <a:cubicBezTo>
                    <a:pt x="10" y="568"/>
                    <a:pt x="1" y="765"/>
                    <a:pt x="63" y="934"/>
                  </a:cubicBezTo>
                  <a:cubicBezTo>
                    <a:pt x="125" y="1104"/>
                    <a:pt x="250" y="1246"/>
                    <a:pt x="420" y="1318"/>
                  </a:cubicBezTo>
                  <a:cubicBezTo>
                    <a:pt x="518" y="1362"/>
                    <a:pt x="616" y="1380"/>
                    <a:pt x="714" y="1380"/>
                  </a:cubicBezTo>
                  <a:cubicBezTo>
                    <a:pt x="795" y="1380"/>
                    <a:pt x="875" y="1371"/>
                    <a:pt x="955" y="1336"/>
                  </a:cubicBezTo>
                  <a:cubicBezTo>
                    <a:pt x="1134" y="1273"/>
                    <a:pt x="1267" y="1148"/>
                    <a:pt x="1348" y="979"/>
                  </a:cubicBezTo>
                  <a:cubicBezTo>
                    <a:pt x="1428" y="809"/>
                    <a:pt x="1428" y="622"/>
                    <a:pt x="1366" y="452"/>
                  </a:cubicBezTo>
                  <a:cubicBezTo>
                    <a:pt x="1303" y="274"/>
                    <a:pt x="1178" y="140"/>
                    <a:pt x="1009" y="60"/>
                  </a:cubicBezTo>
                  <a:cubicBezTo>
                    <a:pt x="915" y="21"/>
                    <a:pt x="817" y="0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0"/>
            <p:cNvSpPr/>
            <p:nvPr/>
          </p:nvSpPr>
          <p:spPr>
            <a:xfrm>
              <a:off x="981044" y="4079467"/>
              <a:ext cx="42638" cy="41097"/>
            </a:xfrm>
            <a:custGeom>
              <a:avLst/>
              <a:gdLst/>
              <a:ahLst/>
              <a:cxnLst/>
              <a:rect l="l" t="t" r="r" b="b"/>
              <a:pathLst>
                <a:path w="1384" h="1334" extrusionOk="0">
                  <a:moveTo>
                    <a:pt x="706" y="406"/>
                  </a:moveTo>
                  <a:cubicBezTo>
                    <a:pt x="741" y="406"/>
                    <a:pt x="777" y="415"/>
                    <a:pt x="813" y="433"/>
                  </a:cubicBezTo>
                  <a:cubicBezTo>
                    <a:pt x="875" y="459"/>
                    <a:pt x="920" y="513"/>
                    <a:pt x="947" y="575"/>
                  </a:cubicBezTo>
                  <a:cubicBezTo>
                    <a:pt x="973" y="638"/>
                    <a:pt x="964" y="700"/>
                    <a:pt x="938" y="763"/>
                  </a:cubicBezTo>
                  <a:cubicBezTo>
                    <a:pt x="911" y="834"/>
                    <a:pt x="848" y="879"/>
                    <a:pt x="777" y="905"/>
                  </a:cubicBezTo>
                  <a:cubicBezTo>
                    <a:pt x="746" y="919"/>
                    <a:pt x="710" y="925"/>
                    <a:pt x="674" y="925"/>
                  </a:cubicBezTo>
                  <a:cubicBezTo>
                    <a:pt x="639" y="925"/>
                    <a:pt x="603" y="919"/>
                    <a:pt x="572" y="905"/>
                  </a:cubicBezTo>
                  <a:cubicBezTo>
                    <a:pt x="509" y="879"/>
                    <a:pt x="465" y="825"/>
                    <a:pt x="438" y="763"/>
                  </a:cubicBezTo>
                  <a:cubicBezTo>
                    <a:pt x="411" y="700"/>
                    <a:pt x="420" y="629"/>
                    <a:pt x="447" y="566"/>
                  </a:cubicBezTo>
                  <a:cubicBezTo>
                    <a:pt x="474" y="504"/>
                    <a:pt x="536" y="450"/>
                    <a:pt x="599" y="424"/>
                  </a:cubicBezTo>
                  <a:cubicBezTo>
                    <a:pt x="634" y="415"/>
                    <a:pt x="670" y="406"/>
                    <a:pt x="706" y="406"/>
                  </a:cubicBezTo>
                  <a:close/>
                  <a:moveTo>
                    <a:pt x="704" y="1"/>
                  </a:moveTo>
                  <a:cubicBezTo>
                    <a:pt x="623" y="1"/>
                    <a:pt x="542" y="16"/>
                    <a:pt x="465" y="49"/>
                  </a:cubicBezTo>
                  <a:cubicBezTo>
                    <a:pt x="286" y="111"/>
                    <a:pt x="153" y="236"/>
                    <a:pt x="81" y="397"/>
                  </a:cubicBezTo>
                  <a:cubicBezTo>
                    <a:pt x="1" y="557"/>
                    <a:pt x="1" y="736"/>
                    <a:pt x="54" y="896"/>
                  </a:cubicBezTo>
                  <a:cubicBezTo>
                    <a:pt x="117" y="1066"/>
                    <a:pt x="242" y="1200"/>
                    <a:pt x="411" y="1271"/>
                  </a:cubicBezTo>
                  <a:cubicBezTo>
                    <a:pt x="500" y="1307"/>
                    <a:pt x="590" y="1334"/>
                    <a:pt x="679" y="1334"/>
                  </a:cubicBezTo>
                  <a:cubicBezTo>
                    <a:pt x="759" y="1334"/>
                    <a:pt x="848" y="1316"/>
                    <a:pt x="920" y="1289"/>
                  </a:cubicBezTo>
                  <a:cubicBezTo>
                    <a:pt x="1098" y="1227"/>
                    <a:pt x="1232" y="1102"/>
                    <a:pt x="1303" y="932"/>
                  </a:cubicBezTo>
                  <a:cubicBezTo>
                    <a:pt x="1384" y="772"/>
                    <a:pt x="1384" y="593"/>
                    <a:pt x="1330" y="433"/>
                  </a:cubicBezTo>
                  <a:cubicBezTo>
                    <a:pt x="1268" y="272"/>
                    <a:pt x="1143" y="138"/>
                    <a:pt x="982" y="67"/>
                  </a:cubicBezTo>
                  <a:cubicBezTo>
                    <a:pt x="895" y="23"/>
                    <a:pt x="800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0"/>
            <p:cNvSpPr/>
            <p:nvPr/>
          </p:nvSpPr>
          <p:spPr>
            <a:xfrm>
              <a:off x="1046202" y="4165913"/>
              <a:ext cx="45657" cy="42884"/>
            </a:xfrm>
            <a:custGeom>
              <a:avLst/>
              <a:gdLst/>
              <a:ahLst/>
              <a:cxnLst/>
              <a:rect l="l" t="t" r="r" b="b"/>
              <a:pathLst>
                <a:path w="1482" h="1392" extrusionOk="0">
                  <a:moveTo>
                    <a:pt x="762" y="402"/>
                  </a:moveTo>
                  <a:cubicBezTo>
                    <a:pt x="878" y="402"/>
                    <a:pt x="993" y="478"/>
                    <a:pt x="1035" y="597"/>
                  </a:cubicBezTo>
                  <a:cubicBezTo>
                    <a:pt x="1062" y="678"/>
                    <a:pt x="1062" y="758"/>
                    <a:pt x="1026" y="829"/>
                  </a:cubicBezTo>
                  <a:cubicBezTo>
                    <a:pt x="999" y="901"/>
                    <a:pt x="946" y="945"/>
                    <a:pt x="874" y="972"/>
                  </a:cubicBezTo>
                  <a:cubicBezTo>
                    <a:pt x="845" y="984"/>
                    <a:pt x="813" y="991"/>
                    <a:pt x="780" y="991"/>
                  </a:cubicBezTo>
                  <a:cubicBezTo>
                    <a:pt x="741" y="991"/>
                    <a:pt x="703" y="982"/>
                    <a:pt x="669" y="963"/>
                  </a:cubicBezTo>
                  <a:cubicBezTo>
                    <a:pt x="598" y="936"/>
                    <a:pt x="544" y="874"/>
                    <a:pt x="509" y="794"/>
                  </a:cubicBezTo>
                  <a:cubicBezTo>
                    <a:pt x="455" y="642"/>
                    <a:pt x="527" y="472"/>
                    <a:pt x="669" y="419"/>
                  </a:cubicBezTo>
                  <a:cubicBezTo>
                    <a:pt x="699" y="408"/>
                    <a:pt x="730" y="402"/>
                    <a:pt x="762" y="402"/>
                  </a:cubicBezTo>
                  <a:close/>
                  <a:moveTo>
                    <a:pt x="763" y="1"/>
                  </a:moveTo>
                  <a:cubicBezTo>
                    <a:pt x="685" y="1"/>
                    <a:pt x="605" y="15"/>
                    <a:pt x="527" y="44"/>
                  </a:cubicBezTo>
                  <a:cubicBezTo>
                    <a:pt x="179" y="169"/>
                    <a:pt x="0" y="571"/>
                    <a:pt x="134" y="936"/>
                  </a:cubicBezTo>
                  <a:cubicBezTo>
                    <a:pt x="196" y="1115"/>
                    <a:pt x="330" y="1257"/>
                    <a:pt x="500" y="1329"/>
                  </a:cubicBezTo>
                  <a:cubicBezTo>
                    <a:pt x="589" y="1373"/>
                    <a:pt x="687" y="1391"/>
                    <a:pt x="785" y="1391"/>
                  </a:cubicBezTo>
                  <a:cubicBezTo>
                    <a:pt x="866" y="1391"/>
                    <a:pt x="937" y="1382"/>
                    <a:pt x="1017" y="1356"/>
                  </a:cubicBezTo>
                  <a:cubicBezTo>
                    <a:pt x="1187" y="1293"/>
                    <a:pt x="1320" y="1168"/>
                    <a:pt x="1392" y="999"/>
                  </a:cubicBezTo>
                  <a:cubicBezTo>
                    <a:pt x="1472" y="829"/>
                    <a:pt x="1481" y="642"/>
                    <a:pt x="1410" y="463"/>
                  </a:cubicBezTo>
                  <a:cubicBezTo>
                    <a:pt x="1305" y="178"/>
                    <a:pt x="1043" y="1"/>
                    <a:pt x="7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0"/>
            <p:cNvSpPr/>
            <p:nvPr/>
          </p:nvSpPr>
          <p:spPr>
            <a:xfrm>
              <a:off x="1024482" y="4195950"/>
              <a:ext cx="33549" cy="29883"/>
            </a:xfrm>
            <a:custGeom>
              <a:avLst/>
              <a:gdLst/>
              <a:ahLst/>
              <a:cxnLst/>
              <a:rect l="l" t="t" r="r" b="b"/>
              <a:pathLst>
                <a:path w="1089" h="970" extrusionOk="0">
                  <a:moveTo>
                    <a:pt x="541" y="405"/>
                  </a:moveTo>
                  <a:cubicBezTo>
                    <a:pt x="577" y="405"/>
                    <a:pt x="610" y="422"/>
                    <a:pt x="625" y="452"/>
                  </a:cubicBezTo>
                  <a:cubicBezTo>
                    <a:pt x="634" y="497"/>
                    <a:pt x="616" y="541"/>
                    <a:pt x="571" y="559"/>
                  </a:cubicBezTo>
                  <a:cubicBezTo>
                    <a:pt x="562" y="562"/>
                    <a:pt x="555" y="563"/>
                    <a:pt x="547" y="563"/>
                  </a:cubicBezTo>
                  <a:cubicBezTo>
                    <a:pt x="533" y="563"/>
                    <a:pt x="521" y="559"/>
                    <a:pt x="509" y="559"/>
                  </a:cubicBezTo>
                  <a:cubicBezTo>
                    <a:pt x="500" y="550"/>
                    <a:pt x="482" y="532"/>
                    <a:pt x="473" y="514"/>
                  </a:cubicBezTo>
                  <a:cubicBezTo>
                    <a:pt x="455" y="470"/>
                    <a:pt x="482" y="425"/>
                    <a:pt x="518" y="407"/>
                  </a:cubicBezTo>
                  <a:cubicBezTo>
                    <a:pt x="525" y="406"/>
                    <a:pt x="533" y="405"/>
                    <a:pt x="541" y="405"/>
                  </a:cubicBezTo>
                  <a:close/>
                  <a:moveTo>
                    <a:pt x="554" y="0"/>
                  </a:moveTo>
                  <a:cubicBezTo>
                    <a:pt x="497" y="0"/>
                    <a:pt x="440" y="11"/>
                    <a:pt x="384" y="33"/>
                  </a:cubicBezTo>
                  <a:cubicBezTo>
                    <a:pt x="125" y="122"/>
                    <a:pt x="0" y="398"/>
                    <a:pt x="90" y="648"/>
                  </a:cubicBezTo>
                  <a:cubicBezTo>
                    <a:pt x="134" y="773"/>
                    <a:pt x="223" y="871"/>
                    <a:pt x="348" y="925"/>
                  </a:cubicBezTo>
                  <a:cubicBezTo>
                    <a:pt x="411" y="951"/>
                    <a:pt x="473" y="969"/>
                    <a:pt x="545" y="969"/>
                  </a:cubicBezTo>
                  <a:cubicBezTo>
                    <a:pt x="598" y="969"/>
                    <a:pt x="661" y="960"/>
                    <a:pt x="714" y="934"/>
                  </a:cubicBezTo>
                  <a:cubicBezTo>
                    <a:pt x="964" y="844"/>
                    <a:pt x="1089" y="568"/>
                    <a:pt x="1000" y="318"/>
                  </a:cubicBezTo>
                  <a:cubicBezTo>
                    <a:pt x="930" y="124"/>
                    <a:pt x="748" y="0"/>
                    <a:pt x="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0"/>
            <p:cNvSpPr/>
            <p:nvPr/>
          </p:nvSpPr>
          <p:spPr>
            <a:xfrm>
              <a:off x="1674182" y="4043176"/>
              <a:ext cx="40974" cy="40573"/>
            </a:xfrm>
            <a:custGeom>
              <a:avLst/>
              <a:gdLst/>
              <a:ahLst/>
              <a:cxnLst/>
              <a:rect l="l" t="t" r="r" b="b"/>
              <a:pathLst>
                <a:path w="1330" h="1317" extrusionOk="0">
                  <a:moveTo>
                    <a:pt x="652" y="406"/>
                  </a:moveTo>
                  <a:cubicBezTo>
                    <a:pt x="750" y="406"/>
                    <a:pt x="848" y="469"/>
                    <a:pt x="884" y="576"/>
                  </a:cubicBezTo>
                  <a:cubicBezTo>
                    <a:pt x="911" y="647"/>
                    <a:pt x="911" y="710"/>
                    <a:pt x="875" y="772"/>
                  </a:cubicBezTo>
                  <a:cubicBezTo>
                    <a:pt x="857" y="834"/>
                    <a:pt x="804" y="870"/>
                    <a:pt x="750" y="897"/>
                  </a:cubicBezTo>
                  <a:cubicBezTo>
                    <a:pt x="727" y="906"/>
                    <a:pt x="702" y="910"/>
                    <a:pt x="678" y="910"/>
                  </a:cubicBezTo>
                  <a:cubicBezTo>
                    <a:pt x="581" y="910"/>
                    <a:pt x="482" y="843"/>
                    <a:pt x="447" y="736"/>
                  </a:cubicBezTo>
                  <a:cubicBezTo>
                    <a:pt x="420" y="674"/>
                    <a:pt x="420" y="603"/>
                    <a:pt x="447" y="540"/>
                  </a:cubicBezTo>
                  <a:cubicBezTo>
                    <a:pt x="474" y="487"/>
                    <a:pt x="518" y="442"/>
                    <a:pt x="581" y="424"/>
                  </a:cubicBezTo>
                  <a:cubicBezTo>
                    <a:pt x="598" y="415"/>
                    <a:pt x="625" y="406"/>
                    <a:pt x="652" y="406"/>
                  </a:cubicBezTo>
                  <a:close/>
                  <a:moveTo>
                    <a:pt x="656" y="1"/>
                  </a:moveTo>
                  <a:cubicBezTo>
                    <a:pt x="583" y="1"/>
                    <a:pt x="510" y="13"/>
                    <a:pt x="438" y="40"/>
                  </a:cubicBezTo>
                  <a:cubicBezTo>
                    <a:pt x="277" y="103"/>
                    <a:pt x="144" y="219"/>
                    <a:pt x="81" y="379"/>
                  </a:cubicBezTo>
                  <a:cubicBezTo>
                    <a:pt x="10" y="540"/>
                    <a:pt x="1" y="718"/>
                    <a:pt x="63" y="879"/>
                  </a:cubicBezTo>
                  <a:cubicBezTo>
                    <a:pt x="161" y="1147"/>
                    <a:pt x="411" y="1316"/>
                    <a:pt x="679" y="1316"/>
                  </a:cubicBezTo>
                  <a:cubicBezTo>
                    <a:pt x="750" y="1316"/>
                    <a:pt x="822" y="1298"/>
                    <a:pt x="893" y="1272"/>
                  </a:cubicBezTo>
                  <a:cubicBezTo>
                    <a:pt x="1053" y="1218"/>
                    <a:pt x="1178" y="1102"/>
                    <a:pt x="1250" y="941"/>
                  </a:cubicBezTo>
                  <a:cubicBezTo>
                    <a:pt x="1321" y="781"/>
                    <a:pt x="1330" y="603"/>
                    <a:pt x="1268" y="433"/>
                  </a:cubicBezTo>
                  <a:cubicBezTo>
                    <a:pt x="1170" y="168"/>
                    <a:pt x="919" y="1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0"/>
            <p:cNvSpPr/>
            <p:nvPr/>
          </p:nvSpPr>
          <p:spPr>
            <a:xfrm>
              <a:off x="1635149" y="4002510"/>
              <a:ext cx="46211" cy="42761"/>
            </a:xfrm>
            <a:custGeom>
              <a:avLst/>
              <a:gdLst/>
              <a:ahLst/>
              <a:cxnLst/>
              <a:rect l="l" t="t" r="r" b="b"/>
              <a:pathLst>
                <a:path w="1500" h="1388" extrusionOk="0">
                  <a:moveTo>
                    <a:pt x="791" y="405"/>
                  </a:moveTo>
                  <a:cubicBezTo>
                    <a:pt x="832" y="405"/>
                    <a:pt x="873" y="414"/>
                    <a:pt x="911" y="433"/>
                  </a:cubicBezTo>
                  <a:cubicBezTo>
                    <a:pt x="982" y="459"/>
                    <a:pt x="1036" y="522"/>
                    <a:pt x="1063" y="593"/>
                  </a:cubicBezTo>
                  <a:cubicBezTo>
                    <a:pt x="1089" y="665"/>
                    <a:pt x="1080" y="736"/>
                    <a:pt x="1054" y="807"/>
                  </a:cubicBezTo>
                  <a:cubicBezTo>
                    <a:pt x="1018" y="879"/>
                    <a:pt x="964" y="932"/>
                    <a:pt x="884" y="959"/>
                  </a:cubicBezTo>
                  <a:cubicBezTo>
                    <a:pt x="851" y="971"/>
                    <a:pt x="816" y="978"/>
                    <a:pt x="781" y="978"/>
                  </a:cubicBezTo>
                  <a:cubicBezTo>
                    <a:pt x="740" y="978"/>
                    <a:pt x="699" y="969"/>
                    <a:pt x="661" y="950"/>
                  </a:cubicBezTo>
                  <a:cubicBezTo>
                    <a:pt x="599" y="923"/>
                    <a:pt x="545" y="861"/>
                    <a:pt x="518" y="790"/>
                  </a:cubicBezTo>
                  <a:cubicBezTo>
                    <a:pt x="465" y="647"/>
                    <a:pt x="536" y="477"/>
                    <a:pt x="688" y="424"/>
                  </a:cubicBezTo>
                  <a:cubicBezTo>
                    <a:pt x="721" y="411"/>
                    <a:pt x="756" y="405"/>
                    <a:pt x="791" y="405"/>
                  </a:cubicBezTo>
                  <a:close/>
                  <a:moveTo>
                    <a:pt x="792" y="1"/>
                  </a:moveTo>
                  <a:cubicBezTo>
                    <a:pt x="710" y="1"/>
                    <a:pt x="627" y="17"/>
                    <a:pt x="545" y="49"/>
                  </a:cubicBezTo>
                  <a:cubicBezTo>
                    <a:pt x="188" y="174"/>
                    <a:pt x="1" y="575"/>
                    <a:pt x="135" y="932"/>
                  </a:cubicBezTo>
                  <a:cubicBezTo>
                    <a:pt x="197" y="1102"/>
                    <a:pt x="331" y="1245"/>
                    <a:pt x="492" y="1316"/>
                  </a:cubicBezTo>
                  <a:cubicBezTo>
                    <a:pt x="590" y="1360"/>
                    <a:pt x="688" y="1387"/>
                    <a:pt x="786" y="1387"/>
                  </a:cubicBezTo>
                  <a:cubicBezTo>
                    <a:pt x="866" y="1387"/>
                    <a:pt x="947" y="1369"/>
                    <a:pt x="1027" y="1343"/>
                  </a:cubicBezTo>
                  <a:cubicBezTo>
                    <a:pt x="1205" y="1271"/>
                    <a:pt x="1339" y="1146"/>
                    <a:pt x="1419" y="977"/>
                  </a:cubicBezTo>
                  <a:cubicBezTo>
                    <a:pt x="1500" y="816"/>
                    <a:pt x="1500" y="620"/>
                    <a:pt x="1437" y="451"/>
                  </a:cubicBezTo>
                  <a:cubicBezTo>
                    <a:pt x="1375" y="281"/>
                    <a:pt x="1250" y="138"/>
                    <a:pt x="1080" y="67"/>
                  </a:cubicBezTo>
                  <a:cubicBezTo>
                    <a:pt x="988" y="23"/>
                    <a:pt x="891" y="1"/>
                    <a:pt x="7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0"/>
            <p:cNvSpPr/>
            <p:nvPr/>
          </p:nvSpPr>
          <p:spPr>
            <a:xfrm>
              <a:off x="1626646" y="4059966"/>
              <a:ext cx="42915" cy="41097"/>
            </a:xfrm>
            <a:custGeom>
              <a:avLst/>
              <a:gdLst/>
              <a:ahLst/>
              <a:cxnLst/>
              <a:rect l="l" t="t" r="r" b="b"/>
              <a:pathLst>
                <a:path w="1393" h="1334" extrusionOk="0">
                  <a:moveTo>
                    <a:pt x="705" y="405"/>
                  </a:moveTo>
                  <a:cubicBezTo>
                    <a:pt x="741" y="405"/>
                    <a:pt x="777" y="414"/>
                    <a:pt x="812" y="432"/>
                  </a:cubicBezTo>
                  <a:cubicBezTo>
                    <a:pt x="875" y="459"/>
                    <a:pt x="928" y="512"/>
                    <a:pt x="946" y="575"/>
                  </a:cubicBezTo>
                  <a:cubicBezTo>
                    <a:pt x="973" y="637"/>
                    <a:pt x="964" y="700"/>
                    <a:pt x="937" y="762"/>
                  </a:cubicBezTo>
                  <a:cubicBezTo>
                    <a:pt x="910" y="834"/>
                    <a:pt x="857" y="878"/>
                    <a:pt x="785" y="905"/>
                  </a:cubicBezTo>
                  <a:cubicBezTo>
                    <a:pt x="750" y="918"/>
                    <a:pt x="714" y="925"/>
                    <a:pt x="678" y="925"/>
                  </a:cubicBezTo>
                  <a:cubicBezTo>
                    <a:pt x="643" y="925"/>
                    <a:pt x="607" y="918"/>
                    <a:pt x="571" y="905"/>
                  </a:cubicBezTo>
                  <a:cubicBezTo>
                    <a:pt x="509" y="878"/>
                    <a:pt x="464" y="825"/>
                    <a:pt x="438" y="762"/>
                  </a:cubicBezTo>
                  <a:cubicBezTo>
                    <a:pt x="420" y="700"/>
                    <a:pt x="420" y="628"/>
                    <a:pt x="446" y="566"/>
                  </a:cubicBezTo>
                  <a:cubicBezTo>
                    <a:pt x="473" y="504"/>
                    <a:pt x="536" y="450"/>
                    <a:pt x="607" y="423"/>
                  </a:cubicBezTo>
                  <a:cubicBezTo>
                    <a:pt x="634" y="414"/>
                    <a:pt x="670" y="405"/>
                    <a:pt x="705" y="405"/>
                  </a:cubicBezTo>
                  <a:close/>
                  <a:moveTo>
                    <a:pt x="703" y="0"/>
                  </a:moveTo>
                  <a:cubicBezTo>
                    <a:pt x="623" y="0"/>
                    <a:pt x="542" y="16"/>
                    <a:pt x="464" y="49"/>
                  </a:cubicBezTo>
                  <a:cubicBezTo>
                    <a:pt x="295" y="111"/>
                    <a:pt x="152" y="236"/>
                    <a:pt x="81" y="396"/>
                  </a:cubicBezTo>
                  <a:cubicBezTo>
                    <a:pt x="9" y="557"/>
                    <a:pt x="0" y="735"/>
                    <a:pt x="63" y="905"/>
                  </a:cubicBezTo>
                  <a:cubicBezTo>
                    <a:pt x="125" y="1066"/>
                    <a:pt x="241" y="1199"/>
                    <a:pt x="411" y="1271"/>
                  </a:cubicBezTo>
                  <a:cubicBezTo>
                    <a:pt x="500" y="1315"/>
                    <a:pt x="589" y="1333"/>
                    <a:pt x="687" y="1333"/>
                  </a:cubicBezTo>
                  <a:cubicBezTo>
                    <a:pt x="768" y="1333"/>
                    <a:pt x="848" y="1315"/>
                    <a:pt x="919" y="1289"/>
                  </a:cubicBezTo>
                  <a:cubicBezTo>
                    <a:pt x="1098" y="1226"/>
                    <a:pt x="1232" y="1101"/>
                    <a:pt x="1303" y="932"/>
                  </a:cubicBezTo>
                  <a:cubicBezTo>
                    <a:pt x="1383" y="771"/>
                    <a:pt x="1392" y="593"/>
                    <a:pt x="1330" y="432"/>
                  </a:cubicBezTo>
                  <a:cubicBezTo>
                    <a:pt x="1267" y="272"/>
                    <a:pt x="1142" y="138"/>
                    <a:pt x="982" y="66"/>
                  </a:cubicBezTo>
                  <a:cubicBezTo>
                    <a:pt x="894" y="23"/>
                    <a:pt x="799" y="0"/>
                    <a:pt x="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0"/>
            <p:cNvSpPr/>
            <p:nvPr/>
          </p:nvSpPr>
          <p:spPr>
            <a:xfrm>
              <a:off x="1510378" y="4119517"/>
              <a:ext cx="45657" cy="43100"/>
            </a:xfrm>
            <a:custGeom>
              <a:avLst/>
              <a:gdLst/>
              <a:ahLst/>
              <a:cxnLst/>
              <a:rect l="l" t="t" r="r" b="b"/>
              <a:pathLst>
                <a:path w="1482" h="1399" extrusionOk="0">
                  <a:moveTo>
                    <a:pt x="768" y="399"/>
                  </a:moveTo>
                  <a:cubicBezTo>
                    <a:pt x="804" y="399"/>
                    <a:pt x="848" y="408"/>
                    <a:pt x="884" y="426"/>
                  </a:cubicBezTo>
                  <a:cubicBezTo>
                    <a:pt x="955" y="462"/>
                    <a:pt x="1009" y="524"/>
                    <a:pt x="1036" y="596"/>
                  </a:cubicBezTo>
                  <a:cubicBezTo>
                    <a:pt x="1062" y="676"/>
                    <a:pt x="1062" y="756"/>
                    <a:pt x="1036" y="828"/>
                  </a:cubicBezTo>
                  <a:cubicBezTo>
                    <a:pt x="1000" y="899"/>
                    <a:pt x="946" y="944"/>
                    <a:pt x="875" y="970"/>
                  </a:cubicBezTo>
                  <a:cubicBezTo>
                    <a:pt x="846" y="983"/>
                    <a:pt x="815" y="989"/>
                    <a:pt x="783" y="989"/>
                  </a:cubicBezTo>
                  <a:cubicBezTo>
                    <a:pt x="746" y="989"/>
                    <a:pt x="708" y="981"/>
                    <a:pt x="670" y="961"/>
                  </a:cubicBezTo>
                  <a:cubicBezTo>
                    <a:pt x="599" y="935"/>
                    <a:pt x="545" y="872"/>
                    <a:pt x="518" y="792"/>
                  </a:cubicBezTo>
                  <a:cubicBezTo>
                    <a:pt x="456" y="640"/>
                    <a:pt x="527" y="471"/>
                    <a:pt x="679" y="417"/>
                  </a:cubicBezTo>
                  <a:cubicBezTo>
                    <a:pt x="706" y="408"/>
                    <a:pt x="732" y="399"/>
                    <a:pt x="768" y="399"/>
                  </a:cubicBezTo>
                  <a:close/>
                  <a:moveTo>
                    <a:pt x="769" y="1"/>
                  </a:moveTo>
                  <a:cubicBezTo>
                    <a:pt x="690" y="1"/>
                    <a:pt x="612" y="14"/>
                    <a:pt x="536" y="43"/>
                  </a:cubicBezTo>
                  <a:cubicBezTo>
                    <a:pt x="179" y="167"/>
                    <a:pt x="1" y="569"/>
                    <a:pt x="135" y="935"/>
                  </a:cubicBezTo>
                  <a:cubicBezTo>
                    <a:pt x="206" y="1113"/>
                    <a:pt x="331" y="1256"/>
                    <a:pt x="500" y="1336"/>
                  </a:cubicBezTo>
                  <a:cubicBezTo>
                    <a:pt x="599" y="1372"/>
                    <a:pt x="688" y="1399"/>
                    <a:pt x="786" y="1399"/>
                  </a:cubicBezTo>
                  <a:cubicBezTo>
                    <a:pt x="866" y="1399"/>
                    <a:pt x="946" y="1381"/>
                    <a:pt x="1018" y="1354"/>
                  </a:cubicBezTo>
                  <a:cubicBezTo>
                    <a:pt x="1196" y="1291"/>
                    <a:pt x="1330" y="1158"/>
                    <a:pt x="1401" y="988"/>
                  </a:cubicBezTo>
                  <a:cubicBezTo>
                    <a:pt x="1473" y="819"/>
                    <a:pt x="1482" y="631"/>
                    <a:pt x="1419" y="462"/>
                  </a:cubicBezTo>
                  <a:cubicBezTo>
                    <a:pt x="1348" y="283"/>
                    <a:pt x="1223" y="141"/>
                    <a:pt x="1054" y="60"/>
                  </a:cubicBezTo>
                  <a:cubicBezTo>
                    <a:pt x="960" y="21"/>
                    <a:pt x="864" y="1"/>
                    <a:pt x="7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0"/>
            <p:cNvSpPr/>
            <p:nvPr/>
          </p:nvSpPr>
          <p:spPr>
            <a:xfrm>
              <a:off x="1316907" y="3973828"/>
              <a:ext cx="45657" cy="42853"/>
            </a:xfrm>
            <a:custGeom>
              <a:avLst/>
              <a:gdLst/>
              <a:ahLst/>
              <a:cxnLst/>
              <a:rect l="l" t="t" r="r" b="b"/>
              <a:pathLst>
                <a:path w="1482" h="1391" extrusionOk="0">
                  <a:moveTo>
                    <a:pt x="762" y="401"/>
                  </a:moveTo>
                  <a:cubicBezTo>
                    <a:pt x="878" y="401"/>
                    <a:pt x="993" y="477"/>
                    <a:pt x="1035" y="596"/>
                  </a:cubicBezTo>
                  <a:cubicBezTo>
                    <a:pt x="1062" y="677"/>
                    <a:pt x="1062" y="757"/>
                    <a:pt x="1026" y="828"/>
                  </a:cubicBezTo>
                  <a:cubicBezTo>
                    <a:pt x="1000" y="891"/>
                    <a:pt x="946" y="944"/>
                    <a:pt x="875" y="971"/>
                  </a:cubicBezTo>
                  <a:cubicBezTo>
                    <a:pt x="842" y="984"/>
                    <a:pt x="808" y="990"/>
                    <a:pt x="775" y="990"/>
                  </a:cubicBezTo>
                  <a:cubicBezTo>
                    <a:pt x="737" y="990"/>
                    <a:pt x="699" y="981"/>
                    <a:pt x="661" y="962"/>
                  </a:cubicBezTo>
                  <a:cubicBezTo>
                    <a:pt x="598" y="927"/>
                    <a:pt x="536" y="864"/>
                    <a:pt x="509" y="793"/>
                  </a:cubicBezTo>
                  <a:cubicBezTo>
                    <a:pt x="455" y="641"/>
                    <a:pt x="527" y="472"/>
                    <a:pt x="669" y="418"/>
                  </a:cubicBezTo>
                  <a:cubicBezTo>
                    <a:pt x="700" y="407"/>
                    <a:pt x="731" y="401"/>
                    <a:pt x="762" y="401"/>
                  </a:cubicBezTo>
                  <a:close/>
                  <a:moveTo>
                    <a:pt x="763" y="0"/>
                  </a:moveTo>
                  <a:cubicBezTo>
                    <a:pt x="685" y="0"/>
                    <a:pt x="605" y="14"/>
                    <a:pt x="527" y="43"/>
                  </a:cubicBezTo>
                  <a:cubicBezTo>
                    <a:pt x="179" y="168"/>
                    <a:pt x="0" y="570"/>
                    <a:pt x="134" y="935"/>
                  </a:cubicBezTo>
                  <a:cubicBezTo>
                    <a:pt x="197" y="1105"/>
                    <a:pt x="322" y="1248"/>
                    <a:pt x="491" y="1328"/>
                  </a:cubicBezTo>
                  <a:cubicBezTo>
                    <a:pt x="580" y="1373"/>
                    <a:pt x="687" y="1390"/>
                    <a:pt x="785" y="1390"/>
                  </a:cubicBezTo>
                  <a:cubicBezTo>
                    <a:pt x="866" y="1390"/>
                    <a:pt x="937" y="1382"/>
                    <a:pt x="1017" y="1355"/>
                  </a:cubicBezTo>
                  <a:cubicBezTo>
                    <a:pt x="1187" y="1292"/>
                    <a:pt x="1321" y="1159"/>
                    <a:pt x="1401" y="989"/>
                  </a:cubicBezTo>
                  <a:cubicBezTo>
                    <a:pt x="1472" y="820"/>
                    <a:pt x="1481" y="632"/>
                    <a:pt x="1410" y="463"/>
                  </a:cubicBezTo>
                  <a:cubicBezTo>
                    <a:pt x="1305" y="177"/>
                    <a:pt x="1043" y="0"/>
                    <a:pt x="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0"/>
            <p:cNvSpPr/>
            <p:nvPr/>
          </p:nvSpPr>
          <p:spPr>
            <a:xfrm>
              <a:off x="1295188" y="4003834"/>
              <a:ext cx="32194" cy="29883"/>
            </a:xfrm>
            <a:custGeom>
              <a:avLst/>
              <a:gdLst/>
              <a:ahLst/>
              <a:cxnLst/>
              <a:rect l="l" t="t" r="r" b="b"/>
              <a:pathLst>
                <a:path w="1045" h="970" extrusionOk="0">
                  <a:moveTo>
                    <a:pt x="541" y="405"/>
                  </a:moveTo>
                  <a:cubicBezTo>
                    <a:pt x="577" y="405"/>
                    <a:pt x="610" y="423"/>
                    <a:pt x="625" y="452"/>
                  </a:cubicBezTo>
                  <a:cubicBezTo>
                    <a:pt x="634" y="479"/>
                    <a:pt x="625" y="506"/>
                    <a:pt x="616" y="515"/>
                  </a:cubicBezTo>
                  <a:cubicBezTo>
                    <a:pt x="616" y="524"/>
                    <a:pt x="598" y="541"/>
                    <a:pt x="572" y="559"/>
                  </a:cubicBezTo>
                  <a:cubicBezTo>
                    <a:pt x="564" y="562"/>
                    <a:pt x="557" y="563"/>
                    <a:pt x="550" y="563"/>
                  </a:cubicBezTo>
                  <a:cubicBezTo>
                    <a:pt x="534" y="563"/>
                    <a:pt x="522" y="557"/>
                    <a:pt x="509" y="550"/>
                  </a:cubicBezTo>
                  <a:cubicBezTo>
                    <a:pt x="500" y="550"/>
                    <a:pt x="482" y="532"/>
                    <a:pt x="473" y="515"/>
                  </a:cubicBezTo>
                  <a:cubicBezTo>
                    <a:pt x="456" y="470"/>
                    <a:pt x="482" y="425"/>
                    <a:pt x="518" y="408"/>
                  </a:cubicBezTo>
                  <a:cubicBezTo>
                    <a:pt x="526" y="406"/>
                    <a:pt x="533" y="405"/>
                    <a:pt x="541" y="405"/>
                  </a:cubicBezTo>
                  <a:close/>
                  <a:moveTo>
                    <a:pt x="546" y="1"/>
                  </a:moveTo>
                  <a:cubicBezTo>
                    <a:pt x="489" y="1"/>
                    <a:pt x="431" y="11"/>
                    <a:pt x="375" y="33"/>
                  </a:cubicBezTo>
                  <a:cubicBezTo>
                    <a:pt x="126" y="122"/>
                    <a:pt x="1" y="399"/>
                    <a:pt x="90" y="648"/>
                  </a:cubicBezTo>
                  <a:cubicBezTo>
                    <a:pt x="134" y="773"/>
                    <a:pt x="224" y="871"/>
                    <a:pt x="349" y="925"/>
                  </a:cubicBezTo>
                  <a:cubicBezTo>
                    <a:pt x="411" y="952"/>
                    <a:pt x="473" y="970"/>
                    <a:pt x="545" y="970"/>
                  </a:cubicBezTo>
                  <a:cubicBezTo>
                    <a:pt x="598" y="970"/>
                    <a:pt x="661" y="952"/>
                    <a:pt x="714" y="934"/>
                  </a:cubicBezTo>
                  <a:cubicBezTo>
                    <a:pt x="830" y="889"/>
                    <a:pt x="928" y="800"/>
                    <a:pt x="982" y="684"/>
                  </a:cubicBezTo>
                  <a:cubicBezTo>
                    <a:pt x="1044" y="568"/>
                    <a:pt x="1044" y="434"/>
                    <a:pt x="1000" y="318"/>
                  </a:cubicBezTo>
                  <a:cubicBezTo>
                    <a:pt x="931" y="125"/>
                    <a:pt x="743" y="1"/>
                    <a:pt x="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6" name="Google Shape;3206;p50"/>
          <p:cNvGrpSpPr/>
          <p:nvPr/>
        </p:nvGrpSpPr>
        <p:grpSpPr>
          <a:xfrm>
            <a:off x="929546" y="1265513"/>
            <a:ext cx="1424001" cy="939318"/>
            <a:chOff x="815608" y="2289428"/>
            <a:chExt cx="940245" cy="620217"/>
          </a:xfrm>
        </p:grpSpPr>
        <p:sp>
          <p:nvSpPr>
            <p:cNvPr id="3207" name="Google Shape;3207;p50"/>
            <p:cNvSpPr/>
            <p:nvPr/>
          </p:nvSpPr>
          <p:spPr>
            <a:xfrm>
              <a:off x="821923" y="2375350"/>
              <a:ext cx="791568" cy="527979"/>
            </a:xfrm>
            <a:custGeom>
              <a:avLst/>
              <a:gdLst/>
              <a:ahLst/>
              <a:cxnLst/>
              <a:rect l="l" t="t" r="r" b="b"/>
              <a:pathLst>
                <a:path w="25694" h="17138" extrusionOk="0">
                  <a:moveTo>
                    <a:pt x="19466" y="0"/>
                  </a:moveTo>
                  <a:cubicBezTo>
                    <a:pt x="19457" y="9"/>
                    <a:pt x="19457" y="18"/>
                    <a:pt x="19440" y="18"/>
                  </a:cubicBezTo>
                  <a:lnTo>
                    <a:pt x="10331" y="7833"/>
                  </a:lnTo>
                  <a:lnTo>
                    <a:pt x="9582" y="8475"/>
                  </a:lnTo>
                  <a:lnTo>
                    <a:pt x="7084" y="10625"/>
                  </a:lnTo>
                  <a:lnTo>
                    <a:pt x="7084" y="9965"/>
                  </a:lnTo>
                  <a:cubicBezTo>
                    <a:pt x="7084" y="9644"/>
                    <a:pt x="6825" y="9394"/>
                    <a:pt x="6504" y="9394"/>
                  </a:cubicBezTo>
                  <a:cubicBezTo>
                    <a:pt x="6352" y="9394"/>
                    <a:pt x="6201" y="9457"/>
                    <a:pt x="6103" y="9555"/>
                  </a:cubicBezTo>
                  <a:cubicBezTo>
                    <a:pt x="5996" y="9662"/>
                    <a:pt x="5933" y="9804"/>
                    <a:pt x="5933" y="9965"/>
                  </a:cubicBezTo>
                  <a:lnTo>
                    <a:pt x="5933" y="10375"/>
                  </a:lnTo>
                  <a:cubicBezTo>
                    <a:pt x="5933" y="10536"/>
                    <a:pt x="5871" y="10688"/>
                    <a:pt x="5764" y="10786"/>
                  </a:cubicBezTo>
                  <a:cubicBezTo>
                    <a:pt x="5657" y="10893"/>
                    <a:pt x="5514" y="10955"/>
                    <a:pt x="5353" y="10955"/>
                  </a:cubicBezTo>
                  <a:cubicBezTo>
                    <a:pt x="5041" y="10955"/>
                    <a:pt x="4773" y="10697"/>
                    <a:pt x="4773" y="10375"/>
                  </a:cubicBezTo>
                  <a:lnTo>
                    <a:pt x="4773" y="9457"/>
                  </a:lnTo>
                  <a:cubicBezTo>
                    <a:pt x="4773" y="9135"/>
                    <a:pt x="4515" y="8877"/>
                    <a:pt x="4202" y="8877"/>
                  </a:cubicBezTo>
                  <a:cubicBezTo>
                    <a:pt x="4042" y="8877"/>
                    <a:pt x="3899" y="8939"/>
                    <a:pt x="3792" y="9046"/>
                  </a:cubicBezTo>
                  <a:cubicBezTo>
                    <a:pt x="3685" y="9153"/>
                    <a:pt x="3623" y="9296"/>
                    <a:pt x="3623" y="9457"/>
                  </a:cubicBezTo>
                  <a:lnTo>
                    <a:pt x="3623" y="12971"/>
                  </a:lnTo>
                  <a:cubicBezTo>
                    <a:pt x="3623" y="13132"/>
                    <a:pt x="3560" y="13284"/>
                    <a:pt x="3453" y="13382"/>
                  </a:cubicBezTo>
                  <a:cubicBezTo>
                    <a:pt x="3355" y="13489"/>
                    <a:pt x="3203" y="13551"/>
                    <a:pt x="3052" y="13551"/>
                  </a:cubicBezTo>
                  <a:cubicBezTo>
                    <a:pt x="2730" y="13551"/>
                    <a:pt x="2472" y="13293"/>
                    <a:pt x="2472" y="12971"/>
                  </a:cubicBezTo>
                  <a:lnTo>
                    <a:pt x="2472" y="10848"/>
                  </a:lnTo>
                  <a:cubicBezTo>
                    <a:pt x="2472" y="10536"/>
                    <a:pt x="2213" y="10277"/>
                    <a:pt x="1892" y="10277"/>
                  </a:cubicBezTo>
                  <a:cubicBezTo>
                    <a:pt x="1731" y="10277"/>
                    <a:pt x="1589" y="10340"/>
                    <a:pt x="1490" y="10447"/>
                  </a:cubicBezTo>
                  <a:cubicBezTo>
                    <a:pt x="1383" y="10545"/>
                    <a:pt x="1321" y="10688"/>
                    <a:pt x="1321" y="10848"/>
                  </a:cubicBezTo>
                  <a:lnTo>
                    <a:pt x="1321" y="15567"/>
                  </a:lnTo>
                  <a:lnTo>
                    <a:pt x="625" y="16165"/>
                  </a:lnTo>
                  <a:cubicBezTo>
                    <a:pt x="197" y="16531"/>
                    <a:pt x="1" y="16870"/>
                    <a:pt x="27" y="17138"/>
                  </a:cubicBezTo>
                  <a:lnTo>
                    <a:pt x="25693" y="17138"/>
                  </a:lnTo>
                  <a:cubicBezTo>
                    <a:pt x="25684" y="17129"/>
                    <a:pt x="25684" y="17120"/>
                    <a:pt x="25675" y="17111"/>
                  </a:cubicBezTo>
                  <a:cubicBezTo>
                    <a:pt x="25640" y="17039"/>
                    <a:pt x="25613" y="16959"/>
                    <a:pt x="25586" y="16888"/>
                  </a:cubicBezTo>
                  <a:lnTo>
                    <a:pt x="19672" y="901"/>
                  </a:lnTo>
                  <a:cubicBezTo>
                    <a:pt x="19609" y="750"/>
                    <a:pt x="19564" y="598"/>
                    <a:pt x="19538" y="446"/>
                  </a:cubicBezTo>
                  <a:cubicBezTo>
                    <a:pt x="19520" y="375"/>
                    <a:pt x="19502" y="304"/>
                    <a:pt x="19493" y="223"/>
                  </a:cubicBezTo>
                  <a:cubicBezTo>
                    <a:pt x="19484" y="152"/>
                    <a:pt x="19475" y="72"/>
                    <a:pt x="19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0"/>
            <p:cNvSpPr/>
            <p:nvPr/>
          </p:nvSpPr>
          <p:spPr>
            <a:xfrm>
              <a:off x="1419404" y="2295682"/>
              <a:ext cx="329856" cy="607647"/>
            </a:xfrm>
            <a:custGeom>
              <a:avLst/>
              <a:gdLst/>
              <a:ahLst/>
              <a:cxnLst/>
              <a:rect l="l" t="t" r="r" b="b"/>
              <a:pathLst>
                <a:path w="10707" h="19724" extrusionOk="0">
                  <a:moveTo>
                    <a:pt x="2103" y="0"/>
                  </a:moveTo>
                  <a:cubicBezTo>
                    <a:pt x="1882" y="0"/>
                    <a:pt x="1661" y="37"/>
                    <a:pt x="1446" y="115"/>
                  </a:cubicBezTo>
                  <a:cubicBezTo>
                    <a:pt x="518" y="463"/>
                    <a:pt x="1" y="1471"/>
                    <a:pt x="72" y="2586"/>
                  </a:cubicBezTo>
                  <a:cubicBezTo>
                    <a:pt x="81" y="2658"/>
                    <a:pt x="90" y="2738"/>
                    <a:pt x="99" y="2809"/>
                  </a:cubicBezTo>
                  <a:cubicBezTo>
                    <a:pt x="108" y="2890"/>
                    <a:pt x="126" y="2961"/>
                    <a:pt x="144" y="3032"/>
                  </a:cubicBezTo>
                  <a:cubicBezTo>
                    <a:pt x="170" y="3184"/>
                    <a:pt x="215" y="3336"/>
                    <a:pt x="269" y="3487"/>
                  </a:cubicBezTo>
                  <a:lnTo>
                    <a:pt x="6192" y="19474"/>
                  </a:lnTo>
                  <a:cubicBezTo>
                    <a:pt x="6219" y="19545"/>
                    <a:pt x="6246" y="19625"/>
                    <a:pt x="6281" y="19697"/>
                  </a:cubicBezTo>
                  <a:cubicBezTo>
                    <a:pt x="6290" y="19706"/>
                    <a:pt x="6290" y="19715"/>
                    <a:pt x="6299" y="19724"/>
                  </a:cubicBezTo>
                  <a:lnTo>
                    <a:pt x="10563" y="19724"/>
                  </a:lnTo>
                  <a:cubicBezTo>
                    <a:pt x="10706" y="19161"/>
                    <a:pt x="10679" y="18519"/>
                    <a:pt x="10448" y="17895"/>
                  </a:cubicBezTo>
                  <a:lnTo>
                    <a:pt x="4524" y="1917"/>
                  </a:lnTo>
                  <a:cubicBezTo>
                    <a:pt x="4093" y="750"/>
                    <a:pt x="3096" y="0"/>
                    <a:pt x="21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0"/>
            <p:cNvSpPr/>
            <p:nvPr/>
          </p:nvSpPr>
          <p:spPr>
            <a:xfrm>
              <a:off x="1335330" y="2737277"/>
              <a:ext cx="153914" cy="137340"/>
            </a:xfrm>
            <a:custGeom>
              <a:avLst/>
              <a:gdLst/>
              <a:ahLst/>
              <a:cxnLst/>
              <a:rect l="l" t="t" r="r" b="b"/>
              <a:pathLst>
                <a:path w="4996" h="4458" extrusionOk="0">
                  <a:moveTo>
                    <a:pt x="2482" y="0"/>
                  </a:moveTo>
                  <a:cubicBezTo>
                    <a:pt x="2230" y="0"/>
                    <a:pt x="1973" y="44"/>
                    <a:pt x="1722" y="135"/>
                  </a:cubicBezTo>
                  <a:cubicBezTo>
                    <a:pt x="580" y="563"/>
                    <a:pt x="0" y="1839"/>
                    <a:pt x="428" y="2999"/>
                  </a:cubicBezTo>
                  <a:cubicBezTo>
                    <a:pt x="762" y="3897"/>
                    <a:pt x="1612" y="4458"/>
                    <a:pt x="2512" y="4458"/>
                  </a:cubicBezTo>
                  <a:cubicBezTo>
                    <a:pt x="2766" y="4458"/>
                    <a:pt x="3023" y="4413"/>
                    <a:pt x="3274" y="4319"/>
                  </a:cubicBezTo>
                  <a:cubicBezTo>
                    <a:pt x="4416" y="3900"/>
                    <a:pt x="4996" y="2615"/>
                    <a:pt x="4568" y="1464"/>
                  </a:cubicBezTo>
                  <a:cubicBezTo>
                    <a:pt x="4233" y="558"/>
                    <a:pt x="3386" y="0"/>
                    <a:pt x="24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0"/>
            <p:cNvSpPr/>
            <p:nvPr/>
          </p:nvSpPr>
          <p:spPr>
            <a:xfrm>
              <a:off x="1430402" y="2798522"/>
              <a:ext cx="32748" cy="29822"/>
            </a:xfrm>
            <a:custGeom>
              <a:avLst/>
              <a:gdLst/>
              <a:ahLst/>
              <a:cxnLst/>
              <a:rect l="l" t="t" r="r" b="b"/>
              <a:pathLst>
                <a:path w="1063" h="968" extrusionOk="0">
                  <a:moveTo>
                    <a:pt x="521" y="1"/>
                  </a:moveTo>
                  <a:cubicBezTo>
                    <a:pt x="467" y="1"/>
                    <a:pt x="412" y="10"/>
                    <a:pt x="358" y="29"/>
                  </a:cubicBezTo>
                  <a:cubicBezTo>
                    <a:pt x="117" y="119"/>
                    <a:pt x="1" y="395"/>
                    <a:pt x="90" y="645"/>
                  </a:cubicBezTo>
                  <a:cubicBezTo>
                    <a:pt x="167" y="847"/>
                    <a:pt x="348" y="968"/>
                    <a:pt x="538" y="968"/>
                  </a:cubicBezTo>
                  <a:cubicBezTo>
                    <a:pt x="591" y="968"/>
                    <a:pt x="644" y="959"/>
                    <a:pt x="697" y="939"/>
                  </a:cubicBezTo>
                  <a:cubicBezTo>
                    <a:pt x="946" y="850"/>
                    <a:pt x="1062" y="574"/>
                    <a:pt x="973" y="324"/>
                  </a:cubicBezTo>
                  <a:cubicBezTo>
                    <a:pt x="896" y="121"/>
                    <a:pt x="716" y="1"/>
                    <a:pt x="52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0"/>
            <p:cNvSpPr/>
            <p:nvPr/>
          </p:nvSpPr>
          <p:spPr>
            <a:xfrm>
              <a:off x="1390568" y="2768084"/>
              <a:ext cx="36846" cy="32194"/>
            </a:xfrm>
            <a:custGeom>
              <a:avLst/>
              <a:gdLst/>
              <a:ahLst/>
              <a:cxnLst/>
              <a:rect l="l" t="t" r="r" b="b"/>
              <a:pathLst>
                <a:path w="1196" h="1045" extrusionOk="0">
                  <a:moveTo>
                    <a:pt x="605" y="0"/>
                  </a:moveTo>
                  <a:cubicBezTo>
                    <a:pt x="543" y="0"/>
                    <a:pt x="480" y="12"/>
                    <a:pt x="420" y="36"/>
                  </a:cubicBezTo>
                  <a:cubicBezTo>
                    <a:pt x="143" y="134"/>
                    <a:pt x="0" y="438"/>
                    <a:pt x="107" y="705"/>
                  </a:cubicBezTo>
                  <a:cubicBezTo>
                    <a:pt x="183" y="912"/>
                    <a:pt x="382" y="1044"/>
                    <a:pt x="591" y="1044"/>
                  </a:cubicBezTo>
                  <a:cubicBezTo>
                    <a:pt x="653" y="1044"/>
                    <a:pt x="716" y="1033"/>
                    <a:pt x="776" y="1008"/>
                  </a:cubicBezTo>
                  <a:cubicBezTo>
                    <a:pt x="1053" y="910"/>
                    <a:pt x="1196" y="607"/>
                    <a:pt x="1089" y="339"/>
                  </a:cubicBezTo>
                  <a:cubicBezTo>
                    <a:pt x="1013" y="133"/>
                    <a:pt x="814" y="0"/>
                    <a:pt x="60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0"/>
            <p:cNvSpPr/>
            <p:nvPr/>
          </p:nvSpPr>
          <p:spPr>
            <a:xfrm>
              <a:off x="1393310" y="2831671"/>
              <a:ext cx="35213" cy="30592"/>
            </a:xfrm>
            <a:custGeom>
              <a:avLst/>
              <a:gdLst/>
              <a:ahLst/>
              <a:cxnLst/>
              <a:rect l="l" t="t" r="r" b="b"/>
              <a:pathLst>
                <a:path w="1143" h="993" extrusionOk="0">
                  <a:moveTo>
                    <a:pt x="578" y="0"/>
                  </a:moveTo>
                  <a:cubicBezTo>
                    <a:pt x="520" y="0"/>
                    <a:pt x="460" y="11"/>
                    <a:pt x="402" y="33"/>
                  </a:cubicBezTo>
                  <a:cubicBezTo>
                    <a:pt x="134" y="131"/>
                    <a:pt x="0" y="416"/>
                    <a:pt x="90" y="675"/>
                  </a:cubicBezTo>
                  <a:cubicBezTo>
                    <a:pt x="166" y="869"/>
                    <a:pt x="360" y="993"/>
                    <a:pt x="564" y="993"/>
                  </a:cubicBezTo>
                  <a:cubicBezTo>
                    <a:pt x="623" y="993"/>
                    <a:pt x="683" y="983"/>
                    <a:pt x="741" y="961"/>
                  </a:cubicBezTo>
                  <a:cubicBezTo>
                    <a:pt x="1000" y="862"/>
                    <a:pt x="1142" y="577"/>
                    <a:pt x="1044" y="318"/>
                  </a:cubicBezTo>
                  <a:cubicBezTo>
                    <a:pt x="975" y="124"/>
                    <a:pt x="782" y="0"/>
                    <a:pt x="578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0"/>
            <p:cNvSpPr/>
            <p:nvPr/>
          </p:nvSpPr>
          <p:spPr>
            <a:xfrm>
              <a:off x="1076147" y="2683826"/>
              <a:ext cx="156687" cy="139681"/>
            </a:xfrm>
            <a:custGeom>
              <a:avLst/>
              <a:gdLst/>
              <a:ahLst/>
              <a:cxnLst/>
              <a:rect l="l" t="t" r="r" b="b"/>
              <a:pathLst>
                <a:path w="5086" h="4534" extrusionOk="0">
                  <a:moveTo>
                    <a:pt x="2530" y="1"/>
                  </a:moveTo>
                  <a:cubicBezTo>
                    <a:pt x="2273" y="1"/>
                    <a:pt x="2012" y="46"/>
                    <a:pt x="1758" y="139"/>
                  </a:cubicBezTo>
                  <a:cubicBezTo>
                    <a:pt x="589" y="568"/>
                    <a:pt x="1" y="1870"/>
                    <a:pt x="438" y="3048"/>
                  </a:cubicBezTo>
                  <a:cubicBezTo>
                    <a:pt x="772" y="3967"/>
                    <a:pt x="1640" y="4533"/>
                    <a:pt x="2556" y="4533"/>
                  </a:cubicBezTo>
                  <a:cubicBezTo>
                    <a:pt x="2813" y="4533"/>
                    <a:pt x="3074" y="4489"/>
                    <a:pt x="3328" y="4395"/>
                  </a:cubicBezTo>
                  <a:cubicBezTo>
                    <a:pt x="4497" y="3966"/>
                    <a:pt x="5086" y="2664"/>
                    <a:pt x="4648" y="1486"/>
                  </a:cubicBezTo>
                  <a:cubicBezTo>
                    <a:pt x="4314" y="567"/>
                    <a:pt x="3447" y="1"/>
                    <a:pt x="2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0"/>
            <p:cNvSpPr/>
            <p:nvPr/>
          </p:nvSpPr>
          <p:spPr>
            <a:xfrm>
              <a:off x="1135513" y="2702402"/>
              <a:ext cx="45102" cy="40820"/>
            </a:xfrm>
            <a:custGeom>
              <a:avLst/>
              <a:gdLst/>
              <a:ahLst/>
              <a:cxnLst/>
              <a:rect l="l" t="t" r="r" b="b"/>
              <a:pathLst>
                <a:path w="1464" h="1325" extrusionOk="0">
                  <a:moveTo>
                    <a:pt x="711" y="1"/>
                  </a:moveTo>
                  <a:cubicBezTo>
                    <a:pt x="641" y="1"/>
                    <a:pt x="570" y="12"/>
                    <a:pt x="500" y="36"/>
                  </a:cubicBezTo>
                  <a:cubicBezTo>
                    <a:pt x="170" y="161"/>
                    <a:pt x="1" y="544"/>
                    <a:pt x="125" y="883"/>
                  </a:cubicBezTo>
                  <a:cubicBezTo>
                    <a:pt x="230" y="1156"/>
                    <a:pt x="483" y="1325"/>
                    <a:pt x="747" y="1325"/>
                  </a:cubicBezTo>
                  <a:cubicBezTo>
                    <a:pt x="819" y="1325"/>
                    <a:pt x="893" y="1312"/>
                    <a:pt x="964" y="1285"/>
                  </a:cubicBezTo>
                  <a:cubicBezTo>
                    <a:pt x="1294" y="1160"/>
                    <a:pt x="1464" y="785"/>
                    <a:pt x="1339" y="437"/>
                  </a:cubicBezTo>
                  <a:cubicBezTo>
                    <a:pt x="1233" y="168"/>
                    <a:pt x="980" y="1"/>
                    <a:pt x="71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0"/>
            <p:cNvSpPr/>
            <p:nvPr/>
          </p:nvSpPr>
          <p:spPr>
            <a:xfrm>
              <a:off x="1106646" y="2742637"/>
              <a:ext cx="26156" cy="23167"/>
            </a:xfrm>
            <a:custGeom>
              <a:avLst/>
              <a:gdLst/>
              <a:ahLst/>
              <a:cxnLst/>
              <a:rect l="l" t="t" r="r" b="b"/>
              <a:pathLst>
                <a:path w="849" h="752" extrusionOk="0">
                  <a:moveTo>
                    <a:pt x="426" y="0"/>
                  </a:moveTo>
                  <a:cubicBezTo>
                    <a:pt x="383" y="0"/>
                    <a:pt x="339" y="8"/>
                    <a:pt x="295" y="23"/>
                  </a:cubicBezTo>
                  <a:cubicBezTo>
                    <a:pt x="99" y="95"/>
                    <a:pt x="1" y="318"/>
                    <a:pt x="72" y="505"/>
                  </a:cubicBezTo>
                  <a:cubicBezTo>
                    <a:pt x="128" y="658"/>
                    <a:pt x="270" y="751"/>
                    <a:pt x="423" y="751"/>
                  </a:cubicBezTo>
                  <a:cubicBezTo>
                    <a:pt x="466" y="751"/>
                    <a:pt x="511" y="744"/>
                    <a:pt x="554" y="728"/>
                  </a:cubicBezTo>
                  <a:cubicBezTo>
                    <a:pt x="750" y="657"/>
                    <a:pt x="848" y="443"/>
                    <a:pt x="777" y="247"/>
                  </a:cubicBezTo>
                  <a:cubicBezTo>
                    <a:pt x="721" y="94"/>
                    <a:pt x="579" y="0"/>
                    <a:pt x="426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0"/>
            <p:cNvSpPr/>
            <p:nvPr/>
          </p:nvSpPr>
          <p:spPr>
            <a:xfrm>
              <a:off x="856828" y="2627910"/>
              <a:ext cx="35490" cy="45102"/>
            </a:xfrm>
            <a:custGeom>
              <a:avLst/>
              <a:gdLst/>
              <a:ahLst/>
              <a:cxnLst/>
              <a:rect l="l" t="t" r="r" b="b"/>
              <a:pathLst>
                <a:path w="1152" h="1464" extrusionOk="0">
                  <a:moveTo>
                    <a:pt x="572" y="1"/>
                  </a:moveTo>
                  <a:cubicBezTo>
                    <a:pt x="259" y="1"/>
                    <a:pt x="1" y="259"/>
                    <a:pt x="1" y="581"/>
                  </a:cubicBezTo>
                  <a:lnTo>
                    <a:pt x="1" y="884"/>
                  </a:lnTo>
                  <a:cubicBezTo>
                    <a:pt x="1" y="1205"/>
                    <a:pt x="259" y="1464"/>
                    <a:pt x="572" y="1464"/>
                  </a:cubicBezTo>
                  <a:cubicBezTo>
                    <a:pt x="893" y="1464"/>
                    <a:pt x="1151" y="1205"/>
                    <a:pt x="1151" y="884"/>
                  </a:cubicBezTo>
                  <a:lnTo>
                    <a:pt x="1151" y="581"/>
                  </a:lnTo>
                  <a:cubicBezTo>
                    <a:pt x="1151" y="259"/>
                    <a:pt x="893" y="1"/>
                    <a:pt x="5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0"/>
            <p:cNvSpPr/>
            <p:nvPr/>
          </p:nvSpPr>
          <p:spPr>
            <a:xfrm>
              <a:off x="815608" y="2362164"/>
              <a:ext cx="807773" cy="547480"/>
            </a:xfrm>
            <a:custGeom>
              <a:avLst/>
              <a:gdLst/>
              <a:ahLst/>
              <a:cxnLst/>
              <a:rect l="l" t="t" r="r" b="b"/>
              <a:pathLst>
                <a:path w="26220" h="17771" extrusionOk="0">
                  <a:moveTo>
                    <a:pt x="19520" y="821"/>
                  </a:moveTo>
                  <a:cubicBezTo>
                    <a:pt x="19529" y="856"/>
                    <a:pt x="19538" y="883"/>
                    <a:pt x="19538" y="919"/>
                  </a:cubicBezTo>
                  <a:cubicBezTo>
                    <a:pt x="19573" y="1080"/>
                    <a:pt x="19627" y="1240"/>
                    <a:pt x="19680" y="1401"/>
                  </a:cubicBezTo>
                  <a:lnTo>
                    <a:pt x="25595" y="17360"/>
                  </a:lnTo>
                  <a:lnTo>
                    <a:pt x="464" y="17360"/>
                  </a:lnTo>
                  <a:cubicBezTo>
                    <a:pt x="527" y="17182"/>
                    <a:pt x="705" y="16968"/>
                    <a:pt x="955" y="16745"/>
                  </a:cubicBezTo>
                  <a:lnTo>
                    <a:pt x="1722" y="16094"/>
                  </a:lnTo>
                  <a:lnTo>
                    <a:pt x="1722" y="11276"/>
                  </a:lnTo>
                  <a:cubicBezTo>
                    <a:pt x="1722" y="11178"/>
                    <a:pt x="1767" y="11089"/>
                    <a:pt x="1838" y="11017"/>
                  </a:cubicBezTo>
                  <a:cubicBezTo>
                    <a:pt x="1901" y="10946"/>
                    <a:pt x="1999" y="10902"/>
                    <a:pt x="2097" y="10902"/>
                  </a:cubicBezTo>
                  <a:cubicBezTo>
                    <a:pt x="2302" y="10902"/>
                    <a:pt x="2472" y="11071"/>
                    <a:pt x="2472" y="11276"/>
                  </a:cubicBezTo>
                  <a:lnTo>
                    <a:pt x="2472" y="13399"/>
                  </a:lnTo>
                  <a:cubicBezTo>
                    <a:pt x="2472" y="13828"/>
                    <a:pt x="2819" y="14184"/>
                    <a:pt x="3257" y="14184"/>
                  </a:cubicBezTo>
                  <a:cubicBezTo>
                    <a:pt x="3462" y="14184"/>
                    <a:pt x="3658" y="14104"/>
                    <a:pt x="3801" y="13952"/>
                  </a:cubicBezTo>
                  <a:cubicBezTo>
                    <a:pt x="3952" y="13810"/>
                    <a:pt x="4033" y="13605"/>
                    <a:pt x="4033" y="13399"/>
                  </a:cubicBezTo>
                  <a:lnTo>
                    <a:pt x="4033" y="9885"/>
                  </a:lnTo>
                  <a:cubicBezTo>
                    <a:pt x="4033" y="9751"/>
                    <a:pt x="4095" y="9662"/>
                    <a:pt x="4140" y="9617"/>
                  </a:cubicBezTo>
                  <a:cubicBezTo>
                    <a:pt x="4193" y="9563"/>
                    <a:pt x="4283" y="9510"/>
                    <a:pt x="4407" y="9510"/>
                  </a:cubicBezTo>
                  <a:cubicBezTo>
                    <a:pt x="4613" y="9510"/>
                    <a:pt x="4782" y="9679"/>
                    <a:pt x="4782" y="9885"/>
                  </a:cubicBezTo>
                  <a:lnTo>
                    <a:pt x="4782" y="10803"/>
                  </a:lnTo>
                  <a:cubicBezTo>
                    <a:pt x="4782" y="11241"/>
                    <a:pt x="5130" y="11588"/>
                    <a:pt x="5558" y="11588"/>
                  </a:cubicBezTo>
                  <a:cubicBezTo>
                    <a:pt x="5763" y="11588"/>
                    <a:pt x="5969" y="11508"/>
                    <a:pt x="6111" y="11356"/>
                  </a:cubicBezTo>
                  <a:cubicBezTo>
                    <a:pt x="6254" y="11214"/>
                    <a:pt x="6343" y="11017"/>
                    <a:pt x="6343" y="10803"/>
                  </a:cubicBezTo>
                  <a:lnTo>
                    <a:pt x="6343" y="10393"/>
                  </a:lnTo>
                  <a:cubicBezTo>
                    <a:pt x="6343" y="10295"/>
                    <a:pt x="6379" y="10197"/>
                    <a:pt x="6450" y="10125"/>
                  </a:cubicBezTo>
                  <a:cubicBezTo>
                    <a:pt x="6522" y="10063"/>
                    <a:pt x="6611" y="10018"/>
                    <a:pt x="6709" y="10018"/>
                  </a:cubicBezTo>
                  <a:cubicBezTo>
                    <a:pt x="6923" y="10018"/>
                    <a:pt x="7084" y="10188"/>
                    <a:pt x="7084" y="10393"/>
                  </a:cubicBezTo>
                  <a:lnTo>
                    <a:pt x="7084" y="11490"/>
                  </a:lnTo>
                  <a:lnTo>
                    <a:pt x="19520" y="821"/>
                  </a:lnTo>
                  <a:close/>
                  <a:moveTo>
                    <a:pt x="19832" y="0"/>
                  </a:moveTo>
                  <a:lnTo>
                    <a:pt x="19538" y="277"/>
                  </a:lnTo>
                  <a:lnTo>
                    <a:pt x="7494" y="10607"/>
                  </a:lnTo>
                  <a:lnTo>
                    <a:pt x="7494" y="10393"/>
                  </a:lnTo>
                  <a:cubicBezTo>
                    <a:pt x="7494" y="9965"/>
                    <a:pt x="7146" y="9617"/>
                    <a:pt x="6709" y="9617"/>
                  </a:cubicBezTo>
                  <a:cubicBezTo>
                    <a:pt x="6504" y="9617"/>
                    <a:pt x="6308" y="9697"/>
                    <a:pt x="6165" y="9840"/>
                  </a:cubicBezTo>
                  <a:cubicBezTo>
                    <a:pt x="6013" y="9992"/>
                    <a:pt x="5933" y="10188"/>
                    <a:pt x="5933" y="10393"/>
                  </a:cubicBezTo>
                  <a:lnTo>
                    <a:pt x="5933" y="10803"/>
                  </a:lnTo>
                  <a:cubicBezTo>
                    <a:pt x="5933" y="10910"/>
                    <a:pt x="5897" y="11009"/>
                    <a:pt x="5826" y="11071"/>
                  </a:cubicBezTo>
                  <a:cubicBezTo>
                    <a:pt x="5754" y="11142"/>
                    <a:pt x="5656" y="11187"/>
                    <a:pt x="5558" y="11187"/>
                  </a:cubicBezTo>
                  <a:cubicBezTo>
                    <a:pt x="5353" y="11187"/>
                    <a:pt x="5184" y="11017"/>
                    <a:pt x="5184" y="10803"/>
                  </a:cubicBezTo>
                  <a:lnTo>
                    <a:pt x="5184" y="9885"/>
                  </a:lnTo>
                  <a:cubicBezTo>
                    <a:pt x="5184" y="9456"/>
                    <a:pt x="4836" y="9099"/>
                    <a:pt x="4407" y="9099"/>
                  </a:cubicBezTo>
                  <a:cubicBezTo>
                    <a:pt x="4202" y="9099"/>
                    <a:pt x="4006" y="9180"/>
                    <a:pt x="3854" y="9331"/>
                  </a:cubicBezTo>
                  <a:cubicBezTo>
                    <a:pt x="3703" y="9483"/>
                    <a:pt x="3622" y="9679"/>
                    <a:pt x="3622" y="9885"/>
                  </a:cubicBezTo>
                  <a:lnTo>
                    <a:pt x="3622" y="13399"/>
                  </a:lnTo>
                  <a:cubicBezTo>
                    <a:pt x="3622" y="13506"/>
                    <a:pt x="3587" y="13596"/>
                    <a:pt x="3515" y="13667"/>
                  </a:cubicBezTo>
                  <a:cubicBezTo>
                    <a:pt x="3444" y="13738"/>
                    <a:pt x="3355" y="13774"/>
                    <a:pt x="3257" y="13774"/>
                  </a:cubicBezTo>
                  <a:cubicBezTo>
                    <a:pt x="3051" y="13774"/>
                    <a:pt x="2882" y="13605"/>
                    <a:pt x="2882" y="13399"/>
                  </a:cubicBezTo>
                  <a:lnTo>
                    <a:pt x="2882" y="11276"/>
                  </a:lnTo>
                  <a:cubicBezTo>
                    <a:pt x="2882" y="10848"/>
                    <a:pt x="2525" y="10500"/>
                    <a:pt x="2097" y="10500"/>
                  </a:cubicBezTo>
                  <a:cubicBezTo>
                    <a:pt x="1892" y="10500"/>
                    <a:pt x="1695" y="10580"/>
                    <a:pt x="1553" y="10732"/>
                  </a:cubicBezTo>
                  <a:cubicBezTo>
                    <a:pt x="1401" y="10875"/>
                    <a:pt x="1321" y="11071"/>
                    <a:pt x="1321" y="11276"/>
                  </a:cubicBezTo>
                  <a:lnTo>
                    <a:pt x="1321" y="15906"/>
                  </a:lnTo>
                  <a:lnTo>
                    <a:pt x="696" y="16441"/>
                  </a:lnTo>
                  <a:cubicBezTo>
                    <a:pt x="223" y="16843"/>
                    <a:pt x="0" y="17235"/>
                    <a:pt x="27" y="17583"/>
                  </a:cubicBezTo>
                  <a:lnTo>
                    <a:pt x="45" y="17771"/>
                  </a:lnTo>
                  <a:lnTo>
                    <a:pt x="25898" y="17771"/>
                  </a:lnTo>
                  <a:lnTo>
                    <a:pt x="26219" y="17762"/>
                  </a:lnTo>
                  <a:lnTo>
                    <a:pt x="26077" y="17467"/>
                  </a:lnTo>
                  <a:lnTo>
                    <a:pt x="26068" y="17450"/>
                  </a:lnTo>
                  <a:cubicBezTo>
                    <a:pt x="26032" y="17387"/>
                    <a:pt x="26005" y="17316"/>
                    <a:pt x="25979" y="17244"/>
                  </a:cubicBezTo>
                  <a:lnTo>
                    <a:pt x="20064" y="1258"/>
                  </a:lnTo>
                  <a:cubicBezTo>
                    <a:pt x="20010" y="1115"/>
                    <a:pt x="19966" y="972"/>
                    <a:pt x="19939" y="839"/>
                  </a:cubicBezTo>
                  <a:cubicBezTo>
                    <a:pt x="19921" y="758"/>
                    <a:pt x="19912" y="696"/>
                    <a:pt x="19894" y="625"/>
                  </a:cubicBezTo>
                  <a:cubicBezTo>
                    <a:pt x="19885" y="553"/>
                    <a:pt x="19877" y="482"/>
                    <a:pt x="19877" y="410"/>
                  </a:cubicBezTo>
                  <a:lnTo>
                    <a:pt x="1983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0"/>
            <p:cNvSpPr/>
            <p:nvPr/>
          </p:nvSpPr>
          <p:spPr>
            <a:xfrm>
              <a:off x="1412811" y="2289428"/>
              <a:ext cx="343042" cy="620217"/>
            </a:xfrm>
            <a:custGeom>
              <a:avLst/>
              <a:gdLst/>
              <a:ahLst/>
              <a:cxnLst/>
              <a:rect l="l" t="t" r="r" b="b"/>
              <a:pathLst>
                <a:path w="11135" h="20132" extrusionOk="0">
                  <a:moveTo>
                    <a:pt x="2325" y="407"/>
                  </a:moveTo>
                  <a:cubicBezTo>
                    <a:pt x="3228" y="407"/>
                    <a:pt x="4149" y="1110"/>
                    <a:pt x="4551" y="2183"/>
                  </a:cubicBezTo>
                  <a:lnTo>
                    <a:pt x="10474" y="18169"/>
                  </a:lnTo>
                  <a:cubicBezTo>
                    <a:pt x="10662" y="18678"/>
                    <a:pt x="10715" y="19222"/>
                    <a:pt x="10617" y="19721"/>
                  </a:cubicBezTo>
                  <a:lnTo>
                    <a:pt x="6638" y="19721"/>
                  </a:lnTo>
                  <a:cubicBezTo>
                    <a:pt x="6629" y="19686"/>
                    <a:pt x="6611" y="19650"/>
                    <a:pt x="6594" y="19605"/>
                  </a:cubicBezTo>
                  <a:lnTo>
                    <a:pt x="679" y="3628"/>
                  </a:lnTo>
                  <a:cubicBezTo>
                    <a:pt x="625" y="3476"/>
                    <a:pt x="581" y="3333"/>
                    <a:pt x="554" y="3200"/>
                  </a:cubicBezTo>
                  <a:cubicBezTo>
                    <a:pt x="536" y="3119"/>
                    <a:pt x="527" y="3057"/>
                    <a:pt x="509" y="2977"/>
                  </a:cubicBezTo>
                  <a:cubicBezTo>
                    <a:pt x="500" y="2914"/>
                    <a:pt x="492" y="2843"/>
                    <a:pt x="492" y="2771"/>
                  </a:cubicBezTo>
                  <a:cubicBezTo>
                    <a:pt x="420" y="1719"/>
                    <a:pt x="911" y="818"/>
                    <a:pt x="1732" y="514"/>
                  </a:cubicBezTo>
                  <a:cubicBezTo>
                    <a:pt x="1924" y="441"/>
                    <a:pt x="2124" y="407"/>
                    <a:pt x="2325" y="407"/>
                  </a:cubicBezTo>
                  <a:close/>
                  <a:moveTo>
                    <a:pt x="2318" y="1"/>
                  </a:moveTo>
                  <a:cubicBezTo>
                    <a:pt x="2072" y="1"/>
                    <a:pt x="1827" y="43"/>
                    <a:pt x="1589" y="131"/>
                  </a:cubicBezTo>
                  <a:cubicBezTo>
                    <a:pt x="607" y="497"/>
                    <a:pt x="1" y="1567"/>
                    <a:pt x="90" y="2798"/>
                  </a:cubicBezTo>
                  <a:cubicBezTo>
                    <a:pt x="90" y="2878"/>
                    <a:pt x="99" y="2950"/>
                    <a:pt x="117" y="3048"/>
                  </a:cubicBezTo>
                  <a:cubicBezTo>
                    <a:pt x="126" y="3128"/>
                    <a:pt x="135" y="3200"/>
                    <a:pt x="153" y="3280"/>
                  </a:cubicBezTo>
                  <a:cubicBezTo>
                    <a:pt x="188" y="3432"/>
                    <a:pt x="233" y="3592"/>
                    <a:pt x="295" y="3762"/>
                  </a:cubicBezTo>
                  <a:lnTo>
                    <a:pt x="6219" y="19748"/>
                  </a:lnTo>
                  <a:cubicBezTo>
                    <a:pt x="6246" y="19828"/>
                    <a:pt x="6281" y="19909"/>
                    <a:pt x="6308" y="19971"/>
                  </a:cubicBezTo>
                  <a:cubicBezTo>
                    <a:pt x="6317" y="19989"/>
                    <a:pt x="6317" y="19998"/>
                    <a:pt x="6326" y="20016"/>
                  </a:cubicBezTo>
                  <a:lnTo>
                    <a:pt x="6388" y="20132"/>
                  </a:lnTo>
                  <a:lnTo>
                    <a:pt x="10938" y="20132"/>
                  </a:lnTo>
                  <a:lnTo>
                    <a:pt x="10974" y="19980"/>
                  </a:lnTo>
                  <a:cubicBezTo>
                    <a:pt x="11134" y="19356"/>
                    <a:pt x="11090" y="18669"/>
                    <a:pt x="10849" y="18026"/>
                  </a:cubicBezTo>
                  <a:lnTo>
                    <a:pt x="4934" y="2049"/>
                  </a:lnTo>
                  <a:cubicBezTo>
                    <a:pt x="4470" y="800"/>
                    <a:pt x="3391" y="1"/>
                    <a:pt x="2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0"/>
            <p:cNvSpPr/>
            <p:nvPr/>
          </p:nvSpPr>
          <p:spPr>
            <a:xfrm>
              <a:off x="1328460" y="2731053"/>
              <a:ext cx="160507" cy="149724"/>
            </a:xfrm>
            <a:custGeom>
              <a:avLst/>
              <a:gdLst/>
              <a:ahLst/>
              <a:cxnLst/>
              <a:rect l="l" t="t" r="r" b="b"/>
              <a:pathLst>
                <a:path w="5210" h="4860" extrusionOk="0">
                  <a:moveTo>
                    <a:pt x="2710" y="409"/>
                  </a:moveTo>
                  <a:cubicBezTo>
                    <a:pt x="3531" y="409"/>
                    <a:pt x="4304" y="916"/>
                    <a:pt x="4603" y="1738"/>
                  </a:cubicBezTo>
                  <a:cubicBezTo>
                    <a:pt x="4791" y="2246"/>
                    <a:pt x="4773" y="2790"/>
                    <a:pt x="4550" y="3281"/>
                  </a:cubicBezTo>
                  <a:cubicBezTo>
                    <a:pt x="4327" y="3772"/>
                    <a:pt x="3925" y="4146"/>
                    <a:pt x="3426" y="4334"/>
                  </a:cubicBezTo>
                  <a:cubicBezTo>
                    <a:pt x="3201" y="4417"/>
                    <a:pt x="2969" y="4457"/>
                    <a:pt x="2741" y="4457"/>
                  </a:cubicBezTo>
                  <a:cubicBezTo>
                    <a:pt x="1922" y="4457"/>
                    <a:pt x="1146" y="3946"/>
                    <a:pt x="839" y="3129"/>
                  </a:cubicBezTo>
                  <a:cubicBezTo>
                    <a:pt x="455" y="2077"/>
                    <a:pt x="981" y="917"/>
                    <a:pt x="2016" y="533"/>
                  </a:cubicBezTo>
                  <a:cubicBezTo>
                    <a:pt x="2245" y="449"/>
                    <a:pt x="2479" y="409"/>
                    <a:pt x="2710" y="409"/>
                  </a:cubicBezTo>
                  <a:close/>
                  <a:moveTo>
                    <a:pt x="2707" y="0"/>
                  </a:moveTo>
                  <a:cubicBezTo>
                    <a:pt x="2433" y="0"/>
                    <a:pt x="2154" y="48"/>
                    <a:pt x="1882" y="150"/>
                  </a:cubicBezTo>
                  <a:cubicBezTo>
                    <a:pt x="633" y="614"/>
                    <a:pt x="0" y="2014"/>
                    <a:pt x="464" y="3272"/>
                  </a:cubicBezTo>
                  <a:cubicBezTo>
                    <a:pt x="821" y="4253"/>
                    <a:pt x="1758" y="4860"/>
                    <a:pt x="2739" y="4860"/>
                  </a:cubicBezTo>
                  <a:cubicBezTo>
                    <a:pt x="3015" y="4860"/>
                    <a:pt x="3292" y="4815"/>
                    <a:pt x="3569" y="4708"/>
                  </a:cubicBezTo>
                  <a:cubicBezTo>
                    <a:pt x="4175" y="4485"/>
                    <a:pt x="4648" y="4039"/>
                    <a:pt x="4916" y="3450"/>
                  </a:cubicBezTo>
                  <a:cubicBezTo>
                    <a:pt x="5183" y="2862"/>
                    <a:pt x="5210" y="2202"/>
                    <a:pt x="4987" y="1595"/>
                  </a:cubicBezTo>
                  <a:cubicBezTo>
                    <a:pt x="4618" y="612"/>
                    <a:pt x="3688" y="0"/>
                    <a:pt x="27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0"/>
            <p:cNvSpPr/>
            <p:nvPr/>
          </p:nvSpPr>
          <p:spPr>
            <a:xfrm>
              <a:off x="1423255" y="2792206"/>
              <a:ext cx="44825" cy="42422"/>
            </a:xfrm>
            <a:custGeom>
              <a:avLst/>
              <a:gdLst/>
              <a:ahLst/>
              <a:cxnLst/>
              <a:rect l="l" t="t" r="r" b="b"/>
              <a:pathLst>
                <a:path w="1455" h="1377" extrusionOk="0">
                  <a:moveTo>
                    <a:pt x="750" y="404"/>
                  </a:moveTo>
                  <a:cubicBezTo>
                    <a:pt x="786" y="404"/>
                    <a:pt x="822" y="413"/>
                    <a:pt x="857" y="431"/>
                  </a:cubicBezTo>
                  <a:cubicBezTo>
                    <a:pt x="929" y="466"/>
                    <a:pt x="982" y="520"/>
                    <a:pt x="1009" y="600"/>
                  </a:cubicBezTo>
                  <a:cubicBezTo>
                    <a:pt x="1036" y="671"/>
                    <a:pt x="1036" y="752"/>
                    <a:pt x="1009" y="823"/>
                  </a:cubicBezTo>
                  <a:cubicBezTo>
                    <a:pt x="973" y="886"/>
                    <a:pt x="929" y="930"/>
                    <a:pt x="857" y="957"/>
                  </a:cubicBezTo>
                  <a:cubicBezTo>
                    <a:pt x="829" y="968"/>
                    <a:pt x="800" y="974"/>
                    <a:pt x="771" y="974"/>
                  </a:cubicBezTo>
                  <a:cubicBezTo>
                    <a:pt x="661" y="974"/>
                    <a:pt x="552" y="898"/>
                    <a:pt x="509" y="779"/>
                  </a:cubicBezTo>
                  <a:cubicBezTo>
                    <a:pt x="456" y="636"/>
                    <a:pt x="527" y="475"/>
                    <a:pt x="661" y="422"/>
                  </a:cubicBezTo>
                  <a:cubicBezTo>
                    <a:pt x="688" y="413"/>
                    <a:pt x="723" y="404"/>
                    <a:pt x="750" y="404"/>
                  </a:cubicBezTo>
                  <a:close/>
                  <a:moveTo>
                    <a:pt x="750" y="1"/>
                  </a:moveTo>
                  <a:cubicBezTo>
                    <a:pt x="672" y="1"/>
                    <a:pt x="594" y="14"/>
                    <a:pt x="518" y="38"/>
                  </a:cubicBezTo>
                  <a:cubicBezTo>
                    <a:pt x="179" y="172"/>
                    <a:pt x="1" y="564"/>
                    <a:pt x="135" y="921"/>
                  </a:cubicBezTo>
                  <a:cubicBezTo>
                    <a:pt x="233" y="1207"/>
                    <a:pt x="500" y="1376"/>
                    <a:pt x="777" y="1376"/>
                  </a:cubicBezTo>
                  <a:cubicBezTo>
                    <a:pt x="848" y="1376"/>
                    <a:pt x="929" y="1367"/>
                    <a:pt x="1000" y="1341"/>
                  </a:cubicBezTo>
                  <a:cubicBezTo>
                    <a:pt x="1170" y="1278"/>
                    <a:pt x="1294" y="1153"/>
                    <a:pt x="1375" y="993"/>
                  </a:cubicBezTo>
                  <a:cubicBezTo>
                    <a:pt x="1446" y="823"/>
                    <a:pt x="1455" y="636"/>
                    <a:pt x="1393" y="457"/>
                  </a:cubicBezTo>
                  <a:cubicBezTo>
                    <a:pt x="1330" y="279"/>
                    <a:pt x="1196" y="136"/>
                    <a:pt x="1027" y="65"/>
                  </a:cubicBezTo>
                  <a:cubicBezTo>
                    <a:pt x="938" y="21"/>
                    <a:pt x="845" y="1"/>
                    <a:pt x="7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0"/>
            <p:cNvSpPr/>
            <p:nvPr/>
          </p:nvSpPr>
          <p:spPr>
            <a:xfrm>
              <a:off x="1385885" y="2761738"/>
              <a:ext cx="48399" cy="44856"/>
            </a:xfrm>
            <a:custGeom>
              <a:avLst/>
              <a:gdLst/>
              <a:ahLst/>
              <a:cxnLst/>
              <a:rect l="l" t="t" r="r" b="b"/>
              <a:pathLst>
                <a:path w="1571" h="1456" extrusionOk="0">
                  <a:moveTo>
                    <a:pt x="750" y="403"/>
                  </a:moveTo>
                  <a:cubicBezTo>
                    <a:pt x="803" y="403"/>
                    <a:pt x="848" y="420"/>
                    <a:pt x="884" y="438"/>
                  </a:cubicBezTo>
                  <a:cubicBezTo>
                    <a:pt x="964" y="474"/>
                    <a:pt x="1027" y="536"/>
                    <a:pt x="1053" y="617"/>
                  </a:cubicBezTo>
                  <a:cubicBezTo>
                    <a:pt x="1116" y="777"/>
                    <a:pt x="1027" y="965"/>
                    <a:pt x="866" y="1027"/>
                  </a:cubicBezTo>
                  <a:cubicBezTo>
                    <a:pt x="827" y="1041"/>
                    <a:pt x="788" y="1048"/>
                    <a:pt x="749" y="1048"/>
                  </a:cubicBezTo>
                  <a:cubicBezTo>
                    <a:pt x="617" y="1048"/>
                    <a:pt x="495" y="971"/>
                    <a:pt x="447" y="840"/>
                  </a:cubicBezTo>
                  <a:cubicBezTo>
                    <a:pt x="420" y="759"/>
                    <a:pt x="420" y="670"/>
                    <a:pt x="456" y="599"/>
                  </a:cubicBezTo>
                  <a:cubicBezTo>
                    <a:pt x="491" y="519"/>
                    <a:pt x="554" y="456"/>
                    <a:pt x="643" y="429"/>
                  </a:cubicBezTo>
                  <a:cubicBezTo>
                    <a:pt x="679" y="412"/>
                    <a:pt x="714" y="403"/>
                    <a:pt x="750" y="403"/>
                  </a:cubicBezTo>
                  <a:close/>
                  <a:moveTo>
                    <a:pt x="759" y="1"/>
                  </a:moveTo>
                  <a:cubicBezTo>
                    <a:pt x="671" y="1"/>
                    <a:pt x="584" y="17"/>
                    <a:pt x="500" y="46"/>
                  </a:cubicBezTo>
                  <a:cubicBezTo>
                    <a:pt x="313" y="117"/>
                    <a:pt x="170" y="251"/>
                    <a:pt x="90" y="429"/>
                  </a:cubicBezTo>
                  <a:cubicBezTo>
                    <a:pt x="10" y="599"/>
                    <a:pt x="1" y="804"/>
                    <a:pt x="63" y="982"/>
                  </a:cubicBezTo>
                  <a:cubicBezTo>
                    <a:pt x="170" y="1277"/>
                    <a:pt x="456" y="1455"/>
                    <a:pt x="750" y="1455"/>
                  </a:cubicBezTo>
                  <a:cubicBezTo>
                    <a:pt x="830" y="1455"/>
                    <a:pt x="919" y="1437"/>
                    <a:pt x="1000" y="1411"/>
                  </a:cubicBezTo>
                  <a:cubicBezTo>
                    <a:pt x="1383" y="1268"/>
                    <a:pt x="1571" y="849"/>
                    <a:pt x="1437" y="474"/>
                  </a:cubicBezTo>
                  <a:cubicBezTo>
                    <a:pt x="1366" y="296"/>
                    <a:pt x="1232" y="144"/>
                    <a:pt x="1053" y="64"/>
                  </a:cubicBezTo>
                  <a:cubicBezTo>
                    <a:pt x="958" y="21"/>
                    <a:pt x="859" y="1"/>
                    <a:pt x="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0"/>
            <p:cNvSpPr/>
            <p:nvPr/>
          </p:nvSpPr>
          <p:spPr>
            <a:xfrm>
              <a:off x="1386162" y="2825509"/>
              <a:ext cx="47290" cy="42915"/>
            </a:xfrm>
            <a:custGeom>
              <a:avLst/>
              <a:gdLst/>
              <a:ahLst/>
              <a:cxnLst/>
              <a:rect l="l" t="t" r="r" b="b"/>
              <a:pathLst>
                <a:path w="1535" h="1393" extrusionOk="0">
                  <a:moveTo>
                    <a:pt x="800" y="404"/>
                  </a:moveTo>
                  <a:cubicBezTo>
                    <a:pt x="848" y="404"/>
                    <a:pt x="896" y="414"/>
                    <a:pt x="937" y="429"/>
                  </a:cubicBezTo>
                  <a:cubicBezTo>
                    <a:pt x="1009" y="465"/>
                    <a:pt x="1062" y="518"/>
                    <a:pt x="1089" y="590"/>
                  </a:cubicBezTo>
                  <a:cubicBezTo>
                    <a:pt x="1116" y="661"/>
                    <a:pt x="1107" y="741"/>
                    <a:pt x="1080" y="813"/>
                  </a:cubicBezTo>
                  <a:cubicBezTo>
                    <a:pt x="1044" y="884"/>
                    <a:pt x="982" y="938"/>
                    <a:pt x="902" y="973"/>
                  </a:cubicBezTo>
                  <a:cubicBezTo>
                    <a:pt x="866" y="985"/>
                    <a:pt x="829" y="991"/>
                    <a:pt x="794" y="991"/>
                  </a:cubicBezTo>
                  <a:cubicBezTo>
                    <a:pt x="671" y="991"/>
                    <a:pt x="560" y="922"/>
                    <a:pt x="518" y="804"/>
                  </a:cubicBezTo>
                  <a:cubicBezTo>
                    <a:pt x="455" y="652"/>
                    <a:pt x="545" y="483"/>
                    <a:pt x="696" y="420"/>
                  </a:cubicBezTo>
                  <a:cubicBezTo>
                    <a:pt x="730" y="409"/>
                    <a:pt x="765" y="404"/>
                    <a:pt x="800" y="404"/>
                  </a:cubicBezTo>
                  <a:close/>
                  <a:moveTo>
                    <a:pt x="816" y="1"/>
                  </a:moveTo>
                  <a:cubicBezTo>
                    <a:pt x="732" y="1"/>
                    <a:pt x="646" y="16"/>
                    <a:pt x="563" y="45"/>
                  </a:cubicBezTo>
                  <a:cubicBezTo>
                    <a:pt x="197" y="179"/>
                    <a:pt x="1" y="581"/>
                    <a:pt x="134" y="946"/>
                  </a:cubicBezTo>
                  <a:cubicBezTo>
                    <a:pt x="241" y="1223"/>
                    <a:pt x="509" y="1393"/>
                    <a:pt x="794" y="1393"/>
                  </a:cubicBezTo>
                  <a:cubicBezTo>
                    <a:pt x="875" y="1393"/>
                    <a:pt x="964" y="1384"/>
                    <a:pt x="1044" y="1348"/>
                  </a:cubicBezTo>
                  <a:cubicBezTo>
                    <a:pt x="1223" y="1285"/>
                    <a:pt x="1365" y="1152"/>
                    <a:pt x="1446" y="991"/>
                  </a:cubicBezTo>
                  <a:cubicBezTo>
                    <a:pt x="1526" y="813"/>
                    <a:pt x="1535" y="625"/>
                    <a:pt x="1464" y="447"/>
                  </a:cubicBezTo>
                  <a:cubicBezTo>
                    <a:pt x="1401" y="277"/>
                    <a:pt x="1267" y="135"/>
                    <a:pt x="1098" y="63"/>
                  </a:cubicBezTo>
                  <a:cubicBezTo>
                    <a:pt x="1008" y="21"/>
                    <a:pt x="913" y="1"/>
                    <a:pt x="8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0"/>
            <p:cNvSpPr/>
            <p:nvPr/>
          </p:nvSpPr>
          <p:spPr>
            <a:xfrm>
              <a:off x="1068999" y="2677602"/>
              <a:ext cx="170982" cy="152066"/>
            </a:xfrm>
            <a:custGeom>
              <a:avLst/>
              <a:gdLst/>
              <a:ahLst/>
              <a:cxnLst/>
              <a:rect l="l" t="t" r="r" b="b"/>
              <a:pathLst>
                <a:path w="5550" h="4936" extrusionOk="0">
                  <a:moveTo>
                    <a:pt x="2760" y="402"/>
                  </a:moveTo>
                  <a:cubicBezTo>
                    <a:pt x="3594" y="402"/>
                    <a:pt x="4386" y="923"/>
                    <a:pt x="4693" y="1760"/>
                  </a:cubicBezTo>
                  <a:cubicBezTo>
                    <a:pt x="5095" y="2830"/>
                    <a:pt x="4550" y="4017"/>
                    <a:pt x="3498" y="4409"/>
                  </a:cubicBezTo>
                  <a:cubicBezTo>
                    <a:pt x="3266" y="4495"/>
                    <a:pt x="3028" y="4536"/>
                    <a:pt x="2794" y="4536"/>
                  </a:cubicBezTo>
                  <a:cubicBezTo>
                    <a:pt x="1956" y="4536"/>
                    <a:pt x="1164" y="4015"/>
                    <a:pt x="857" y="3178"/>
                  </a:cubicBezTo>
                  <a:cubicBezTo>
                    <a:pt x="465" y="2108"/>
                    <a:pt x="1000" y="921"/>
                    <a:pt x="2061" y="529"/>
                  </a:cubicBezTo>
                  <a:cubicBezTo>
                    <a:pt x="2291" y="443"/>
                    <a:pt x="2527" y="402"/>
                    <a:pt x="2760" y="402"/>
                  </a:cubicBezTo>
                  <a:close/>
                  <a:moveTo>
                    <a:pt x="2764" y="1"/>
                  </a:moveTo>
                  <a:cubicBezTo>
                    <a:pt x="2483" y="1"/>
                    <a:pt x="2197" y="50"/>
                    <a:pt x="1919" y="154"/>
                  </a:cubicBezTo>
                  <a:cubicBezTo>
                    <a:pt x="652" y="618"/>
                    <a:pt x="1" y="2045"/>
                    <a:pt x="473" y="3321"/>
                  </a:cubicBezTo>
                  <a:cubicBezTo>
                    <a:pt x="848" y="4320"/>
                    <a:pt x="1794" y="4936"/>
                    <a:pt x="2793" y="4936"/>
                  </a:cubicBezTo>
                  <a:cubicBezTo>
                    <a:pt x="3069" y="4936"/>
                    <a:pt x="3355" y="4891"/>
                    <a:pt x="3631" y="4784"/>
                  </a:cubicBezTo>
                  <a:cubicBezTo>
                    <a:pt x="4898" y="4320"/>
                    <a:pt x="5550" y="2893"/>
                    <a:pt x="5077" y="1617"/>
                  </a:cubicBezTo>
                  <a:cubicBezTo>
                    <a:pt x="4708" y="622"/>
                    <a:pt x="3763" y="1"/>
                    <a:pt x="27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0"/>
            <p:cNvSpPr/>
            <p:nvPr/>
          </p:nvSpPr>
          <p:spPr>
            <a:xfrm>
              <a:off x="1128643" y="2696179"/>
              <a:ext cx="56378" cy="53235"/>
            </a:xfrm>
            <a:custGeom>
              <a:avLst/>
              <a:gdLst/>
              <a:ahLst/>
              <a:cxnLst/>
              <a:rect l="l" t="t" r="r" b="b"/>
              <a:pathLst>
                <a:path w="1830" h="1728" extrusionOk="0">
                  <a:moveTo>
                    <a:pt x="940" y="406"/>
                  </a:moveTo>
                  <a:cubicBezTo>
                    <a:pt x="1006" y="406"/>
                    <a:pt x="1073" y="422"/>
                    <a:pt x="1133" y="452"/>
                  </a:cubicBezTo>
                  <a:cubicBezTo>
                    <a:pt x="1241" y="506"/>
                    <a:pt x="1330" y="595"/>
                    <a:pt x="1365" y="711"/>
                  </a:cubicBezTo>
                  <a:cubicBezTo>
                    <a:pt x="1410" y="827"/>
                    <a:pt x="1410" y="952"/>
                    <a:pt x="1356" y="1068"/>
                  </a:cubicBezTo>
                  <a:cubicBezTo>
                    <a:pt x="1312" y="1175"/>
                    <a:pt x="1223" y="1264"/>
                    <a:pt x="1116" y="1300"/>
                  </a:cubicBezTo>
                  <a:cubicBezTo>
                    <a:pt x="1068" y="1319"/>
                    <a:pt x="1019" y="1327"/>
                    <a:pt x="970" y="1327"/>
                  </a:cubicBezTo>
                  <a:cubicBezTo>
                    <a:pt x="790" y="1327"/>
                    <a:pt x="615" y="1206"/>
                    <a:pt x="545" y="1023"/>
                  </a:cubicBezTo>
                  <a:cubicBezTo>
                    <a:pt x="455" y="782"/>
                    <a:pt x="563" y="514"/>
                    <a:pt x="794" y="434"/>
                  </a:cubicBezTo>
                  <a:cubicBezTo>
                    <a:pt x="841" y="415"/>
                    <a:pt x="890" y="406"/>
                    <a:pt x="940" y="406"/>
                  </a:cubicBezTo>
                  <a:close/>
                  <a:moveTo>
                    <a:pt x="931" y="0"/>
                  </a:moveTo>
                  <a:cubicBezTo>
                    <a:pt x="837" y="0"/>
                    <a:pt x="743" y="16"/>
                    <a:pt x="652" y="51"/>
                  </a:cubicBezTo>
                  <a:cubicBezTo>
                    <a:pt x="215" y="211"/>
                    <a:pt x="0" y="711"/>
                    <a:pt x="161" y="1157"/>
                  </a:cubicBezTo>
                  <a:cubicBezTo>
                    <a:pt x="295" y="1514"/>
                    <a:pt x="625" y="1728"/>
                    <a:pt x="973" y="1728"/>
                  </a:cubicBezTo>
                  <a:cubicBezTo>
                    <a:pt x="1062" y="1728"/>
                    <a:pt x="1160" y="1719"/>
                    <a:pt x="1258" y="1683"/>
                  </a:cubicBezTo>
                  <a:cubicBezTo>
                    <a:pt x="1472" y="1603"/>
                    <a:pt x="1642" y="1442"/>
                    <a:pt x="1731" y="1228"/>
                  </a:cubicBezTo>
                  <a:cubicBezTo>
                    <a:pt x="1820" y="1023"/>
                    <a:pt x="1829" y="791"/>
                    <a:pt x="1749" y="568"/>
                  </a:cubicBezTo>
                  <a:cubicBezTo>
                    <a:pt x="1669" y="354"/>
                    <a:pt x="1508" y="184"/>
                    <a:pt x="1303" y="86"/>
                  </a:cubicBezTo>
                  <a:cubicBezTo>
                    <a:pt x="1185" y="30"/>
                    <a:pt x="1058" y="0"/>
                    <a:pt x="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0"/>
            <p:cNvSpPr/>
            <p:nvPr/>
          </p:nvSpPr>
          <p:spPr>
            <a:xfrm>
              <a:off x="1101162" y="2736506"/>
              <a:ext cx="36846" cy="35459"/>
            </a:xfrm>
            <a:custGeom>
              <a:avLst/>
              <a:gdLst/>
              <a:ahLst/>
              <a:cxnLst/>
              <a:rect l="l" t="t" r="r" b="b"/>
              <a:pathLst>
                <a:path w="1196" h="1151" extrusionOk="0">
                  <a:moveTo>
                    <a:pt x="598" y="401"/>
                  </a:moveTo>
                  <a:cubicBezTo>
                    <a:pt x="669" y="401"/>
                    <a:pt x="741" y="446"/>
                    <a:pt x="768" y="517"/>
                  </a:cubicBezTo>
                  <a:cubicBezTo>
                    <a:pt x="777" y="561"/>
                    <a:pt x="777" y="606"/>
                    <a:pt x="759" y="642"/>
                  </a:cubicBezTo>
                  <a:cubicBezTo>
                    <a:pt x="741" y="686"/>
                    <a:pt x="705" y="722"/>
                    <a:pt x="661" y="740"/>
                  </a:cubicBezTo>
                  <a:cubicBezTo>
                    <a:pt x="644" y="747"/>
                    <a:pt x="626" y="750"/>
                    <a:pt x="609" y="750"/>
                  </a:cubicBezTo>
                  <a:cubicBezTo>
                    <a:pt x="582" y="750"/>
                    <a:pt x="554" y="742"/>
                    <a:pt x="527" y="731"/>
                  </a:cubicBezTo>
                  <a:cubicBezTo>
                    <a:pt x="482" y="713"/>
                    <a:pt x="455" y="677"/>
                    <a:pt x="438" y="633"/>
                  </a:cubicBezTo>
                  <a:cubicBezTo>
                    <a:pt x="420" y="597"/>
                    <a:pt x="420" y="544"/>
                    <a:pt x="438" y="508"/>
                  </a:cubicBezTo>
                  <a:cubicBezTo>
                    <a:pt x="464" y="463"/>
                    <a:pt x="500" y="428"/>
                    <a:pt x="545" y="410"/>
                  </a:cubicBezTo>
                  <a:cubicBezTo>
                    <a:pt x="562" y="410"/>
                    <a:pt x="580" y="401"/>
                    <a:pt x="598" y="401"/>
                  </a:cubicBezTo>
                  <a:close/>
                  <a:moveTo>
                    <a:pt x="597" y="1"/>
                  </a:moveTo>
                  <a:cubicBezTo>
                    <a:pt x="532" y="1"/>
                    <a:pt x="466" y="12"/>
                    <a:pt x="402" y="35"/>
                  </a:cubicBezTo>
                  <a:cubicBezTo>
                    <a:pt x="259" y="89"/>
                    <a:pt x="143" y="196"/>
                    <a:pt x="72" y="338"/>
                  </a:cubicBezTo>
                  <a:cubicBezTo>
                    <a:pt x="9" y="472"/>
                    <a:pt x="0" y="633"/>
                    <a:pt x="54" y="776"/>
                  </a:cubicBezTo>
                  <a:cubicBezTo>
                    <a:pt x="107" y="918"/>
                    <a:pt x="214" y="1034"/>
                    <a:pt x="357" y="1097"/>
                  </a:cubicBezTo>
                  <a:cubicBezTo>
                    <a:pt x="438" y="1132"/>
                    <a:pt x="518" y="1150"/>
                    <a:pt x="598" y="1150"/>
                  </a:cubicBezTo>
                  <a:cubicBezTo>
                    <a:pt x="669" y="1150"/>
                    <a:pt x="732" y="1141"/>
                    <a:pt x="803" y="1115"/>
                  </a:cubicBezTo>
                  <a:cubicBezTo>
                    <a:pt x="946" y="1061"/>
                    <a:pt x="1062" y="954"/>
                    <a:pt x="1124" y="811"/>
                  </a:cubicBezTo>
                  <a:cubicBezTo>
                    <a:pt x="1196" y="677"/>
                    <a:pt x="1196" y="517"/>
                    <a:pt x="1142" y="374"/>
                  </a:cubicBezTo>
                  <a:cubicBezTo>
                    <a:pt x="1059" y="144"/>
                    <a:pt x="833" y="1"/>
                    <a:pt x="5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0"/>
            <p:cNvSpPr/>
            <p:nvPr/>
          </p:nvSpPr>
          <p:spPr>
            <a:xfrm>
              <a:off x="1442509" y="2328831"/>
              <a:ext cx="41806" cy="44887"/>
            </a:xfrm>
            <a:custGeom>
              <a:avLst/>
              <a:gdLst/>
              <a:ahLst/>
              <a:cxnLst/>
              <a:rect l="l" t="t" r="r" b="b"/>
              <a:pathLst>
                <a:path w="1357" h="1457" extrusionOk="0">
                  <a:moveTo>
                    <a:pt x="1120" y="1"/>
                  </a:moveTo>
                  <a:cubicBezTo>
                    <a:pt x="1098" y="1"/>
                    <a:pt x="1075" y="4"/>
                    <a:pt x="1053" y="12"/>
                  </a:cubicBezTo>
                  <a:cubicBezTo>
                    <a:pt x="527" y="208"/>
                    <a:pt x="143" y="654"/>
                    <a:pt x="27" y="1207"/>
                  </a:cubicBezTo>
                  <a:cubicBezTo>
                    <a:pt x="0" y="1323"/>
                    <a:pt x="72" y="1430"/>
                    <a:pt x="179" y="1448"/>
                  </a:cubicBezTo>
                  <a:cubicBezTo>
                    <a:pt x="197" y="1457"/>
                    <a:pt x="214" y="1457"/>
                    <a:pt x="223" y="1457"/>
                  </a:cubicBezTo>
                  <a:cubicBezTo>
                    <a:pt x="321" y="1457"/>
                    <a:pt x="402" y="1385"/>
                    <a:pt x="420" y="1296"/>
                  </a:cubicBezTo>
                  <a:cubicBezTo>
                    <a:pt x="509" y="877"/>
                    <a:pt x="794" y="538"/>
                    <a:pt x="1196" y="395"/>
                  </a:cubicBezTo>
                  <a:cubicBezTo>
                    <a:pt x="1303" y="359"/>
                    <a:pt x="1356" y="235"/>
                    <a:pt x="1312" y="136"/>
                  </a:cubicBezTo>
                  <a:cubicBezTo>
                    <a:pt x="1283" y="52"/>
                    <a:pt x="1205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0"/>
            <p:cNvSpPr/>
            <p:nvPr/>
          </p:nvSpPr>
          <p:spPr>
            <a:xfrm>
              <a:off x="1510933" y="2565740"/>
              <a:ext cx="21750" cy="33087"/>
            </a:xfrm>
            <a:custGeom>
              <a:avLst/>
              <a:gdLst/>
              <a:ahLst/>
              <a:cxnLst/>
              <a:rect l="l" t="t" r="r" b="b"/>
              <a:pathLst>
                <a:path w="706" h="1074" extrusionOk="0">
                  <a:moveTo>
                    <a:pt x="229" y="0"/>
                  </a:moveTo>
                  <a:cubicBezTo>
                    <a:pt x="206" y="0"/>
                    <a:pt x="184" y="4"/>
                    <a:pt x="161" y="11"/>
                  </a:cubicBezTo>
                  <a:cubicBezTo>
                    <a:pt x="54" y="56"/>
                    <a:pt x="1" y="172"/>
                    <a:pt x="45" y="279"/>
                  </a:cubicBezTo>
                  <a:lnTo>
                    <a:pt x="286" y="939"/>
                  </a:lnTo>
                  <a:cubicBezTo>
                    <a:pt x="322" y="1020"/>
                    <a:pt x="393" y="1073"/>
                    <a:pt x="482" y="1073"/>
                  </a:cubicBezTo>
                  <a:cubicBezTo>
                    <a:pt x="500" y="1073"/>
                    <a:pt x="527" y="1073"/>
                    <a:pt x="545" y="1064"/>
                  </a:cubicBezTo>
                  <a:cubicBezTo>
                    <a:pt x="652" y="1020"/>
                    <a:pt x="705" y="904"/>
                    <a:pt x="670" y="796"/>
                  </a:cubicBezTo>
                  <a:lnTo>
                    <a:pt x="420" y="136"/>
                  </a:lnTo>
                  <a:cubicBezTo>
                    <a:pt x="392" y="52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0"/>
            <p:cNvSpPr/>
            <p:nvPr/>
          </p:nvSpPr>
          <p:spPr>
            <a:xfrm>
              <a:off x="1450735" y="2403323"/>
              <a:ext cx="64357" cy="147660"/>
            </a:xfrm>
            <a:custGeom>
              <a:avLst/>
              <a:gdLst/>
              <a:ahLst/>
              <a:cxnLst/>
              <a:rect l="l" t="t" r="r" b="b"/>
              <a:pathLst>
                <a:path w="2089" h="4793" extrusionOk="0">
                  <a:moveTo>
                    <a:pt x="229" y="0"/>
                  </a:moveTo>
                  <a:cubicBezTo>
                    <a:pt x="207" y="0"/>
                    <a:pt x="184" y="4"/>
                    <a:pt x="162" y="11"/>
                  </a:cubicBezTo>
                  <a:cubicBezTo>
                    <a:pt x="54" y="56"/>
                    <a:pt x="1" y="172"/>
                    <a:pt x="46" y="279"/>
                  </a:cubicBezTo>
                  <a:lnTo>
                    <a:pt x="1669" y="4659"/>
                  </a:lnTo>
                  <a:cubicBezTo>
                    <a:pt x="1696" y="4739"/>
                    <a:pt x="1776" y="4793"/>
                    <a:pt x="1857" y="4793"/>
                  </a:cubicBezTo>
                  <a:cubicBezTo>
                    <a:pt x="1883" y="4793"/>
                    <a:pt x="1901" y="4784"/>
                    <a:pt x="1928" y="4775"/>
                  </a:cubicBezTo>
                  <a:cubicBezTo>
                    <a:pt x="2035" y="4739"/>
                    <a:pt x="2088" y="4623"/>
                    <a:pt x="2044" y="4516"/>
                  </a:cubicBezTo>
                  <a:lnTo>
                    <a:pt x="420" y="136"/>
                  </a:lnTo>
                  <a:cubicBezTo>
                    <a:pt x="392" y="51"/>
                    <a:pt x="31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0"/>
            <p:cNvSpPr/>
            <p:nvPr/>
          </p:nvSpPr>
          <p:spPr>
            <a:xfrm>
              <a:off x="850512" y="2621594"/>
              <a:ext cx="48121" cy="57456"/>
            </a:xfrm>
            <a:custGeom>
              <a:avLst/>
              <a:gdLst/>
              <a:ahLst/>
              <a:cxnLst/>
              <a:rect l="l" t="t" r="r" b="b"/>
              <a:pathLst>
                <a:path w="1562" h="1865" extrusionOk="0">
                  <a:moveTo>
                    <a:pt x="777" y="411"/>
                  </a:moveTo>
                  <a:cubicBezTo>
                    <a:pt x="982" y="411"/>
                    <a:pt x="1151" y="580"/>
                    <a:pt x="1151" y="786"/>
                  </a:cubicBezTo>
                  <a:lnTo>
                    <a:pt x="1151" y="1089"/>
                  </a:lnTo>
                  <a:cubicBezTo>
                    <a:pt x="1151" y="1294"/>
                    <a:pt x="982" y="1464"/>
                    <a:pt x="777" y="1464"/>
                  </a:cubicBezTo>
                  <a:cubicBezTo>
                    <a:pt x="571" y="1464"/>
                    <a:pt x="402" y="1294"/>
                    <a:pt x="402" y="1089"/>
                  </a:cubicBezTo>
                  <a:lnTo>
                    <a:pt x="402" y="786"/>
                  </a:lnTo>
                  <a:cubicBezTo>
                    <a:pt x="402" y="580"/>
                    <a:pt x="571" y="411"/>
                    <a:pt x="777" y="411"/>
                  </a:cubicBezTo>
                  <a:close/>
                  <a:moveTo>
                    <a:pt x="777" y="0"/>
                  </a:moveTo>
                  <a:cubicBezTo>
                    <a:pt x="348" y="0"/>
                    <a:pt x="0" y="357"/>
                    <a:pt x="0" y="786"/>
                  </a:cubicBezTo>
                  <a:lnTo>
                    <a:pt x="0" y="1089"/>
                  </a:lnTo>
                  <a:cubicBezTo>
                    <a:pt x="0" y="1517"/>
                    <a:pt x="348" y="1865"/>
                    <a:pt x="777" y="1865"/>
                  </a:cubicBezTo>
                  <a:cubicBezTo>
                    <a:pt x="1205" y="1865"/>
                    <a:pt x="1562" y="1517"/>
                    <a:pt x="1562" y="1089"/>
                  </a:cubicBezTo>
                  <a:lnTo>
                    <a:pt x="1562" y="786"/>
                  </a:lnTo>
                  <a:cubicBezTo>
                    <a:pt x="1562" y="357"/>
                    <a:pt x="1205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0"/>
            <p:cNvSpPr/>
            <p:nvPr/>
          </p:nvSpPr>
          <p:spPr>
            <a:xfrm>
              <a:off x="1360592" y="2345005"/>
              <a:ext cx="39064" cy="34504"/>
            </a:xfrm>
            <a:custGeom>
              <a:avLst/>
              <a:gdLst/>
              <a:ahLst/>
              <a:cxnLst/>
              <a:rect l="l" t="t" r="r" b="b"/>
              <a:pathLst>
                <a:path w="1268" h="1120" extrusionOk="0">
                  <a:moveTo>
                    <a:pt x="1047" y="0"/>
                  </a:moveTo>
                  <a:cubicBezTo>
                    <a:pt x="1000" y="0"/>
                    <a:pt x="951" y="16"/>
                    <a:pt x="911" y="49"/>
                  </a:cubicBezTo>
                  <a:lnTo>
                    <a:pt x="90" y="762"/>
                  </a:lnTo>
                  <a:cubicBezTo>
                    <a:pt x="10" y="834"/>
                    <a:pt x="1" y="967"/>
                    <a:pt x="72" y="1048"/>
                  </a:cubicBezTo>
                  <a:cubicBezTo>
                    <a:pt x="108" y="1092"/>
                    <a:pt x="170" y="1119"/>
                    <a:pt x="224" y="1119"/>
                  </a:cubicBezTo>
                  <a:cubicBezTo>
                    <a:pt x="268" y="1119"/>
                    <a:pt x="322" y="1101"/>
                    <a:pt x="358" y="1066"/>
                  </a:cubicBezTo>
                  <a:lnTo>
                    <a:pt x="1178" y="352"/>
                  </a:lnTo>
                  <a:cubicBezTo>
                    <a:pt x="1259" y="281"/>
                    <a:pt x="1268" y="156"/>
                    <a:pt x="1196" y="66"/>
                  </a:cubicBezTo>
                  <a:cubicBezTo>
                    <a:pt x="1157" y="23"/>
                    <a:pt x="1103" y="0"/>
                    <a:pt x="1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0"/>
            <p:cNvSpPr/>
            <p:nvPr/>
          </p:nvSpPr>
          <p:spPr>
            <a:xfrm>
              <a:off x="1289427" y="2381296"/>
              <a:ext cx="68454" cy="59767"/>
            </a:xfrm>
            <a:custGeom>
              <a:avLst/>
              <a:gdLst/>
              <a:ahLst/>
              <a:cxnLst/>
              <a:rect l="l" t="t" r="r" b="b"/>
              <a:pathLst>
                <a:path w="2222" h="1940" extrusionOk="0">
                  <a:moveTo>
                    <a:pt x="1990" y="1"/>
                  </a:moveTo>
                  <a:cubicBezTo>
                    <a:pt x="1945" y="1"/>
                    <a:pt x="1900" y="16"/>
                    <a:pt x="1865" y="48"/>
                  </a:cubicBezTo>
                  <a:lnTo>
                    <a:pt x="90" y="1591"/>
                  </a:lnTo>
                  <a:cubicBezTo>
                    <a:pt x="9" y="1663"/>
                    <a:pt x="0" y="1788"/>
                    <a:pt x="72" y="1877"/>
                  </a:cubicBezTo>
                  <a:cubicBezTo>
                    <a:pt x="107" y="1922"/>
                    <a:pt x="170" y="1939"/>
                    <a:pt x="223" y="1939"/>
                  </a:cubicBezTo>
                  <a:cubicBezTo>
                    <a:pt x="268" y="1939"/>
                    <a:pt x="313" y="1930"/>
                    <a:pt x="357" y="1895"/>
                  </a:cubicBezTo>
                  <a:lnTo>
                    <a:pt x="2124" y="360"/>
                  </a:lnTo>
                  <a:cubicBezTo>
                    <a:pt x="2213" y="280"/>
                    <a:pt x="2222" y="155"/>
                    <a:pt x="2150" y="75"/>
                  </a:cubicBezTo>
                  <a:cubicBezTo>
                    <a:pt x="2106" y="25"/>
                    <a:pt x="2047" y="1"/>
                    <a:pt x="1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0"/>
            <p:cNvSpPr/>
            <p:nvPr/>
          </p:nvSpPr>
          <p:spPr>
            <a:xfrm>
              <a:off x="1043429" y="2534902"/>
              <a:ext cx="137463" cy="119441"/>
            </a:xfrm>
            <a:custGeom>
              <a:avLst/>
              <a:gdLst/>
              <a:ahLst/>
              <a:cxnLst/>
              <a:rect l="l" t="t" r="r" b="b"/>
              <a:pathLst>
                <a:path w="4462" h="3877" extrusionOk="0">
                  <a:moveTo>
                    <a:pt x="4237" y="1"/>
                  </a:moveTo>
                  <a:cubicBezTo>
                    <a:pt x="4189" y="1"/>
                    <a:pt x="4141" y="16"/>
                    <a:pt x="4105" y="49"/>
                  </a:cubicBezTo>
                  <a:lnTo>
                    <a:pt x="99" y="3519"/>
                  </a:lnTo>
                  <a:cubicBezTo>
                    <a:pt x="10" y="3591"/>
                    <a:pt x="1" y="3724"/>
                    <a:pt x="81" y="3805"/>
                  </a:cubicBezTo>
                  <a:cubicBezTo>
                    <a:pt x="117" y="3849"/>
                    <a:pt x="170" y="3876"/>
                    <a:pt x="233" y="3876"/>
                  </a:cubicBezTo>
                  <a:cubicBezTo>
                    <a:pt x="278" y="3876"/>
                    <a:pt x="322" y="3858"/>
                    <a:pt x="367" y="3823"/>
                  </a:cubicBezTo>
                  <a:lnTo>
                    <a:pt x="4372" y="352"/>
                  </a:lnTo>
                  <a:cubicBezTo>
                    <a:pt x="4453" y="281"/>
                    <a:pt x="4461" y="156"/>
                    <a:pt x="4390" y="67"/>
                  </a:cubicBezTo>
                  <a:cubicBezTo>
                    <a:pt x="4351" y="23"/>
                    <a:pt x="4294" y="1"/>
                    <a:pt x="4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0"/>
            <p:cNvSpPr/>
            <p:nvPr/>
          </p:nvSpPr>
          <p:spPr>
            <a:xfrm>
              <a:off x="982430" y="2868393"/>
              <a:ext cx="313898" cy="12385"/>
            </a:xfrm>
            <a:custGeom>
              <a:avLst/>
              <a:gdLst/>
              <a:ahLst/>
              <a:cxnLst/>
              <a:rect l="l" t="t" r="r" b="b"/>
              <a:pathLst>
                <a:path w="10189" h="402" extrusionOk="0">
                  <a:moveTo>
                    <a:pt x="206" y="1"/>
                  </a:moveTo>
                  <a:cubicBezTo>
                    <a:pt x="90" y="1"/>
                    <a:pt x="0" y="90"/>
                    <a:pt x="0" y="197"/>
                  </a:cubicBezTo>
                  <a:cubicBezTo>
                    <a:pt x="0" y="313"/>
                    <a:pt x="90" y="402"/>
                    <a:pt x="206" y="402"/>
                  </a:cubicBezTo>
                  <a:lnTo>
                    <a:pt x="9983" y="402"/>
                  </a:lnTo>
                  <a:cubicBezTo>
                    <a:pt x="10099" y="402"/>
                    <a:pt x="10188" y="313"/>
                    <a:pt x="10188" y="197"/>
                  </a:cubicBezTo>
                  <a:cubicBezTo>
                    <a:pt x="10188" y="90"/>
                    <a:pt x="10099" y="1"/>
                    <a:pt x="99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0"/>
            <p:cNvSpPr/>
            <p:nvPr/>
          </p:nvSpPr>
          <p:spPr>
            <a:xfrm>
              <a:off x="903286" y="2868393"/>
              <a:ext cx="57456" cy="12385"/>
            </a:xfrm>
            <a:custGeom>
              <a:avLst/>
              <a:gdLst/>
              <a:ahLst/>
              <a:cxnLst/>
              <a:rect l="l" t="t" r="r" b="b"/>
              <a:pathLst>
                <a:path w="1865" h="402" extrusionOk="0">
                  <a:moveTo>
                    <a:pt x="205" y="1"/>
                  </a:moveTo>
                  <a:cubicBezTo>
                    <a:pt x="98" y="1"/>
                    <a:pt x="0" y="90"/>
                    <a:pt x="0" y="197"/>
                  </a:cubicBezTo>
                  <a:cubicBezTo>
                    <a:pt x="0" y="313"/>
                    <a:pt x="98" y="402"/>
                    <a:pt x="205" y="402"/>
                  </a:cubicBezTo>
                  <a:lnTo>
                    <a:pt x="1668" y="402"/>
                  </a:lnTo>
                  <a:cubicBezTo>
                    <a:pt x="1776" y="402"/>
                    <a:pt x="1865" y="313"/>
                    <a:pt x="1865" y="197"/>
                  </a:cubicBezTo>
                  <a:cubicBezTo>
                    <a:pt x="1865" y="90"/>
                    <a:pt x="1776" y="1"/>
                    <a:pt x="1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0"/>
            <p:cNvSpPr/>
            <p:nvPr/>
          </p:nvSpPr>
          <p:spPr>
            <a:xfrm>
              <a:off x="1200362" y="2474119"/>
              <a:ext cx="239960" cy="216515"/>
            </a:xfrm>
            <a:custGeom>
              <a:avLst/>
              <a:gdLst/>
              <a:ahLst/>
              <a:cxnLst/>
              <a:rect l="l" t="t" r="r" b="b"/>
              <a:pathLst>
                <a:path w="7789" h="7028" extrusionOk="0">
                  <a:moveTo>
                    <a:pt x="3838" y="1"/>
                  </a:moveTo>
                  <a:cubicBezTo>
                    <a:pt x="3449" y="1"/>
                    <a:pt x="3054" y="68"/>
                    <a:pt x="2668" y="211"/>
                  </a:cubicBezTo>
                  <a:cubicBezTo>
                    <a:pt x="893" y="862"/>
                    <a:pt x="1" y="2878"/>
                    <a:pt x="679" y="4707"/>
                  </a:cubicBezTo>
                  <a:cubicBezTo>
                    <a:pt x="1205" y="6137"/>
                    <a:pt x="2545" y="7027"/>
                    <a:pt x="3961" y="7027"/>
                  </a:cubicBezTo>
                  <a:cubicBezTo>
                    <a:pt x="4347" y="7027"/>
                    <a:pt x="4739" y="6961"/>
                    <a:pt x="5122" y="6821"/>
                  </a:cubicBezTo>
                  <a:cubicBezTo>
                    <a:pt x="6897" y="6161"/>
                    <a:pt x="7789" y="4145"/>
                    <a:pt x="7111" y="2316"/>
                  </a:cubicBezTo>
                  <a:cubicBezTo>
                    <a:pt x="6580" y="890"/>
                    <a:pt x="5248" y="1"/>
                    <a:pt x="38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0"/>
            <p:cNvSpPr/>
            <p:nvPr/>
          </p:nvSpPr>
          <p:spPr>
            <a:xfrm>
              <a:off x="1330370" y="2534902"/>
              <a:ext cx="54714" cy="49754"/>
            </a:xfrm>
            <a:custGeom>
              <a:avLst/>
              <a:gdLst/>
              <a:ahLst/>
              <a:cxnLst/>
              <a:rect l="l" t="t" r="r" b="b"/>
              <a:pathLst>
                <a:path w="1776" h="1615" extrusionOk="0">
                  <a:moveTo>
                    <a:pt x="873" y="0"/>
                  </a:moveTo>
                  <a:cubicBezTo>
                    <a:pt x="784" y="0"/>
                    <a:pt x="694" y="16"/>
                    <a:pt x="607" y="49"/>
                  </a:cubicBezTo>
                  <a:cubicBezTo>
                    <a:pt x="197" y="192"/>
                    <a:pt x="1" y="656"/>
                    <a:pt x="152" y="1075"/>
                  </a:cubicBezTo>
                  <a:cubicBezTo>
                    <a:pt x="278" y="1410"/>
                    <a:pt x="584" y="1614"/>
                    <a:pt x="904" y="1614"/>
                  </a:cubicBezTo>
                  <a:cubicBezTo>
                    <a:pt x="992" y="1614"/>
                    <a:pt x="1082" y="1598"/>
                    <a:pt x="1169" y="1566"/>
                  </a:cubicBezTo>
                  <a:cubicBezTo>
                    <a:pt x="1571" y="1423"/>
                    <a:pt x="1776" y="959"/>
                    <a:pt x="1624" y="540"/>
                  </a:cubicBezTo>
                  <a:cubicBezTo>
                    <a:pt x="1498" y="204"/>
                    <a:pt x="1192" y="0"/>
                    <a:pt x="87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0"/>
            <p:cNvSpPr/>
            <p:nvPr/>
          </p:nvSpPr>
          <p:spPr>
            <a:xfrm>
              <a:off x="1299316" y="2615649"/>
              <a:ext cx="45934" cy="40235"/>
            </a:xfrm>
            <a:custGeom>
              <a:avLst/>
              <a:gdLst/>
              <a:ahLst/>
              <a:cxnLst/>
              <a:rect l="l" t="t" r="r" b="b"/>
              <a:pathLst>
                <a:path w="1491" h="1306" extrusionOk="0">
                  <a:moveTo>
                    <a:pt x="751" y="1"/>
                  </a:moveTo>
                  <a:cubicBezTo>
                    <a:pt x="674" y="1"/>
                    <a:pt x="595" y="14"/>
                    <a:pt x="518" y="42"/>
                  </a:cubicBezTo>
                  <a:cubicBezTo>
                    <a:pt x="179" y="167"/>
                    <a:pt x="0" y="550"/>
                    <a:pt x="125" y="880"/>
                  </a:cubicBezTo>
                  <a:cubicBezTo>
                    <a:pt x="222" y="1144"/>
                    <a:pt x="476" y="1305"/>
                    <a:pt x="743" y="1305"/>
                  </a:cubicBezTo>
                  <a:cubicBezTo>
                    <a:pt x="820" y="1305"/>
                    <a:pt x="897" y="1292"/>
                    <a:pt x="973" y="1264"/>
                  </a:cubicBezTo>
                  <a:cubicBezTo>
                    <a:pt x="1312" y="1139"/>
                    <a:pt x="1490" y="764"/>
                    <a:pt x="1365" y="425"/>
                  </a:cubicBezTo>
                  <a:cubicBezTo>
                    <a:pt x="1268" y="162"/>
                    <a:pt x="1020" y="1"/>
                    <a:pt x="75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0"/>
            <p:cNvSpPr/>
            <p:nvPr/>
          </p:nvSpPr>
          <p:spPr>
            <a:xfrm>
              <a:off x="1248206" y="2537089"/>
              <a:ext cx="54991" cy="49200"/>
            </a:xfrm>
            <a:custGeom>
              <a:avLst/>
              <a:gdLst/>
              <a:ahLst/>
              <a:cxnLst/>
              <a:rect l="l" t="t" r="r" b="b"/>
              <a:pathLst>
                <a:path w="1785" h="1597" extrusionOk="0">
                  <a:moveTo>
                    <a:pt x="887" y="1"/>
                  </a:moveTo>
                  <a:cubicBezTo>
                    <a:pt x="797" y="1"/>
                    <a:pt x="705" y="16"/>
                    <a:pt x="616" y="49"/>
                  </a:cubicBezTo>
                  <a:cubicBezTo>
                    <a:pt x="205" y="201"/>
                    <a:pt x="0" y="656"/>
                    <a:pt x="152" y="1066"/>
                  </a:cubicBezTo>
                  <a:cubicBezTo>
                    <a:pt x="270" y="1394"/>
                    <a:pt x="575" y="1597"/>
                    <a:pt x="898" y="1597"/>
                  </a:cubicBezTo>
                  <a:cubicBezTo>
                    <a:pt x="988" y="1597"/>
                    <a:pt x="1079" y="1581"/>
                    <a:pt x="1169" y="1548"/>
                  </a:cubicBezTo>
                  <a:cubicBezTo>
                    <a:pt x="1579" y="1396"/>
                    <a:pt x="1784" y="933"/>
                    <a:pt x="1633" y="522"/>
                  </a:cubicBezTo>
                  <a:cubicBezTo>
                    <a:pt x="1514" y="201"/>
                    <a:pt x="1210" y="1"/>
                    <a:pt x="887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0"/>
            <p:cNvSpPr/>
            <p:nvPr/>
          </p:nvSpPr>
          <p:spPr>
            <a:xfrm>
              <a:off x="1204768" y="2467773"/>
              <a:ext cx="242424" cy="229146"/>
            </a:xfrm>
            <a:custGeom>
              <a:avLst/>
              <a:gdLst/>
              <a:ahLst/>
              <a:cxnLst/>
              <a:rect l="l" t="t" r="r" b="b"/>
              <a:pathLst>
                <a:path w="7869" h="7438" extrusionOk="0">
                  <a:moveTo>
                    <a:pt x="3685" y="408"/>
                  </a:moveTo>
                  <a:cubicBezTo>
                    <a:pt x="5014" y="408"/>
                    <a:pt x="6281" y="1247"/>
                    <a:pt x="6781" y="2594"/>
                  </a:cubicBezTo>
                  <a:cubicBezTo>
                    <a:pt x="7414" y="4315"/>
                    <a:pt x="6575" y="6216"/>
                    <a:pt x="4907" y="6831"/>
                  </a:cubicBezTo>
                  <a:cubicBezTo>
                    <a:pt x="4549" y="6965"/>
                    <a:pt x="4177" y="7031"/>
                    <a:pt x="3806" y="7031"/>
                  </a:cubicBezTo>
                  <a:cubicBezTo>
                    <a:pt x="3336" y="7031"/>
                    <a:pt x="2866" y="6925"/>
                    <a:pt x="2427" y="6715"/>
                  </a:cubicBezTo>
                  <a:cubicBezTo>
                    <a:pt x="1633" y="6341"/>
                    <a:pt x="1027" y="5671"/>
                    <a:pt x="723" y="4842"/>
                  </a:cubicBezTo>
                  <a:cubicBezTo>
                    <a:pt x="411" y="4003"/>
                    <a:pt x="438" y="3111"/>
                    <a:pt x="795" y="2308"/>
                  </a:cubicBezTo>
                  <a:cubicBezTo>
                    <a:pt x="1151" y="1505"/>
                    <a:pt x="1794" y="899"/>
                    <a:pt x="2597" y="604"/>
                  </a:cubicBezTo>
                  <a:cubicBezTo>
                    <a:pt x="2953" y="471"/>
                    <a:pt x="3328" y="408"/>
                    <a:pt x="3685" y="408"/>
                  </a:cubicBezTo>
                  <a:close/>
                  <a:moveTo>
                    <a:pt x="3682" y="0"/>
                  </a:moveTo>
                  <a:cubicBezTo>
                    <a:pt x="3273" y="0"/>
                    <a:pt x="2858" y="71"/>
                    <a:pt x="2454" y="221"/>
                  </a:cubicBezTo>
                  <a:cubicBezTo>
                    <a:pt x="1544" y="560"/>
                    <a:pt x="821" y="1238"/>
                    <a:pt x="429" y="2139"/>
                  </a:cubicBezTo>
                  <a:cubicBezTo>
                    <a:pt x="27" y="3040"/>
                    <a:pt x="1" y="4048"/>
                    <a:pt x="340" y="4985"/>
                  </a:cubicBezTo>
                  <a:cubicBezTo>
                    <a:pt x="688" y="5912"/>
                    <a:pt x="1366" y="6662"/>
                    <a:pt x="2258" y="7081"/>
                  </a:cubicBezTo>
                  <a:cubicBezTo>
                    <a:pt x="2748" y="7313"/>
                    <a:pt x="3275" y="7438"/>
                    <a:pt x="3810" y="7438"/>
                  </a:cubicBezTo>
                  <a:cubicBezTo>
                    <a:pt x="4229" y="7438"/>
                    <a:pt x="4640" y="7358"/>
                    <a:pt x="5041" y="7215"/>
                  </a:cubicBezTo>
                  <a:cubicBezTo>
                    <a:pt x="6923" y="6519"/>
                    <a:pt x="7869" y="4387"/>
                    <a:pt x="7155" y="2460"/>
                  </a:cubicBezTo>
                  <a:cubicBezTo>
                    <a:pt x="6595" y="947"/>
                    <a:pt x="5177" y="0"/>
                    <a:pt x="3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0"/>
            <p:cNvSpPr/>
            <p:nvPr/>
          </p:nvSpPr>
          <p:spPr>
            <a:xfrm>
              <a:off x="1326519" y="2528556"/>
              <a:ext cx="62416" cy="62293"/>
            </a:xfrm>
            <a:custGeom>
              <a:avLst/>
              <a:gdLst/>
              <a:ahLst/>
              <a:cxnLst/>
              <a:rect l="l" t="t" r="r" b="b"/>
              <a:pathLst>
                <a:path w="2026" h="2022" extrusionOk="0">
                  <a:moveTo>
                    <a:pt x="996" y="406"/>
                  </a:moveTo>
                  <a:cubicBezTo>
                    <a:pt x="1233" y="406"/>
                    <a:pt x="1462" y="565"/>
                    <a:pt x="1553" y="817"/>
                  </a:cubicBezTo>
                  <a:cubicBezTo>
                    <a:pt x="1615" y="969"/>
                    <a:pt x="1606" y="1129"/>
                    <a:pt x="1544" y="1281"/>
                  </a:cubicBezTo>
                  <a:cubicBezTo>
                    <a:pt x="1482" y="1424"/>
                    <a:pt x="1366" y="1531"/>
                    <a:pt x="1223" y="1584"/>
                  </a:cubicBezTo>
                  <a:cubicBezTo>
                    <a:pt x="1160" y="1608"/>
                    <a:pt x="1093" y="1619"/>
                    <a:pt x="1027" y="1619"/>
                  </a:cubicBezTo>
                  <a:cubicBezTo>
                    <a:pt x="943" y="1619"/>
                    <a:pt x="860" y="1601"/>
                    <a:pt x="786" y="1566"/>
                  </a:cubicBezTo>
                  <a:cubicBezTo>
                    <a:pt x="634" y="1495"/>
                    <a:pt x="527" y="1370"/>
                    <a:pt x="473" y="1218"/>
                  </a:cubicBezTo>
                  <a:cubicBezTo>
                    <a:pt x="411" y="1058"/>
                    <a:pt x="420" y="897"/>
                    <a:pt x="482" y="746"/>
                  </a:cubicBezTo>
                  <a:cubicBezTo>
                    <a:pt x="545" y="603"/>
                    <a:pt x="661" y="496"/>
                    <a:pt x="804" y="442"/>
                  </a:cubicBezTo>
                  <a:cubicBezTo>
                    <a:pt x="866" y="418"/>
                    <a:pt x="931" y="406"/>
                    <a:pt x="996" y="406"/>
                  </a:cubicBezTo>
                  <a:close/>
                  <a:moveTo>
                    <a:pt x="989" y="0"/>
                  </a:moveTo>
                  <a:cubicBezTo>
                    <a:pt x="880" y="0"/>
                    <a:pt x="769" y="19"/>
                    <a:pt x="661" y="59"/>
                  </a:cubicBezTo>
                  <a:cubicBezTo>
                    <a:pt x="411" y="157"/>
                    <a:pt x="215" y="335"/>
                    <a:pt x="108" y="585"/>
                  </a:cubicBezTo>
                  <a:cubicBezTo>
                    <a:pt x="1" y="826"/>
                    <a:pt x="1" y="1102"/>
                    <a:pt x="90" y="1352"/>
                  </a:cubicBezTo>
                  <a:cubicBezTo>
                    <a:pt x="188" y="1611"/>
                    <a:pt x="366" y="1807"/>
                    <a:pt x="607" y="1923"/>
                  </a:cubicBezTo>
                  <a:cubicBezTo>
                    <a:pt x="741" y="1995"/>
                    <a:pt x="884" y="2021"/>
                    <a:pt x="1035" y="2021"/>
                  </a:cubicBezTo>
                  <a:cubicBezTo>
                    <a:pt x="1143" y="2021"/>
                    <a:pt x="1259" y="2003"/>
                    <a:pt x="1366" y="1968"/>
                  </a:cubicBezTo>
                  <a:cubicBezTo>
                    <a:pt x="1615" y="1870"/>
                    <a:pt x="1812" y="1691"/>
                    <a:pt x="1919" y="1441"/>
                  </a:cubicBezTo>
                  <a:cubicBezTo>
                    <a:pt x="2026" y="1201"/>
                    <a:pt x="2026" y="924"/>
                    <a:pt x="1937" y="674"/>
                  </a:cubicBezTo>
                  <a:cubicBezTo>
                    <a:pt x="1782" y="260"/>
                    <a:pt x="1395" y="0"/>
                    <a:pt x="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0"/>
            <p:cNvSpPr/>
            <p:nvPr/>
          </p:nvSpPr>
          <p:spPr>
            <a:xfrm>
              <a:off x="1292446" y="2609456"/>
              <a:ext cx="57210" cy="52558"/>
            </a:xfrm>
            <a:custGeom>
              <a:avLst/>
              <a:gdLst/>
              <a:ahLst/>
              <a:cxnLst/>
              <a:rect l="l" t="t" r="r" b="b"/>
              <a:pathLst>
                <a:path w="1857" h="1706" extrusionOk="0">
                  <a:moveTo>
                    <a:pt x="973" y="403"/>
                  </a:moveTo>
                  <a:cubicBezTo>
                    <a:pt x="1044" y="403"/>
                    <a:pt x="1107" y="421"/>
                    <a:pt x="1169" y="448"/>
                  </a:cubicBezTo>
                  <a:cubicBezTo>
                    <a:pt x="1276" y="493"/>
                    <a:pt x="1356" y="582"/>
                    <a:pt x="1401" y="698"/>
                  </a:cubicBezTo>
                  <a:cubicBezTo>
                    <a:pt x="1437" y="805"/>
                    <a:pt x="1437" y="930"/>
                    <a:pt x="1383" y="1037"/>
                  </a:cubicBezTo>
                  <a:cubicBezTo>
                    <a:pt x="1330" y="1153"/>
                    <a:pt x="1240" y="1233"/>
                    <a:pt x="1124" y="1278"/>
                  </a:cubicBezTo>
                  <a:cubicBezTo>
                    <a:pt x="1071" y="1298"/>
                    <a:pt x="1016" y="1308"/>
                    <a:pt x="962" y="1308"/>
                  </a:cubicBezTo>
                  <a:cubicBezTo>
                    <a:pt x="779" y="1308"/>
                    <a:pt x="604" y="1198"/>
                    <a:pt x="536" y="1019"/>
                  </a:cubicBezTo>
                  <a:cubicBezTo>
                    <a:pt x="455" y="778"/>
                    <a:pt x="580" y="519"/>
                    <a:pt x="812" y="430"/>
                  </a:cubicBezTo>
                  <a:cubicBezTo>
                    <a:pt x="866" y="412"/>
                    <a:pt x="919" y="403"/>
                    <a:pt x="973" y="403"/>
                  </a:cubicBezTo>
                  <a:close/>
                  <a:moveTo>
                    <a:pt x="980" y="0"/>
                  </a:moveTo>
                  <a:cubicBezTo>
                    <a:pt x="877" y="0"/>
                    <a:pt x="772" y="19"/>
                    <a:pt x="670" y="55"/>
                  </a:cubicBezTo>
                  <a:cubicBezTo>
                    <a:pt x="223" y="216"/>
                    <a:pt x="0" y="716"/>
                    <a:pt x="161" y="1153"/>
                  </a:cubicBezTo>
                  <a:cubicBezTo>
                    <a:pt x="286" y="1501"/>
                    <a:pt x="616" y="1706"/>
                    <a:pt x="964" y="1706"/>
                  </a:cubicBezTo>
                  <a:cubicBezTo>
                    <a:pt x="1062" y="1706"/>
                    <a:pt x="1169" y="1688"/>
                    <a:pt x="1267" y="1652"/>
                  </a:cubicBezTo>
                  <a:cubicBezTo>
                    <a:pt x="1481" y="1572"/>
                    <a:pt x="1651" y="1420"/>
                    <a:pt x="1749" y="1206"/>
                  </a:cubicBezTo>
                  <a:cubicBezTo>
                    <a:pt x="1847" y="1001"/>
                    <a:pt x="1856" y="769"/>
                    <a:pt x="1776" y="555"/>
                  </a:cubicBezTo>
                  <a:cubicBezTo>
                    <a:pt x="1695" y="341"/>
                    <a:pt x="1544" y="171"/>
                    <a:pt x="1330" y="73"/>
                  </a:cubicBezTo>
                  <a:cubicBezTo>
                    <a:pt x="1219" y="25"/>
                    <a:pt x="1101" y="0"/>
                    <a:pt x="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0"/>
            <p:cNvSpPr/>
            <p:nvPr/>
          </p:nvSpPr>
          <p:spPr>
            <a:xfrm>
              <a:off x="1244078" y="2530835"/>
              <a:ext cx="66267" cy="61646"/>
            </a:xfrm>
            <a:custGeom>
              <a:avLst/>
              <a:gdLst/>
              <a:ahLst/>
              <a:cxnLst/>
              <a:rect l="l" t="t" r="r" b="b"/>
              <a:pathLst>
                <a:path w="2151" h="2001" extrusionOk="0">
                  <a:moveTo>
                    <a:pt x="1017" y="404"/>
                  </a:moveTo>
                  <a:cubicBezTo>
                    <a:pt x="1258" y="404"/>
                    <a:pt x="1490" y="556"/>
                    <a:pt x="1579" y="797"/>
                  </a:cubicBezTo>
                  <a:cubicBezTo>
                    <a:pt x="1686" y="1100"/>
                    <a:pt x="1535" y="1448"/>
                    <a:pt x="1231" y="1555"/>
                  </a:cubicBezTo>
                  <a:cubicBezTo>
                    <a:pt x="1165" y="1580"/>
                    <a:pt x="1095" y="1593"/>
                    <a:pt x="1025" y="1593"/>
                  </a:cubicBezTo>
                  <a:cubicBezTo>
                    <a:pt x="943" y="1593"/>
                    <a:pt x="862" y="1575"/>
                    <a:pt x="785" y="1537"/>
                  </a:cubicBezTo>
                  <a:cubicBezTo>
                    <a:pt x="643" y="1475"/>
                    <a:pt x="536" y="1350"/>
                    <a:pt x="473" y="1207"/>
                  </a:cubicBezTo>
                  <a:cubicBezTo>
                    <a:pt x="420" y="1055"/>
                    <a:pt x="429" y="895"/>
                    <a:pt x="491" y="752"/>
                  </a:cubicBezTo>
                  <a:cubicBezTo>
                    <a:pt x="553" y="609"/>
                    <a:pt x="669" y="493"/>
                    <a:pt x="821" y="440"/>
                  </a:cubicBezTo>
                  <a:cubicBezTo>
                    <a:pt x="884" y="422"/>
                    <a:pt x="955" y="404"/>
                    <a:pt x="1017" y="404"/>
                  </a:cubicBezTo>
                  <a:close/>
                  <a:moveTo>
                    <a:pt x="1028" y="1"/>
                  </a:moveTo>
                  <a:cubicBezTo>
                    <a:pt x="912" y="1"/>
                    <a:pt x="794" y="21"/>
                    <a:pt x="678" y="65"/>
                  </a:cubicBezTo>
                  <a:cubicBezTo>
                    <a:pt x="429" y="154"/>
                    <a:pt x="232" y="342"/>
                    <a:pt x="125" y="582"/>
                  </a:cubicBezTo>
                  <a:cubicBezTo>
                    <a:pt x="9" y="823"/>
                    <a:pt x="0" y="1091"/>
                    <a:pt x="98" y="1341"/>
                  </a:cubicBezTo>
                  <a:cubicBezTo>
                    <a:pt x="188" y="1590"/>
                    <a:pt x="375" y="1796"/>
                    <a:pt x="616" y="1903"/>
                  </a:cubicBezTo>
                  <a:cubicBezTo>
                    <a:pt x="750" y="1965"/>
                    <a:pt x="892" y="2001"/>
                    <a:pt x="1035" y="2001"/>
                  </a:cubicBezTo>
                  <a:cubicBezTo>
                    <a:pt x="1142" y="2001"/>
                    <a:pt x="1258" y="1974"/>
                    <a:pt x="1374" y="1938"/>
                  </a:cubicBezTo>
                  <a:cubicBezTo>
                    <a:pt x="1883" y="1751"/>
                    <a:pt x="2150" y="1171"/>
                    <a:pt x="1954" y="654"/>
                  </a:cubicBezTo>
                  <a:cubicBezTo>
                    <a:pt x="1808" y="252"/>
                    <a:pt x="1431" y="1"/>
                    <a:pt x="10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3" name="Google Shape;3243;p50"/>
          <p:cNvGrpSpPr/>
          <p:nvPr/>
        </p:nvGrpSpPr>
        <p:grpSpPr>
          <a:xfrm>
            <a:off x="2709959" y="1324200"/>
            <a:ext cx="1971392" cy="1264065"/>
            <a:chOff x="1991186" y="2328178"/>
            <a:chExt cx="1301679" cy="834642"/>
          </a:xfrm>
        </p:grpSpPr>
        <p:sp>
          <p:nvSpPr>
            <p:cNvPr id="3244" name="Google Shape;3244;p50"/>
            <p:cNvSpPr/>
            <p:nvPr/>
          </p:nvSpPr>
          <p:spPr>
            <a:xfrm>
              <a:off x="2070888" y="2444666"/>
              <a:ext cx="1141972" cy="711961"/>
            </a:xfrm>
            <a:custGeom>
              <a:avLst/>
              <a:gdLst/>
              <a:ahLst/>
              <a:cxnLst/>
              <a:rect l="l" t="t" r="r" b="b"/>
              <a:pathLst>
                <a:path w="37068" h="23110" extrusionOk="0">
                  <a:moveTo>
                    <a:pt x="15738" y="3917"/>
                  </a:moveTo>
                  <a:cubicBezTo>
                    <a:pt x="15986" y="3966"/>
                    <a:pt x="16559" y="4070"/>
                    <a:pt x="17061" y="4070"/>
                  </a:cubicBezTo>
                  <a:cubicBezTo>
                    <a:pt x="17099" y="4070"/>
                    <a:pt x="17137" y="4070"/>
                    <a:pt x="17174" y="4068"/>
                  </a:cubicBezTo>
                  <a:lnTo>
                    <a:pt x="17174" y="4068"/>
                  </a:lnTo>
                  <a:cubicBezTo>
                    <a:pt x="17174" y="4068"/>
                    <a:pt x="15755" y="5638"/>
                    <a:pt x="15738" y="5960"/>
                  </a:cubicBezTo>
                  <a:cubicBezTo>
                    <a:pt x="15736" y="5981"/>
                    <a:pt x="15735" y="5991"/>
                    <a:pt x="15735" y="5991"/>
                  </a:cubicBezTo>
                  <a:cubicBezTo>
                    <a:pt x="15722" y="5991"/>
                    <a:pt x="15738" y="3917"/>
                    <a:pt x="15738" y="3917"/>
                  </a:cubicBezTo>
                  <a:close/>
                  <a:moveTo>
                    <a:pt x="21331" y="3640"/>
                  </a:moveTo>
                  <a:lnTo>
                    <a:pt x="21331" y="10697"/>
                  </a:lnTo>
                  <a:lnTo>
                    <a:pt x="21331" y="12195"/>
                  </a:lnTo>
                  <a:cubicBezTo>
                    <a:pt x="21167" y="12210"/>
                    <a:pt x="21006" y="12217"/>
                    <a:pt x="20846" y="12217"/>
                  </a:cubicBezTo>
                  <a:cubicBezTo>
                    <a:pt x="18180" y="12217"/>
                    <a:pt x="16125" y="10281"/>
                    <a:pt x="15738" y="9894"/>
                  </a:cubicBezTo>
                  <a:lnTo>
                    <a:pt x="15738" y="9002"/>
                  </a:lnTo>
                  <a:cubicBezTo>
                    <a:pt x="17995" y="4470"/>
                    <a:pt x="20814" y="3738"/>
                    <a:pt x="21331" y="3640"/>
                  </a:cubicBezTo>
                  <a:close/>
                  <a:moveTo>
                    <a:pt x="18548" y="13649"/>
                  </a:moveTo>
                  <a:cubicBezTo>
                    <a:pt x="19164" y="13855"/>
                    <a:pt x="19699" y="13924"/>
                    <a:pt x="20140" y="13924"/>
                  </a:cubicBezTo>
                  <a:cubicBezTo>
                    <a:pt x="20696" y="13924"/>
                    <a:pt x="21102" y="13814"/>
                    <a:pt x="21331" y="13730"/>
                  </a:cubicBezTo>
                  <a:lnTo>
                    <a:pt x="21331" y="16308"/>
                  </a:lnTo>
                  <a:cubicBezTo>
                    <a:pt x="20671" y="14613"/>
                    <a:pt x="18673" y="13703"/>
                    <a:pt x="18548" y="13649"/>
                  </a:cubicBezTo>
                  <a:close/>
                  <a:moveTo>
                    <a:pt x="15738" y="0"/>
                  </a:moveTo>
                  <a:cubicBezTo>
                    <a:pt x="15523" y="161"/>
                    <a:pt x="15274" y="286"/>
                    <a:pt x="15006" y="384"/>
                  </a:cubicBezTo>
                  <a:lnTo>
                    <a:pt x="804" y="5647"/>
                  </a:lnTo>
                  <a:cubicBezTo>
                    <a:pt x="536" y="5754"/>
                    <a:pt x="268" y="5808"/>
                    <a:pt x="1" y="5826"/>
                  </a:cubicBezTo>
                  <a:cubicBezTo>
                    <a:pt x="10" y="5835"/>
                    <a:pt x="10" y="5844"/>
                    <a:pt x="19" y="5853"/>
                  </a:cubicBezTo>
                  <a:lnTo>
                    <a:pt x="14373" y="22579"/>
                  </a:lnTo>
                  <a:cubicBezTo>
                    <a:pt x="14683" y="22937"/>
                    <a:pt x="14970" y="23110"/>
                    <a:pt x="15200" y="23110"/>
                  </a:cubicBezTo>
                  <a:cubicBezTo>
                    <a:pt x="15532" y="23110"/>
                    <a:pt x="15746" y="22751"/>
                    <a:pt x="15746" y="22071"/>
                  </a:cubicBezTo>
                  <a:lnTo>
                    <a:pt x="15746" y="21099"/>
                  </a:lnTo>
                  <a:lnTo>
                    <a:pt x="15738" y="14782"/>
                  </a:lnTo>
                  <a:lnTo>
                    <a:pt x="15738" y="14782"/>
                  </a:lnTo>
                  <a:cubicBezTo>
                    <a:pt x="19181" y="15095"/>
                    <a:pt x="20796" y="17842"/>
                    <a:pt x="21331" y="18993"/>
                  </a:cubicBezTo>
                  <a:lnTo>
                    <a:pt x="21331" y="21099"/>
                  </a:lnTo>
                  <a:lnTo>
                    <a:pt x="21331" y="22071"/>
                  </a:lnTo>
                  <a:cubicBezTo>
                    <a:pt x="21331" y="22751"/>
                    <a:pt x="21546" y="23110"/>
                    <a:pt x="21876" y="23110"/>
                  </a:cubicBezTo>
                  <a:cubicBezTo>
                    <a:pt x="22105" y="23110"/>
                    <a:pt x="22389" y="22937"/>
                    <a:pt x="22696" y="22579"/>
                  </a:cubicBezTo>
                  <a:lnTo>
                    <a:pt x="37059" y="5853"/>
                  </a:lnTo>
                  <a:cubicBezTo>
                    <a:pt x="37059" y="5844"/>
                    <a:pt x="37068" y="5835"/>
                    <a:pt x="37068" y="5826"/>
                  </a:cubicBezTo>
                  <a:cubicBezTo>
                    <a:pt x="36809" y="5808"/>
                    <a:pt x="36541" y="5754"/>
                    <a:pt x="36265" y="5647"/>
                  </a:cubicBezTo>
                  <a:lnTo>
                    <a:pt x="22063" y="384"/>
                  </a:lnTo>
                  <a:cubicBezTo>
                    <a:pt x="21795" y="286"/>
                    <a:pt x="21554" y="161"/>
                    <a:pt x="21340" y="0"/>
                  </a:cubicBezTo>
                  <a:cubicBezTo>
                    <a:pt x="21340" y="9"/>
                    <a:pt x="21340" y="18"/>
                    <a:pt x="21340" y="27"/>
                  </a:cubicBezTo>
                  <a:lnTo>
                    <a:pt x="21340" y="1802"/>
                  </a:lnTo>
                  <a:cubicBezTo>
                    <a:pt x="20228" y="2458"/>
                    <a:pt x="19221" y="2676"/>
                    <a:pt x="18372" y="2676"/>
                  </a:cubicBezTo>
                  <a:cubicBezTo>
                    <a:pt x="17014" y="2676"/>
                    <a:pt x="16061" y="2117"/>
                    <a:pt x="15738" y="1892"/>
                  </a:cubicBezTo>
                  <a:lnTo>
                    <a:pt x="157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0"/>
            <p:cNvSpPr/>
            <p:nvPr/>
          </p:nvSpPr>
          <p:spPr>
            <a:xfrm>
              <a:off x="2064295" y="2438412"/>
              <a:ext cx="1155158" cy="724408"/>
            </a:xfrm>
            <a:custGeom>
              <a:avLst/>
              <a:gdLst/>
              <a:ahLst/>
              <a:cxnLst/>
              <a:rect l="l" t="t" r="r" b="b"/>
              <a:pathLst>
                <a:path w="37496" h="23514" extrusionOk="0">
                  <a:moveTo>
                    <a:pt x="16148" y="4361"/>
                  </a:moveTo>
                  <a:cubicBezTo>
                    <a:pt x="16362" y="4396"/>
                    <a:pt x="16656" y="4441"/>
                    <a:pt x="16951" y="4459"/>
                  </a:cubicBezTo>
                  <a:cubicBezTo>
                    <a:pt x="16674" y="4771"/>
                    <a:pt x="16380" y="5128"/>
                    <a:pt x="16148" y="5440"/>
                  </a:cubicBezTo>
                  <a:cubicBezTo>
                    <a:pt x="16148" y="5101"/>
                    <a:pt x="16148" y="4708"/>
                    <a:pt x="16148" y="4361"/>
                  </a:cubicBezTo>
                  <a:close/>
                  <a:moveTo>
                    <a:pt x="15950" y="3920"/>
                  </a:moveTo>
                  <a:cubicBezTo>
                    <a:pt x="15906" y="3920"/>
                    <a:pt x="15859" y="3933"/>
                    <a:pt x="15818" y="3968"/>
                  </a:cubicBezTo>
                  <a:cubicBezTo>
                    <a:pt x="15773" y="4004"/>
                    <a:pt x="15746" y="4057"/>
                    <a:pt x="15746" y="4120"/>
                  </a:cubicBezTo>
                  <a:cubicBezTo>
                    <a:pt x="15746" y="4120"/>
                    <a:pt x="15746" y="4637"/>
                    <a:pt x="15737" y="5155"/>
                  </a:cubicBezTo>
                  <a:cubicBezTo>
                    <a:pt x="15737" y="5413"/>
                    <a:pt x="15737" y="5681"/>
                    <a:pt x="15737" y="5868"/>
                  </a:cubicBezTo>
                  <a:cubicBezTo>
                    <a:pt x="15737" y="6279"/>
                    <a:pt x="15737" y="6395"/>
                    <a:pt x="15943" y="6395"/>
                  </a:cubicBezTo>
                  <a:cubicBezTo>
                    <a:pt x="15978" y="6395"/>
                    <a:pt x="16139" y="6386"/>
                    <a:pt x="16148" y="6180"/>
                  </a:cubicBezTo>
                  <a:cubicBezTo>
                    <a:pt x="16192" y="5993"/>
                    <a:pt x="16897" y="5110"/>
                    <a:pt x="17540" y="4405"/>
                  </a:cubicBezTo>
                  <a:cubicBezTo>
                    <a:pt x="17593" y="4343"/>
                    <a:pt x="17611" y="4262"/>
                    <a:pt x="17575" y="4182"/>
                  </a:cubicBezTo>
                  <a:cubicBezTo>
                    <a:pt x="17540" y="4111"/>
                    <a:pt x="17459" y="4066"/>
                    <a:pt x="17388" y="4066"/>
                  </a:cubicBezTo>
                  <a:cubicBezTo>
                    <a:pt x="17352" y="4067"/>
                    <a:pt x="17317" y="4068"/>
                    <a:pt x="17280" y="4068"/>
                  </a:cubicBezTo>
                  <a:cubicBezTo>
                    <a:pt x="16766" y="4068"/>
                    <a:pt x="16171" y="3957"/>
                    <a:pt x="15987" y="3923"/>
                  </a:cubicBezTo>
                  <a:cubicBezTo>
                    <a:pt x="15975" y="3921"/>
                    <a:pt x="15963" y="3920"/>
                    <a:pt x="15950" y="3920"/>
                  </a:cubicBezTo>
                  <a:close/>
                  <a:moveTo>
                    <a:pt x="21349" y="4102"/>
                  </a:moveTo>
                  <a:lnTo>
                    <a:pt x="21349" y="10900"/>
                  </a:lnTo>
                  <a:lnTo>
                    <a:pt x="21349" y="12211"/>
                  </a:lnTo>
                  <a:cubicBezTo>
                    <a:pt x="21257" y="12216"/>
                    <a:pt x="21166" y="12218"/>
                    <a:pt x="21075" y="12218"/>
                  </a:cubicBezTo>
                  <a:cubicBezTo>
                    <a:pt x="18592" y="12218"/>
                    <a:pt x="16656" y="10498"/>
                    <a:pt x="16157" y="10008"/>
                  </a:cubicBezTo>
                  <a:lnTo>
                    <a:pt x="16157" y="9249"/>
                  </a:lnTo>
                  <a:cubicBezTo>
                    <a:pt x="18119" y="5333"/>
                    <a:pt x="20492" y="4343"/>
                    <a:pt x="21349" y="4102"/>
                  </a:cubicBezTo>
                  <a:close/>
                  <a:moveTo>
                    <a:pt x="21541" y="3645"/>
                  </a:moveTo>
                  <a:cubicBezTo>
                    <a:pt x="21531" y="3645"/>
                    <a:pt x="21520" y="3645"/>
                    <a:pt x="21509" y="3647"/>
                  </a:cubicBezTo>
                  <a:cubicBezTo>
                    <a:pt x="20956" y="3754"/>
                    <a:pt x="18066" y="4512"/>
                    <a:pt x="15773" y="9115"/>
                  </a:cubicBezTo>
                  <a:cubicBezTo>
                    <a:pt x="15755" y="9142"/>
                    <a:pt x="15746" y="9178"/>
                    <a:pt x="15746" y="9205"/>
                  </a:cubicBezTo>
                  <a:lnTo>
                    <a:pt x="15746" y="10097"/>
                  </a:lnTo>
                  <a:cubicBezTo>
                    <a:pt x="15746" y="10150"/>
                    <a:pt x="15773" y="10195"/>
                    <a:pt x="15809" y="10239"/>
                  </a:cubicBezTo>
                  <a:cubicBezTo>
                    <a:pt x="16219" y="10650"/>
                    <a:pt x="18316" y="12621"/>
                    <a:pt x="21063" y="12621"/>
                  </a:cubicBezTo>
                  <a:cubicBezTo>
                    <a:pt x="21224" y="12621"/>
                    <a:pt x="21393" y="12612"/>
                    <a:pt x="21563" y="12595"/>
                  </a:cubicBezTo>
                  <a:cubicBezTo>
                    <a:pt x="21670" y="12586"/>
                    <a:pt x="21750" y="12496"/>
                    <a:pt x="21750" y="12398"/>
                  </a:cubicBezTo>
                  <a:lnTo>
                    <a:pt x="21750" y="3843"/>
                  </a:lnTo>
                  <a:cubicBezTo>
                    <a:pt x="21750" y="3790"/>
                    <a:pt x="21723" y="3727"/>
                    <a:pt x="21679" y="3691"/>
                  </a:cubicBezTo>
                  <a:cubicBezTo>
                    <a:pt x="21642" y="3662"/>
                    <a:pt x="21593" y="3645"/>
                    <a:pt x="21541" y="3645"/>
                  </a:cubicBezTo>
                  <a:close/>
                  <a:moveTo>
                    <a:pt x="21349" y="14209"/>
                  </a:moveTo>
                  <a:lnTo>
                    <a:pt x="21349" y="15690"/>
                  </a:lnTo>
                  <a:cubicBezTo>
                    <a:pt x="20947" y="15110"/>
                    <a:pt x="20421" y="14646"/>
                    <a:pt x="19957" y="14316"/>
                  </a:cubicBezTo>
                  <a:lnTo>
                    <a:pt x="19957" y="14316"/>
                  </a:lnTo>
                  <a:cubicBezTo>
                    <a:pt x="20089" y="14327"/>
                    <a:pt x="20216" y="14331"/>
                    <a:pt x="20336" y="14331"/>
                  </a:cubicBezTo>
                  <a:cubicBezTo>
                    <a:pt x="20745" y="14331"/>
                    <a:pt x="21087" y="14278"/>
                    <a:pt x="21349" y="14209"/>
                  </a:cubicBezTo>
                  <a:close/>
                  <a:moveTo>
                    <a:pt x="18761" y="13645"/>
                  </a:moveTo>
                  <a:cubicBezTo>
                    <a:pt x="18684" y="13645"/>
                    <a:pt x="18610" y="13695"/>
                    <a:pt x="18574" y="13772"/>
                  </a:cubicBezTo>
                  <a:cubicBezTo>
                    <a:pt x="18539" y="13879"/>
                    <a:pt x="18583" y="13986"/>
                    <a:pt x="18681" y="14031"/>
                  </a:cubicBezTo>
                  <a:cubicBezTo>
                    <a:pt x="18887" y="14129"/>
                    <a:pt x="20751" y="15021"/>
                    <a:pt x="21358" y="16582"/>
                  </a:cubicBezTo>
                  <a:cubicBezTo>
                    <a:pt x="21384" y="16663"/>
                    <a:pt x="21465" y="16707"/>
                    <a:pt x="21545" y="16707"/>
                  </a:cubicBezTo>
                  <a:lnTo>
                    <a:pt x="21581" y="16707"/>
                  </a:lnTo>
                  <a:cubicBezTo>
                    <a:pt x="21679" y="16689"/>
                    <a:pt x="21750" y="16600"/>
                    <a:pt x="21750" y="16511"/>
                  </a:cubicBezTo>
                  <a:lnTo>
                    <a:pt x="21750" y="13933"/>
                  </a:lnTo>
                  <a:cubicBezTo>
                    <a:pt x="21750" y="13870"/>
                    <a:pt x="21715" y="13808"/>
                    <a:pt x="21661" y="13772"/>
                  </a:cubicBezTo>
                  <a:cubicBezTo>
                    <a:pt x="21628" y="13744"/>
                    <a:pt x="21587" y="13730"/>
                    <a:pt x="21546" y="13730"/>
                  </a:cubicBezTo>
                  <a:cubicBezTo>
                    <a:pt x="21522" y="13730"/>
                    <a:pt x="21497" y="13735"/>
                    <a:pt x="21474" y="13745"/>
                  </a:cubicBezTo>
                  <a:cubicBezTo>
                    <a:pt x="21241" y="13828"/>
                    <a:pt x="20864" y="13923"/>
                    <a:pt x="20358" y="13923"/>
                  </a:cubicBezTo>
                  <a:cubicBezTo>
                    <a:pt x="19934" y="13923"/>
                    <a:pt x="19419" y="13856"/>
                    <a:pt x="18824" y="13656"/>
                  </a:cubicBezTo>
                  <a:cubicBezTo>
                    <a:pt x="18803" y="13649"/>
                    <a:pt x="18782" y="13645"/>
                    <a:pt x="18761" y="13645"/>
                  </a:cubicBezTo>
                  <a:close/>
                  <a:moveTo>
                    <a:pt x="21750" y="569"/>
                  </a:moveTo>
                  <a:cubicBezTo>
                    <a:pt x="21902" y="649"/>
                    <a:pt x="22054" y="721"/>
                    <a:pt x="22205" y="783"/>
                  </a:cubicBezTo>
                  <a:lnTo>
                    <a:pt x="36408" y="6047"/>
                  </a:lnTo>
                  <a:cubicBezTo>
                    <a:pt x="36568" y="6100"/>
                    <a:pt x="36729" y="6145"/>
                    <a:pt x="36889" y="6180"/>
                  </a:cubicBezTo>
                  <a:lnTo>
                    <a:pt x="22758" y="22649"/>
                  </a:lnTo>
                  <a:cubicBezTo>
                    <a:pt x="22463" y="22997"/>
                    <a:pt x="22225" y="23114"/>
                    <a:pt x="22084" y="23114"/>
                  </a:cubicBezTo>
                  <a:cubicBezTo>
                    <a:pt x="22059" y="23114"/>
                    <a:pt x="22037" y="23110"/>
                    <a:pt x="22018" y="23104"/>
                  </a:cubicBezTo>
                  <a:cubicBezTo>
                    <a:pt x="21884" y="23050"/>
                    <a:pt x="21741" y="22809"/>
                    <a:pt x="21741" y="22274"/>
                  </a:cubicBezTo>
                  <a:lnTo>
                    <a:pt x="21750" y="19196"/>
                  </a:lnTo>
                  <a:cubicBezTo>
                    <a:pt x="21750" y="19169"/>
                    <a:pt x="21741" y="19143"/>
                    <a:pt x="21732" y="19116"/>
                  </a:cubicBezTo>
                  <a:cubicBezTo>
                    <a:pt x="21179" y="17920"/>
                    <a:pt x="19511" y="15110"/>
                    <a:pt x="15969" y="14780"/>
                  </a:cubicBezTo>
                  <a:cubicBezTo>
                    <a:pt x="15916" y="14780"/>
                    <a:pt x="15862" y="14798"/>
                    <a:pt x="15818" y="14834"/>
                  </a:cubicBezTo>
                  <a:cubicBezTo>
                    <a:pt x="15773" y="14878"/>
                    <a:pt x="15755" y="14932"/>
                    <a:pt x="15755" y="14985"/>
                  </a:cubicBezTo>
                  <a:lnTo>
                    <a:pt x="15755" y="22274"/>
                  </a:lnTo>
                  <a:cubicBezTo>
                    <a:pt x="15755" y="22809"/>
                    <a:pt x="15613" y="23050"/>
                    <a:pt x="15488" y="23104"/>
                  </a:cubicBezTo>
                  <a:cubicBezTo>
                    <a:pt x="15467" y="23110"/>
                    <a:pt x="15444" y="23114"/>
                    <a:pt x="15418" y="23114"/>
                  </a:cubicBezTo>
                  <a:cubicBezTo>
                    <a:pt x="15271" y="23114"/>
                    <a:pt x="15034" y="22997"/>
                    <a:pt x="14738" y="22649"/>
                  </a:cubicBezTo>
                  <a:lnTo>
                    <a:pt x="607" y="6180"/>
                  </a:lnTo>
                  <a:cubicBezTo>
                    <a:pt x="768" y="6145"/>
                    <a:pt x="929" y="6100"/>
                    <a:pt x="1089" y="6047"/>
                  </a:cubicBezTo>
                  <a:lnTo>
                    <a:pt x="15291" y="783"/>
                  </a:lnTo>
                  <a:cubicBezTo>
                    <a:pt x="15452" y="721"/>
                    <a:pt x="15604" y="649"/>
                    <a:pt x="15746" y="569"/>
                  </a:cubicBezTo>
                  <a:lnTo>
                    <a:pt x="15746" y="2095"/>
                  </a:lnTo>
                  <a:cubicBezTo>
                    <a:pt x="15746" y="2166"/>
                    <a:pt x="15782" y="2228"/>
                    <a:pt x="15836" y="2264"/>
                  </a:cubicBezTo>
                  <a:cubicBezTo>
                    <a:pt x="16213" y="2521"/>
                    <a:pt x="17202" y="3089"/>
                    <a:pt x="18591" y="3089"/>
                  </a:cubicBezTo>
                  <a:cubicBezTo>
                    <a:pt x="19469" y="3089"/>
                    <a:pt x="20508" y="2861"/>
                    <a:pt x="21652" y="2184"/>
                  </a:cubicBezTo>
                  <a:cubicBezTo>
                    <a:pt x="21715" y="2148"/>
                    <a:pt x="21750" y="2077"/>
                    <a:pt x="21750" y="2005"/>
                  </a:cubicBezTo>
                  <a:lnTo>
                    <a:pt x="21750" y="569"/>
                  </a:lnTo>
                  <a:close/>
                  <a:moveTo>
                    <a:pt x="21561" y="1"/>
                  </a:moveTo>
                  <a:cubicBezTo>
                    <a:pt x="21538" y="1"/>
                    <a:pt x="21515" y="6"/>
                    <a:pt x="21492" y="16"/>
                  </a:cubicBezTo>
                  <a:cubicBezTo>
                    <a:pt x="21429" y="34"/>
                    <a:pt x="21376" y="87"/>
                    <a:pt x="21358" y="150"/>
                  </a:cubicBezTo>
                  <a:cubicBezTo>
                    <a:pt x="21349" y="168"/>
                    <a:pt x="21349" y="194"/>
                    <a:pt x="21349" y="203"/>
                  </a:cubicBezTo>
                  <a:cubicBezTo>
                    <a:pt x="21349" y="212"/>
                    <a:pt x="21349" y="221"/>
                    <a:pt x="21349" y="230"/>
                  </a:cubicBezTo>
                  <a:lnTo>
                    <a:pt x="21349" y="1889"/>
                  </a:lnTo>
                  <a:cubicBezTo>
                    <a:pt x="20310" y="2483"/>
                    <a:pt x="19372" y="2683"/>
                    <a:pt x="18579" y="2683"/>
                  </a:cubicBezTo>
                  <a:cubicBezTo>
                    <a:pt x="17404" y="2683"/>
                    <a:pt x="16547" y="2243"/>
                    <a:pt x="16148" y="1988"/>
                  </a:cubicBezTo>
                  <a:lnTo>
                    <a:pt x="16148" y="203"/>
                  </a:lnTo>
                  <a:cubicBezTo>
                    <a:pt x="16148" y="132"/>
                    <a:pt x="16103" y="61"/>
                    <a:pt x="16041" y="25"/>
                  </a:cubicBezTo>
                  <a:cubicBezTo>
                    <a:pt x="16011" y="10"/>
                    <a:pt x="15980" y="3"/>
                    <a:pt x="15949" y="3"/>
                  </a:cubicBezTo>
                  <a:cubicBezTo>
                    <a:pt x="15905" y="3"/>
                    <a:pt x="15863" y="17"/>
                    <a:pt x="15827" y="43"/>
                  </a:cubicBezTo>
                  <a:cubicBezTo>
                    <a:pt x="15621" y="194"/>
                    <a:pt x="15390" y="310"/>
                    <a:pt x="15158" y="400"/>
                  </a:cubicBezTo>
                  <a:lnTo>
                    <a:pt x="946" y="5663"/>
                  </a:lnTo>
                  <a:cubicBezTo>
                    <a:pt x="705" y="5752"/>
                    <a:pt x="456" y="5806"/>
                    <a:pt x="197" y="5833"/>
                  </a:cubicBezTo>
                  <a:cubicBezTo>
                    <a:pt x="117" y="5833"/>
                    <a:pt x="54" y="5895"/>
                    <a:pt x="27" y="5966"/>
                  </a:cubicBezTo>
                  <a:cubicBezTo>
                    <a:pt x="1" y="6038"/>
                    <a:pt x="19" y="6118"/>
                    <a:pt x="72" y="6180"/>
                  </a:cubicBezTo>
                  <a:lnTo>
                    <a:pt x="14435" y="22907"/>
                  </a:lnTo>
                  <a:cubicBezTo>
                    <a:pt x="14852" y="23396"/>
                    <a:pt x="15188" y="23513"/>
                    <a:pt x="15419" y="23513"/>
                  </a:cubicBezTo>
                  <a:cubicBezTo>
                    <a:pt x="15504" y="23513"/>
                    <a:pt x="15575" y="23497"/>
                    <a:pt x="15630" y="23478"/>
                  </a:cubicBezTo>
                  <a:cubicBezTo>
                    <a:pt x="15827" y="23407"/>
                    <a:pt x="16157" y="23148"/>
                    <a:pt x="16157" y="22274"/>
                  </a:cubicBezTo>
                  <a:lnTo>
                    <a:pt x="16157" y="15208"/>
                  </a:lnTo>
                  <a:cubicBezTo>
                    <a:pt x="19297" y="15601"/>
                    <a:pt x="20814" y="18117"/>
                    <a:pt x="21340" y="19241"/>
                  </a:cubicBezTo>
                  <a:lnTo>
                    <a:pt x="21340" y="22274"/>
                  </a:lnTo>
                  <a:cubicBezTo>
                    <a:pt x="21340" y="23148"/>
                    <a:pt x="21670" y="23407"/>
                    <a:pt x="21875" y="23478"/>
                  </a:cubicBezTo>
                  <a:cubicBezTo>
                    <a:pt x="21929" y="23496"/>
                    <a:pt x="22000" y="23514"/>
                    <a:pt x="22080" y="23514"/>
                  </a:cubicBezTo>
                  <a:cubicBezTo>
                    <a:pt x="22312" y="23514"/>
                    <a:pt x="22651" y="23398"/>
                    <a:pt x="23062" y="22907"/>
                  </a:cubicBezTo>
                  <a:lnTo>
                    <a:pt x="37416" y="6189"/>
                  </a:lnTo>
                  <a:cubicBezTo>
                    <a:pt x="37433" y="6180"/>
                    <a:pt x="37442" y="6163"/>
                    <a:pt x="37451" y="6145"/>
                  </a:cubicBezTo>
                  <a:cubicBezTo>
                    <a:pt x="37496" y="6082"/>
                    <a:pt x="37496" y="6011"/>
                    <a:pt x="37469" y="5948"/>
                  </a:cubicBezTo>
                  <a:cubicBezTo>
                    <a:pt x="37433" y="5877"/>
                    <a:pt x="37371" y="5833"/>
                    <a:pt x="37300" y="5833"/>
                  </a:cubicBezTo>
                  <a:cubicBezTo>
                    <a:pt x="37041" y="5815"/>
                    <a:pt x="36791" y="5752"/>
                    <a:pt x="36550" y="5663"/>
                  </a:cubicBezTo>
                  <a:lnTo>
                    <a:pt x="22348" y="400"/>
                  </a:lnTo>
                  <a:cubicBezTo>
                    <a:pt x="22107" y="310"/>
                    <a:pt x="21875" y="194"/>
                    <a:pt x="21670" y="43"/>
                  </a:cubicBezTo>
                  <a:cubicBezTo>
                    <a:pt x="21636" y="15"/>
                    <a:pt x="21600" y="1"/>
                    <a:pt x="21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0"/>
            <p:cNvSpPr/>
            <p:nvPr/>
          </p:nvSpPr>
          <p:spPr>
            <a:xfrm>
              <a:off x="2692057" y="2334524"/>
              <a:ext cx="594492" cy="289837"/>
            </a:xfrm>
            <a:custGeom>
              <a:avLst/>
              <a:gdLst/>
              <a:ahLst/>
              <a:cxnLst/>
              <a:rect l="l" t="t" r="r" b="b"/>
              <a:pathLst>
                <a:path w="19297" h="9408" extrusionOk="0">
                  <a:moveTo>
                    <a:pt x="2295" y="0"/>
                  </a:moveTo>
                  <a:cubicBezTo>
                    <a:pt x="1390" y="0"/>
                    <a:pt x="592" y="454"/>
                    <a:pt x="304" y="1220"/>
                  </a:cubicBezTo>
                  <a:cubicBezTo>
                    <a:pt x="0" y="2050"/>
                    <a:pt x="384" y="2987"/>
                    <a:pt x="1178" y="3575"/>
                  </a:cubicBezTo>
                  <a:cubicBezTo>
                    <a:pt x="1392" y="3736"/>
                    <a:pt x="1633" y="3861"/>
                    <a:pt x="1901" y="3968"/>
                  </a:cubicBezTo>
                  <a:lnTo>
                    <a:pt x="16103" y="9231"/>
                  </a:lnTo>
                  <a:cubicBezTo>
                    <a:pt x="16379" y="9329"/>
                    <a:pt x="16647" y="9383"/>
                    <a:pt x="16906" y="9401"/>
                  </a:cubicBezTo>
                  <a:cubicBezTo>
                    <a:pt x="16973" y="9406"/>
                    <a:pt x="17039" y="9408"/>
                    <a:pt x="17105" y="9408"/>
                  </a:cubicBezTo>
                  <a:cubicBezTo>
                    <a:pt x="18015" y="9408"/>
                    <a:pt x="18817" y="8953"/>
                    <a:pt x="19100" y="8188"/>
                  </a:cubicBezTo>
                  <a:cubicBezTo>
                    <a:pt x="19297" y="7661"/>
                    <a:pt x="19216" y="7099"/>
                    <a:pt x="18922" y="6600"/>
                  </a:cubicBezTo>
                  <a:cubicBezTo>
                    <a:pt x="18636" y="6100"/>
                    <a:pt x="18137" y="5681"/>
                    <a:pt x="17512" y="5449"/>
                  </a:cubicBezTo>
                  <a:lnTo>
                    <a:pt x="3301" y="185"/>
                  </a:lnTo>
                  <a:cubicBezTo>
                    <a:pt x="2964" y="60"/>
                    <a:pt x="2623" y="0"/>
                    <a:pt x="2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0"/>
            <p:cNvSpPr/>
            <p:nvPr/>
          </p:nvSpPr>
          <p:spPr>
            <a:xfrm>
              <a:off x="2685464" y="2328178"/>
              <a:ext cx="607401" cy="302560"/>
            </a:xfrm>
            <a:custGeom>
              <a:avLst/>
              <a:gdLst/>
              <a:ahLst/>
              <a:cxnLst/>
              <a:rect l="l" t="t" r="r" b="b"/>
              <a:pathLst>
                <a:path w="19716" h="9821" extrusionOk="0">
                  <a:moveTo>
                    <a:pt x="2516" y="409"/>
                  </a:moveTo>
                  <a:cubicBezTo>
                    <a:pt x="2819" y="409"/>
                    <a:pt x="3132" y="463"/>
                    <a:pt x="3444" y="579"/>
                  </a:cubicBezTo>
                  <a:lnTo>
                    <a:pt x="17655" y="5842"/>
                  </a:lnTo>
                  <a:cubicBezTo>
                    <a:pt x="18226" y="6056"/>
                    <a:pt x="18690" y="6431"/>
                    <a:pt x="18966" y="6904"/>
                  </a:cubicBezTo>
                  <a:cubicBezTo>
                    <a:pt x="19234" y="7368"/>
                    <a:pt x="19288" y="7876"/>
                    <a:pt x="19127" y="8322"/>
                  </a:cubicBezTo>
                  <a:cubicBezTo>
                    <a:pt x="18876" y="8991"/>
                    <a:pt x="18164" y="9416"/>
                    <a:pt x="17312" y="9416"/>
                  </a:cubicBezTo>
                  <a:cubicBezTo>
                    <a:pt x="17255" y="9416"/>
                    <a:pt x="17196" y="9414"/>
                    <a:pt x="17138" y="9411"/>
                  </a:cubicBezTo>
                  <a:cubicBezTo>
                    <a:pt x="16888" y="9393"/>
                    <a:pt x="16638" y="9330"/>
                    <a:pt x="16388" y="9241"/>
                  </a:cubicBezTo>
                  <a:lnTo>
                    <a:pt x="2186" y="3978"/>
                  </a:lnTo>
                  <a:cubicBezTo>
                    <a:pt x="1945" y="3888"/>
                    <a:pt x="1713" y="3764"/>
                    <a:pt x="1508" y="3621"/>
                  </a:cubicBezTo>
                  <a:cubicBezTo>
                    <a:pt x="768" y="3068"/>
                    <a:pt x="446" y="2211"/>
                    <a:pt x="714" y="1498"/>
                  </a:cubicBezTo>
                  <a:cubicBezTo>
                    <a:pt x="964" y="811"/>
                    <a:pt x="1686" y="409"/>
                    <a:pt x="2516" y="409"/>
                  </a:cubicBezTo>
                  <a:close/>
                  <a:moveTo>
                    <a:pt x="2521" y="1"/>
                  </a:moveTo>
                  <a:cubicBezTo>
                    <a:pt x="1528" y="1"/>
                    <a:pt x="648" y="509"/>
                    <a:pt x="330" y="1355"/>
                  </a:cubicBezTo>
                  <a:cubicBezTo>
                    <a:pt x="0" y="2247"/>
                    <a:pt x="384" y="3282"/>
                    <a:pt x="1267" y="3942"/>
                  </a:cubicBezTo>
                  <a:cubicBezTo>
                    <a:pt x="1508" y="4120"/>
                    <a:pt x="1767" y="4254"/>
                    <a:pt x="2043" y="4361"/>
                  </a:cubicBezTo>
                  <a:lnTo>
                    <a:pt x="16254" y="9625"/>
                  </a:lnTo>
                  <a:cubicBezTo>
                    <a:pt x="16531" y="9723"/>
                    <a:pt x="16816" y="9794"/>
                    <a:pt x="17111" y="9812"/>
                  </a:cubicBezTo>
                  <a:cubicBezTo>
                    <a:pt x="17182" y="9812"/>
                    <a:pt x="17254" y="9821"/>
                    <a:pt x="17316" y="9821"/>
                  </a:cubicBezTo>
                  <a:cubicBezTo>
                    <a:pt x="18333" y="9821"/>
                    <a:pt x="19198" y="9295"/>
                    <a:pt x="19502" y="8465"/>
                  </a:cubicBezTo>
                  <a:cubicBezTo>
                    <a:pt x="19716" y="7903"/>
                    <a:pt x="19644" y="7278"/>
                    <a:pt x="19314" y="6707"/>
                  </a:cubicBezTo>
                  <a:cubicBezTo>
                    <a:pt x="18993" y="6145"/>
                    <a:pt x="18449" y="5708"/>
                    <a:pt x="17789" y="5459"/>
                  </a:cubicBezTo>
                  <a:lnTo>
                    <a:pt x="3587" y="195"/>
                  </a:lnTo>
                  <a:cubicBezTo>
                    <a:pt x="3230" y="63"/>
                    <a:pt x="2869" y="1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0"/>
            <p:cNvSpPr/>
            <p:nvPr/>
          </p:nvSpPr>
          <p:spPr>
            <a:xfrm>
              <a:off x="2722003" y="2377780"/>
              <a:ext cx="23937" cy="49877"/>
            </a:xfrm>
            <a:custGeom>
              <a:avLst/>
              <a:gdLst/>
              <a:ahLst/>
              <a:cxnLst/>
              <a:rect l="l" t="t" r="r" b="b"/>
              <a:pathLst>
                <a:path w="777" h="1619" extrusionOk="0">
                  <a:moveTo>
                    <a:pt x="364" y="0"/>
                  </a:moveTo>
                  <a:cubicBezTo>
                    <a:pt x="282" y="0"/>
                    <a:pt x="207" y="46"/>
                    <a:pt x="179" y="128"/>
                  </a:cubicBezTo>
                  <a:cubicBezTo>
                    <a:pt x="1" y="610"/>
                    <a:pt x="81" y="1137"/>
                    <a:pt x="393" y="1538"/>
                  </a:cubicBezTo>
                  <a:cubicBezTo>
                    <a:pt x="429" y="1591"/>
                    <a:pt x="491" y="1618"/>
                    <a:pt x="554" y="1618"/>
                  </a:cubicBezTo>
                  <a:cubicBezTo>
                    <a:pt x="598" y="1618"/>
                    <a:pt x="634" y="1600"/>
                    <a:pt x="679" y="1574"/>
                  </a:cubicBezTo>
                  <a:cubicBezTo>
                    <a:pt x="759" y="1502"/>
                    <a:pt x="777" y="1377"/>
                    <a:pt x="714" y="1288"/>
                  </a:cubicBezTo>
                  <a:cubicBezTo>
                    <a:pt x="483" y="1003"/>
                    <a:pt x="429" y="619"/>
                    <a:pt x="554" y="271"/>
                  </a:cubicBezTo>
                  <a:cubicBezTo>
                    <a:pt x="598" y="164"/>
                    <a:pt x="545" y="48"/>
                    <a:pt x="438" y="12"/>
                  </a:cubicBezTo>
                  <a:cubicBezTo>
                    <a:pt x="414" y="4"/>
                    <a:pt x="389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0"/>
            <p:cNvSpPr/>
            <p:nvPr/>
          </p:nvSpPr>
          <p:spPr>
            <a:xfrm>
              <a:off x="2909721" y="2487337"/>
              <a:ext cx="32471" cy="19193"/>
            </a:xfrm>
            <a:custGeom>
              <a:avLst/>
              <a:gdLst/>
              <a:ahLst/>
              <a:cxnLst/>
              <a:rect l="l" t="t" r="r" b="b"/>
              <a:pathLst>
                <a:path w="1054" h="623" extrusionOk="0">
                  <a:moveTo>
                    <a:pt x="227" y="0"/>
                  </a:moveTo>
                  <a:cubicBezTo>
                    <a:pt x="145" y="0"/>
                    <a:pt x="70" y="51"/>
                    <a:pt x="37" y="132"/>
                  </a:cubicBezTo>
                  <a:cubicBezTo>
                    <a:pt x="1" y="239"/>
                    <a:pt x="54" y="355"/>
                    <a:pt x="161" y="391"/>
                  </a:cubicBezTo>
                  <a:lnTo>
                    <a:pt x="750" y="614"/>
                  </a:lnTo>
                  <a:cubicBezTo>
                    <a:pt x="777" y="623"/>
                    <a:pt x="795" y="623"/>
                    <a:pt x="822" y="623"/>
                  </a:cubicBezTo>
                  <a:cubicBezTo>
                    <a:pt x="902" y="623"/>
                    <a:pt x="982" y="569"/>
                    <a:pt x="1009" y="489"/>
                  </a:cubicBezTo>
                  <a:cubicBezTo>
                    <a:pt x="1054" y="391"/>
                    <a:pt x="1000" y="275"/>
                    <a:pt x="893" y="230"/>
                  </a:cubicBezTo>
                  <a:lnTo>
                    <a:pt x="304" y="16"/>
                  </a:lnTo>
                  <a:cubicBezTo>
                    <a:pt x="278" y="5"/>
                    <a:pt x="252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0"/>
            <p:cNvSpPr/>
            <p:nvPr/>
          </p:nvSpPr>
          <p:spPr>
            <a:xfrm>
              <a:off x="2765443" y="2433883"/>
              <a:ext cx="134136" cy="56994"/>
            </a:xfrm>
            <a:custGeom>
              <a:avLst/>
              <a:gdLst/>
              <a:ahLst/>
              <a:cxnLst/>
              <a:rect l="l" t="t" r="r" b="b"/>
              <a:pathLst>
                <a:path w="4354" h="1850" extrusionOk="0">
                  <a:moveTo>
                    <a:pt x="227" y="0"/>
                  </a:moveTo>
                  <a:cubicBezTo>
                    <a:pt x="142" y="0"/>
                    <a:pt x="64" y="50"/>
                    <a:pt x="36" y="127"/>
                  </a:cubicBezTo>
                  <a:cubicBezTo>
                    <a:pt x="0" y="234"/>
                    <a:pt x="54" y="350"/>
                    <a:pt x="152" y="395"/>
                  </a:cubicBezTo>
                  <a:lnTo>
                    <a:pt x="4050" y="1831"/>
                  </a:lnTo>
                  <a:cubicBezTo>
                    <a:pt x="4077" y="1840"/>
                    <a:pt x="4095" y="1849"/>
                    <a:pt x="4122" y="1849"/>
                  </a:cubicBezTo>
                  <a:cubicBezTo>
                    <a:pt x="4202" y="1849"/>
                    <a:pt x="4282" y="1796"/>
                    <a:pt x="4309" y="1715"/>
                  </a:cubicBezTo>
                  <a:cubicBezTo>
                    <a:pt x="4354" y="1608"/>
                    <a:pt x="4300" y="1492"/>
                    <a:pt x="4193" y="1457"/>
                  </a:cubicBezTo>
                  <a:lnTo>
                    <a:pt x="295" y="11"/>
                  </a:lnTo>
                  <a:cubicBezTo>
                    <a:pt x="272" y="4"/>
                    <a:pt x="249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0"/>
            <p:cNvSpPr/>
            <p:nvPr/>
          </p:nvSpPr>
          <p:spPr>
            <a:xfrm>
              <a:off x="2823703" y="2898605"/>
              <a:ext cx="126742" cy="143594"/>
            </a:xfrm>
            <a:custGeom>
              <a:avLst/>
              <a:gdLst/>
              <a:ahLst/>
              <a:cxnLst/>
              <a:rect l="l" t="t" r="r" b="b"/>
              <a:pathLst>
                <a:path w="4114" h="4661" extrusionOk="0">
                  <a:moveTo>
                    <a:pt x="3883" y="0"/>
                  </a:moveTo>
                  <a:cubicBezTo>
                    <a:pt x="3826" y="0"/>
                    <a:pt x="3768" y="23"/>
                    <a:pt x="3730" y="66"/>
                  </a:cubicBezTo>
                  <a:lnTo>
                    <a:pt x="81" y="4322"/>
                  </a:lnTo>
                  <a:cubicBezTo>
                    <a:pt x="1" y="4411"/>
                    <a:pt x="9" y="4536"/>
                    <a:pt x="99" y="4607"/>
                  </a:cubicBezTo>
                  <a:cubicBezTo>
                    <a:pt x="134" y="4643"/>
                    <a:pt x="188" y="4661"/>
                    <a:pt x="233" y="4661"/>
                  </a:cubicBezTo>
                  <a:cubicBezTo>
                    <a:pt x="286" y="4661"/>
                    <a:pt x="340" y="4634"/>
                    <a:pt x="384" y="4589"/>
                  </a:cubicBezTo>
                  <a:lnTo>
                    <a:pt x="4033" y="334"/>
                  </a:lnTo>
                  <a:cubicBezTo>
                    <a:pt x="4113" y="245"/>
                    <a:pt x="4104" y="120"/>
                    <a:pt x="4015" y="48"/>
                  </a:cubicBezTo>
                  <a:cubicBezTo>
                    <a:pt x="3978" y="16"/>
                    <a:pt x="3931" y="0"/>
                    <a:pt x="3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0"/>
            <p:cNvSpPr/>
            <p:nvPr/>
          </p:nvSpPr>
          <p:spPr>
            <a:xfrm>
              <a:off x="2948479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805" y="0"/>
                  </a:moveTo>
                  <a:cubicBezTo>
                    <a:pt x="748" y="0"/>
                    <a:pt x="691" y="23"/>
                    <a:pt x="652" y="66"/>
                  </a:cubicBezTo>
                  <a:lnTo>
                    <a:pt x="72" y="744"/>
                  </a:lnTo>
                  <a:cubicBezTo>
                    <a:pt x="1" y="834"/>
                    <a:pt x="10" y="958"/>
                    <a:pt x="90" y="1030"/>
                  </a:cubicBezTo>
                  <a:cubicBezTo>
                    <a:pt x="135" y="1065"/>
                    <a:pt x="179" y="1083"/>
                    <a:pt x="224" y="1083"/>
                  </a:cubicBezTo>
                  <a:cubicBezTo>
                    <a:pt x="277" y="1083"/>
                    <a:pt x="340" y="1057"/>
                    <a:pt x="375" y="1012"/>
                  </a:cubicBezTo>
                  <a:lnTo>
                    <a:pt x="964" y="334"/>
                  </a:lnTo>
                  <a:cubicBezTo>
                    <a:pt x="1036" y="245"/>
                    <a:pt x="1027" y="120"/>
                    <a:pt x="937" y="48"/>
                  </a:cubicBezTo>
                  <a:cubicBezTo>
                    <a:pt x="901" y="16"/>
                    <a:pt x="853" y="0"/>
                    <a:pt x="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0"/>
            <p:cNvSpPr/>
            <p:nvPr/>
          </p:nvSpPr>
          <p:spPr>
            <a:xfrm>
              <a:off x="1997501" y="2334524"/>
              <a:ext cx="594246" cy="289837"/>
            </a:xfrm>
            <a:custGeom>
              <a:avLst/>
              <a:gdLst/>
              <a:ahLst/>
              <a:cxnLst/>
              <a:rect l="l" t="t" r="r" b="b"/>
              <a:pathLst>
                <a:path w="19289" h="9408" extrusionOk="0">
                  <a:moveTo>
                    <a:pt x="16995" y="0"/>
                  </a:moveTo>
                  <a:cubicBezTo>
                    <a:pt x="16667" y="0"/>
                    <a:pt x="16324" y="60"/>
                    <a:pt x="15987" y="185"/>
                  </a:cubicBezTo>
                  <a:lnTo>
                    <a:pt x="1785" y="5449"/>
                  </a:lnTo>
                  <a:cubicBezTo>
                    <a:pt x="1152" y="5681"/>
                    <a:pt x="652" y="6100"/>
                    <a:pt x="367" y="6600"/>
                  </a:cubicBezTo>
                  <a:cubicBezTo>
                    <a:pt x="81" y="7099"/>
                    <a:pt x="1" y="7661"/>
                    <a:pt x="188" y="8188"/>
                  </a:cubicBezTo>
                  <a:cubicBezTo>
                    <a:pt x="479" y="8953"/>
                    <a:pt x="1275" y="9408"/>
                    <a:pt x="2184" y="9408"/>
                  </a:cubicBezTo>
                  <a:cubicBezTo>
                    <a:pt x="2250" y="9408"/>
                    <a:pt x="2316" y="9406"/>
                    <a:pt x="2383" y="9401"/>
                  </a:cubicBezTo>
                  <a:cubicBezTo>
                    <a:pt x="2650" y="9383"/>
                    <a:pt x="2918" y="9329"/>
                    <a:pt x="3186" y="9231"/>
                  </a:cubicBezTo>
                  <a:lnTo>
                    <a:pt x="17388" y="3968"/>
                  </a:lnTo>
                  <a:cubicBezTo>
                    <a:pt x="17656" y="3861"/>
                    <a:pt x="17905" y="3736"/>
                    <a:pt x="18120" y="3575"/>
                  </a:cubicBezTo>
                  <a:cubicBezTo>
                    <a:pt x="18914" y="2987"/>
                    <a:pt x="19288" y="2050"/>
                    <a:pt x="18985" y="1220"/>
                  </a:cubicBezTo>
                  <a:cubicBezTo>
                    <a:pt x="18703" y="454"/>
                    <a:pt x="17902" y="0"/>
                    <a:pt x="169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0"/>
            <p:cNvSpPr/>
            <p:nvPr/>
          </p:nvSpPr>
          <p:spPr>
            <a:xfrm>
              <a:off x="1991186" y="2328209"/>
              <a:ext cx="607154" cy="302530"/>
            </a:xfrm>
            <a:custGeom>
              <a:avLst/>
              <a:gdLst/>
              <a:ahLst/>
              <a:cxnLst/>
              <a:rect l="l" t="t" r="r" b="b"/>
              <a:pathLst>
                <a:path w="19708" h="9820" extrusionOk="0">
                  <a:moveTo>
                    <a:pt x="17192" y="408"/>
                  </a:moveTo>
                  <a:cubicBezTo>
                    <a:pt x="18021" y="408"/>
                    <a:pt x="18744" y="810"/>
                    <a:pt x="19003" y="1497"/>
                  </a:cubicBezTo>
                  <a:cubicBezTo>
                    <a:pt x="19270" y="2210"/>
                    <a:pt x="18940" y="3067"/>
                    <a:pt x="18200" y="3620"/>
                  </a:cubicBezTo>
                  <a:cubicBezTo>
                    <a:pt x="17994" y="3771"/>
                    <a:pt x="17771" y="3887"/>
                    <a:pt x="17531" y="3977"/>
                  </a:cubicBezTo>
                  <a:lnTo>
                    <a:pt x="3319" y="9240"/>
                  </a:lnTo>
                  <a:cubicBezTo>
                    <a:pt x="3078" y="9329"/>
                    <a:pt x="2820" y="9392"/>
                    <a:pt x="2570" y="9410"/>
                  </a:cubicBezTo>
                  <a:cubicBezTo>
                    <a:pt x="2512" y="9413"/>
                    <a:pt x="2454" y="9415"/>
                    <a:pt x="2397" y="9415"/>
                  </a:cubicBezTo>
                  <a:cubicBezTo>
                    <a:pt x="1552" y="9415"/>
                    <a:pt x="832" y="8990"/>
                    <a:pt x="590" y="8321"/>
                  </a:cubicBezTo>
                  <a:cubicBezTo>
                    <a:pt x="420" y="7875"/>
                    <a:pt x="474" y="7367"/>
                    <a:pt x="750" y="6903"/>
                  </a:cubicBezTo>
                  <a:cubicBezTo>
                    <a:pt x="1027" y="6430"/>
                    <a:pt x="1491" y="6046"/>
                    <a:pt x="2061" y="5841"/>
                  </a:cubicBezTo>
                  <a:lnTo>
                    <a:pt x="16264" y="578"/>
                  </a:lnTo>
                  <a:cubicBezTo>
                    <a:pt x="16576" y="462"/>
                    <a:pt x="16897" y="408"/>
                    <a:pt x="17192" y="408"/>
                  </a:cubicBezTo>
                  <a:close/>
                  <a:moveTo>
                    <a:pt x="17187" y="0"/>
                  </a:moveTo>
                  <a:cubicBezTo>
                    <a:pt x="16839" y="0"/>
                    <a:pt x="16477" y="62"/>
                    <a:pt x="16121" y="194"/>
                  </a:cubicBezTo>
                  <a:lnTo>
                    <a:pt x="1919" y="5458"/>
                  </a:lnTo>
                  <a:cubicBezTo>
                    <a:pt x="1259" y="5707"/>
                    <a:pt x="723" y="6144"/>
                    <a:pt x="393" y="6706"/>
                  </a:cubicBezTo>
                  <a:cubicBezTo>
                    <a:pt x="63" y="7277"/>
                    <a:pt x="1" y="7902"/>
                    <a:pt x="206" y="8464"/>
                  </a:cubicBezTo>
                  <a:cubicBezTo>
                    <a:pt x="518" y="9294"/>
                    <a:pt x="1375" y="9820"/>
                    <a:pt x="2392" y="9820"/>
                  </a:cubicBezTo>
                  <a:cubicBezTo>
                    <a:pt x="2463" y="9820"/>
                    <a:pt x="2534" y="9811"/>
                    <a:pt x="2606" y="9811"/>
                  </a:cubicBezTo>
                  <a:cubicBezTo>
                    <a:pt x="2891" y="9793"/>
                    <a:pt x="3177" y="9722"/>
                    <a:pt x="3462" y="9624"/>
                  </a:cubicBezTo>
                  <a:lnTo>
                    <a:pt x="17664" y="4360"/>
                  </a:lnTo>
                  <a:cubicBezTo>
                    <a:pt x="17950" y="4253"/>
                    <a:pt x="18209" y="4119"/>
                    <a:pt x="18441" y="3941"/>
                  </a:cubicBezTo>
                  <a:cubicBezTo>
                    <a:pt x="19333" y="3281"/>
                    <a:pt x="19707" y="2246"/>
                    <a:pt x="19377" y="1363"/>
                  </a:cubicBezTo>
                  <a:cubicBezTo>
                    <a:pt x="19067" y="510"/>
                    <a:pt x="18183" y="0"/>
                    <a:pt x="171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0"/>
            <p:cNvSpPr/>
            <p:nvPr/>
          </p:nvSpPr>
          <p:spPr>
            <a:xfrm>
              <a:off x="2544729" y="2375624"/>
              <a:ext cx="24215" cy="49816"/>
            </a:xfrm>
            <a:custGeom>
              <a:avLst/>
              <a:gdLst/>
              <a:ahLst/>
              <a:cxnLst/>
              <a:rect l="l" t="t" r="r" b="b"/>
              <a:pathLst>
                <a:path w="786" h="1617" extrusionOk="0">
                  <a:moveTo>
                    <a:pt x="412" y="0"/>
                  </a:moveTo>
                  <a:cubicBezTo>
                    <a:pt x="391" y="0"/>
                    <a:pt x="369" y="4"/>
                    <a:pt x="349" y="11"/>
                  </a:cubicBezTo>
                  <a:cubicBezTo>
                    <a:pt x="242" y="47"/>
                    <a:pt x="188" y="163"/>
                    <a:pt x="224" y="270"/>
                  </a:cubicBezTo>
                  <a:cubicBezTo>
                    <a:pt x="358" y="618"/>
                    <a:pt x="295" y="1001"/>
                    <a:pt x="72" y="1296"/>
                  </a:cubicBezTo>
                  <a:cubicBezTo>
                    <a:pt x="1" y="1376"/>
                    <a:pt x="19" y="1510"/>
                    <a:pt x="108" y="1572"/>
                  </a:cubicBezTo>
                  <a:cubicBezTo>
                    <a:pt x="143" y="1608"/>
                    <a:pt x="188" y="1617"/>
                    <a:pt x="233" y="1617"/>
                  </a:cubicBezTo>
                  <a:cubicBezTo>
                    <a:pt x="295" y="1617"/>
                    <a:pt x="349" y="1590"/>
                    <a:pt x="393" y="1537"/>
                  </a:cubicBezTo>
                  <a:cubicBezTo>
                    <a:pt x="705" y="1135"/>
                    <a:pt x="786" y="609"/>
                    <a:pt x="607" y="127"/>
                  </a:cubicBezTo>
                  <a:cubicBezTo>
                    <a:pt x="572" y="50"/>
                    <a:pt x="493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0"/>
            <p:cNvSpPr/>
            <p:nvPr/>
          </p:nvSpPr>
          <p:spPr>
            <a:xfrm>
              <a:off x="2341883" y="2487337"/>
              <a:ext cx="32194" cy="19193"/>
            </a:xfrm>
            <a:custGeom>
              <a:avLst/>
              <a:gdLst/>
              <a:ahLst/>
              <a:cxnLst/>
              <a:rect l="l" t="t" r="r" b="b"/>
              <a:pathLst>
                <a:path w="1045" h="623" extrusionOk="0">
                  <a:moveTo>
                    <a:pt x="828" y="0"/>
                  </a:moveTo>
                  <a:cubicBezTo>
                    <a:pt x="802" y="0"/>
                    <a:pt x="776" y="5"/>
                    <a:pt x="750" y="16"/>
                  </a:cubicBezTo>
                  <a:lnTo>
                    <a:pt x="162" y="230"/>
                  </a:lnTo>
                  <a:cubicBezTo>
                    <a:pt x="55" y="275"/>
                    <a:pt x="1" y="391"/>
                    <a:pt x="37" y="489"/>
                  </a:cubicBezTo>
                  <a:cubicBezTo>
                    <a:pt x="72" y="569"/>
                    <a:pt x="144" y="623"/>
                    <a:pt x="224" y="623"/>
                  </a:cubicBezTo>
                  <a:cubicBezTo>
                    <a:pt x="251" y="623"/>
                    <a:pt x="278" y="623"/>
                    <a:pt x="295" y="614"/>
                  </a:cubicBezTo>
                  <a:lnTo>
                    <a:pt x="893" y="391"/>
                  </a:lnTo>
                  <a:cubicBezTo>
                    <a:pt x="991" y="355"/>
                    <a:pt x="1045" y="239"/>
                    <a:pt x="1009" y="132"/>
                  </a:cubicBezTo>
                  <a:cubicBezTo>
                    <a:pt x="982" y="51"/>
                    <a:pt x="909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0"/>
            <p:cNvSpPr/>
            <p:nvPr/>
          </p:nvSpPr>
          <p:spPr>
            <a:xfrm>
              <a:off x="2384492" y="2433883"/>
              <a:ext cx="134167" cy="56994"/>
            </a:xfrm>
            <a:custGeom>
              <a:avLst/>
              <a:gdLst/>
              <a:ahLst/>
              <a:cxnLst/>
              <a:rect l="l" t="t" r="r" b="b"/>
              <a:pathLst>
                <a:path w="4355" h="1850" extrusionOk="0">
                  <a:moveTo>
                    <a:pt x="4119" y="0"/>
                  </a:moveTo>
                  <a:cubicBezTo>
                    <a:pt x="4097" y="0"/>
                    <a:pt x="4074" y="4"/>
                    <a:pt x="4051" y="11"/>
                  </a:cubicBezTo>
                  <a:lnTo>
                    <a:pt x="152" y="1457"/>
                  </a:lnTo>
                  <a:cubicBezTo>
                    <a:pt x="54" y="1492"/>
                    <a:pt x="1" y="1608"/>
                    <a:pt x="36" y="1715"/>
                  </a:cubicBezTo>
                  <a:cubicBezTo>
                    <a:pt x="63" y="1796"/>
                    <a:pt x="143" y="1849"/>
                    <a:pt x="224" y="1849"/>
                  </a:cubicBezTo>
                  <a:cubicBezTo>
                    <a:pt x="251" y="1849"/>
                    <a:pt x="277" y="1840"/>
                    <a:pt x="295" y="1831"/>
                  </a:cubicBezTo>
                  <a:lnTo>
                    <a:pt x="4194" y="395"/>
                  </a:lnTo>
                  <a:cubicBezTo>
                    <a:pt x="4301" y="350"/>
                    <a:pt x="4354" y="234"/>
                    <a:pt x="4310" y="127"/>
                  </a:cubicBezTo>
                  <a:cubicBezTo>
                    <a:pt x="4281" y="50"/>
                    <a:pt x="4203" y="0"/>
                    <a:pt x="4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0"/>
            <p:cNvSpPr/>
            <p:nvPr/>
          </p:nvSpPr>
          <p:spPr>
            <a:xfrm>
              <a:off x="2333657" y="2898605"/>
              <a:ext cx="126465" cy="143594"/>
            </a:xfrm>
            <a:custGeom>
              <a:avLst/>
              <a:gdLst/>
              <a:ahLst/>
              <a:cxnLst/>
              <a:rect l="l" t="t" r="r" b="b"/>
              <a:pathLst>
                <a:path w="4105" h="4661" extrusionOk="0">
                  <a:moveTo>
                    <a:pt x="225" y="0"/>
                  </a:moveTo>
                  <a:cubicBezTo>
                    <a:pt x="178" y="0"/>
                    <a:pt x="130" y="16"/>
                    <a:pt x="90" y="48"/>
                  </a:cubicBezTo>
                  <a:cubicBezTo>
                    <a:pt x="9" y="120"/>
                    <a:pt x="0" y="245"/>
                    <a:pt x="72" y="334"/>
                  </a:cubicBezTo>
                  <a:lnTo>
                    <a:pt x="3720" y="4589"/>
                  </a:lnTo>
                  <a:cubicBezTo>
                    <a:pt x="3765" y="4634"/>
                    <a:pt x="3819" y="4661"/>
                    <a:pt x="3881" y="4661"/>
                  </a:cubicBezTo>
                  <a:cubicBezTo>
                    <a:pt x="3926" y="4661"/>
                    <a:pt x="3970" y="4643"/>
                    <a:pt x="4006" y="4607"/>
                  </a:cubicBezTo>
                  <a:cubicBezTo>
                    <a:pt x="4095" y="4536"/>
                    <a:pt x="4104" y="4411"/>
                    <a:pt x="4033" y="4322"/>
                  </a:cubicBezTo>
                  <a:lnTo>
                    <a:pt x="375" y="66"/>
                  </a:lnTo>
                  <a:cubicBezTo>
                    <a:pt x="336" y="23"/>
                    <a:pt x="282" y="0"/>
                    <a:pt x="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0"/>
            <p:cNvSpPr/>
            <p:nvPr/>
          </p:nvSpPr>
          <p:spPr>
            <a:xfrm>
              <a:off x="2303680" y="2863698"/>
              <a:ext cx="31917" cy="33395"/>
            </a:xfrm>
            <a:custGeom>
              <a:avLst/>
              <a:gdLst/>
              <a:ahLst/>
              <a:cxnLst/>
              <a:rect l="l" t="t" r="r" b="b"/>
              <a:pathLst>
                <a:path w="1036" h="1084" extrusionOk="0">
                  <a:moveTo>
                    <a:pt x="226" y="0"/>
                  </a:moveTo>
                  <a:cubicBezTo>
                    <a:pt x="179" y="0"/>
                    <a:pt x="131" y="16"/>
                    <a:pt x="90" y="48"/>
                  </a:cubicBezTo>
                  <a:cubicBezTo>
                    <a:pt x="10" y="120"/>
                    <a:pt x="1" y="245"/>
                    <a:pt x="72" y="334"/>
                  </a:cubicBezTo>
                  <a:lnTo>
                    <a:pt x="652" y="1012"/>
                  </a:lnTo>
                  <a:cubicBezTo>
                    <a:pt x="697" y="1057"/>
                    <a:pt x="750" y="1083"/>
                    <a:pt x="804" y="1083"/>
                  </a:cubicBezTo>
                  <a:cubicBezTo>
                    <a:pt x="857" y="1083"/>
                    <a:pt x="902" y="1065"/>
                    <a:pt x="938" y="1030"/>
                  </a:cubicBezTo>
                  <a:cubicBezTo>
                    <a:pt x="1027" y="958"/>
                    <a:pt x="1036" y="834"/>
                    <a:pt x="964" y="744"/>
                  </a:cubicBezTo>
                  <a:lnTo>
                    <a:pt x="376" y="66"/>
                  </a:lnTo>
                  <a:cubicBezTo>
                    <a:pt x="337" y="23"/>
                    <a:pt x="282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0"/>
            <p:cNvSpPr/>
            <p:nvPr/>
          </p:nvSpPr>
          <p:spPr>
            <a:xfrm>
              <a:off x="2191844" y="2594243"/>
              <a:ext cx="192116" cy="173323"/>
            </a:xfrm>
            <a:custGeom>
              <a:avLst/>
              <a:gdLst/>
              <a:ahLst/>
              <a:cxnLst/>
              <a:rect l="l" t="t" r="r" b="b"/>
              <a:pathLst>
                <a:path w="6236" h="5626" extrusionOk="0">
                  <a:moveTo>
                    <a:pt x="3070" y="1"/>
                  </a:moveTo>
                  <a:cubicBezTo>
                    <a:pt x="2760" y="1"/>
                    <a:pt x="2447" y="55"/>
                    <a:pt x="2141" y="168"/>
                  </a:cubicBezTo>
                  <a:cubicBezTo>
                    <a:pt x="723" y="694"/>
                    <a:pt x="0" y="2309"/>
                    <a:pt x="544" y="3763"/>
                  </a:cubicBezTo>
                  <a:cubicBezTo>
                    <a:pt x="971" y="4911"/>
                    <a:pt x="2041" y="5625"/>
                    <a:pt x="3167" y="5625"/>
                  </a:cubicBezTo>
                  <a:cubicBezTo>
                    <a:pt x="3476" y="5625"/>
                    <a:pt x="3789" y="5571"/>
                    <a:pt x="4095" y="5458"/>
                  </a:cubicBezTo>
                  <a:cubicBezTo>
                    <a:pt x="5522" y="4932"/>
                    <a:pt x="6236" y="3317"/>
                    <a:pt x="5692" y="1863"/>
                  </a:cubicBezTo>
                  <a:cubicBezTo>
                    <a:pt x="5272" y="715"/>
                    <a:pt x="4198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0"/>
            <p:cNvSpPr/>
            <p:nvPr/>
          </p:nvSpPr>
          <p:spPr>
            <a:xfrm>
              <a:off x="2296009" y="2642983"/>
              <a:ext cx="43716" cy="39865"/>
            </a:xfrm>
            <a:custGeom>
              <a:avLst/>
              <a:gdLst/>
              <a:ahLst/>
              <a:cxnLst/>
              <a:rect l="l" t="t" r="r" b="b"/>
              <a:pathLst>
                <a:path w="1419" h="1294" extrusionOk="0">
                  <a:moveTo>
                    <a:pt x="694" y="0"/>
                  </a:moveTo>
                  <a:cubicBezTo>
                    <a:pt x="623" y="0"/>
                    <a:pt x="552" y="13"/>
                    <a:pt x="482" y="40"/>
                  </a:cubicBezTo>
                  <a:cubicBezTo>
                    <a:pt x="161" y="156"/>
                    <a:pt x="0" y="531"/>
                    <a:pt x="125" y="861"/>
                  </a:cubicBezTo>
                  <a:cubicBezTo>
                    <a:pt x="223" y="1126"/>
                    <a:pt x="463" y="1293"/>
                    <a:pt x="721" y="1293"/>
                  </a:cubicBezTo>
                  <a:cubicBezTo>
                    <a:pt x="792" y="1293"/>
                    <a:pt x="865" y="1280"/>
                    <a:pt x="937" y="1253"/>
                  </a:cubicBezTo>
                  <a:cubicBezTo>
                    <a:pt x="1258" y="1137"/>
                    <a:pt x="1419" y="763"/>
                    <a:pt x="1294" y="433"/>
                  </a:cubicBezTo>
                  <a:cubicBezTo>
                    <a:pt x="1196" y="167"/>
                    <a:pt x="950" y="0"/>
                    <a:pt x="69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0"/>
            <p:cNvSpPr/>
            <p:nvPr/>
          </p:nvSpPr>
          <p:spPr>
            <a:xfrm>
              <a:off x="2271269" y="2707528"/>
              <a:ext cx="36569" cy="32225"/>
            </a:xfrm>
            <a:custGeom>
              <a:avLst/>
              <a:gdLst/>
              <a:ahLst/>
              <a:cxnLst/>
              <a:rect l="l" t="t" r="r" b="b"/>
              <a:pathLst>
                <a:path w="1187" h="1046" extrusionOk="0">
                  <a:moveTo>
                    <a:pt x="595" y="0"/>
                  </a:moveTo>
                  <a:cubicBezTo>
                    <a:pt x="534" y="0"/>
                    <a:pt x="472" y="11"/>
                    <a:pt x="411" y="33"/>
                  </a:cubicBezTo>
                  <a:cubicBezTo>
                    <a:pt x="134" y="140"/>
                    <a:pt x="0" y="443"/>
                    <a:pt x="98" y="711"/>
                  </a:cubicBezTo>
                  <a:cubicBezTo>
                    <a:pt x="175" y="919"/>
                    <a:pt x="375" y="1046"/>
                    <a:pt x="591" y="1046"/>
                  </a:cubicBezTo>
                  <a:cubicBezTo>
                    <a:pt x="652" y="1046"/>
                    <a:pt x="715" y="1036"/>
                    <a:pt x="776" y="1014"/>
                  </a:cubicBezTo>
                  <a:cubicBezTo>
                    <a:pt x="1044" y="916"/>
                    <a:pt x="1187" y="612"/>
                    <a:pt x="1089" y="345"/>
                  </a:cubicBezTo>
                  <a:cubicBezTo>
                    <a:pt x="1012" y="129"/>
                    <a:pt x="811" y="0"/>
                    <a:pt x="595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0"/>
            <p:cNvSpPr/>
            <p:nvPr/>
          </p:nvSpPr>
          <p:spPr>
            <a:xfrm>
              <a:off x="2230324" y="2644739"/>
              <a:ext cx="43993" cy="39249"/>
            </a:xfrm>
            <a:custGeom>
              <a:avLst/>
              <a:gdLst/>
              <a:ahLst/>
              <a:cxnLst/>
              <a:rect l="l" t="t" r="r" b="b"/>
              <a:pathLst>
                <a:path w="1428" h="1274" extrusionOk="0">
                  <a:moveTo>
                    <a:pt x="703" y="0"/>
                  </a:moveTo>
                  <a:cubicBezTo>
                    <a:pt x="633" y="0"/>
                    <a:pt x="561" y="12"/>
                    <a:pt x="491" y="37"/>
                  </a:cubicBezTo>
                  <a:cubicBezTo>
                    <a:pt x="161" y="161"/>
                    <a:pt x="0" y="527"/>
                    <a:pt x="116" y="857"/>
                  </a:cubicBezTo>
                  <a:cubicBezTo>
                    <a:pt x="213" y="1114"/>
                    <a:pt x="455" y="1273"/>
                    <a:pt x="713" y="1273"/>
                  </a:cubicBezTo>
                  <a:cubicBezTo>
                    <a:pt x="787" y="1273"/>
                    <a:pt x="863" y="1260"/>
                    <a:pt x="937" y="1232"/>
                  </a:cubicBezTo>
                  <a:cubicBezTo>
                    <a:pt x="1258" y="1116"/>
                    <a:pt x="1427" y="750"/>
                    <a:pt x="1303" y="420"/>
                  </a:cubicBezTo>
                  <a:cubicBezTo>
                    <a:pt x="1204" y="160"/>
                    <a:pt x="962" y="0"/>
                    <a:pt x="703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0"/>
            <p:cNvSpPr/>
            <p:nvPr/>
          </p:nvSpPr>
          <p:spPr>
            <a:xfrm>
              <a:off x="2927036" y="2613283"/>
              <a:ext cx="136909" cy="122059"/>
            </a:xfrm>
            <a:custGeom>
              <a:avLst/>
              <a:gdLst/>
              <a:ahLst/>
              <a:cxnLst/>
              <a:rect l="l" t="t" r="r" b="b"/>
              <a:pathLst>
                <a:path w="4444" h="3962" extrusionOk="0">
                  <a:moveTo>
                    <a:pt x="2210" y="0"/>
                  </a:moveTo>
                  <a:cubicBezTo>
                    <a:pt x="1985" y="0"/>
                    <a:pt x="1758" y="39"/>
                    <a:pt x="1535" y="121"/>
                  </a:cubicBezTo>
                  <a:cubicBezTo>
                    <a:pt x="518" y="496"/>
                    <a:pt x="1" y="1637"/>
                    <a:pt x="384" y="2663"/>
                  </a:cubicBezTo>
                  <a:cubicBezTo>
                    <a:pt x="684" y="3465"/>
                    <a:pt x="1436" y="3962"/>
                    <a:pt x="2240" y="3962"/>
                  </a:cubicBezTo>
                  <a:cubicBezTo>
                    <a:pt x="2465" y="3962"/>
                    <a:pt x="2694" y="3923"/>
                    <a:pt x="2918" y="3841"/>
                  </a:cubicBezTo>
                  <a:cubicBezTo>
                    <a:pt x="3935" y="3457"/>
                    <a:pt x="4444" y="2324"/>
                    <a:pt x="4069" y="1298"/>
                  </a:cubicBezTo>
                  <a:cubicBezTo>
                    <a:pt x="3769" y="497"/>
                    <a:pt x="3012" y="0"/>
                    <a:pt x="2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0"/>
            <p:cNvSpPr/>
            <p:nvPr/>
          </p:nvSpPr>
          <p:spPr>
            <a:xfrm>
              <a:off x="3005383" y="2674193"/>
              <a:ext cx="29175" cy="26618"/>
            </a:xfrm>
            <a:custGeom>
              <a:avLst/>
              <a:gdLst/>
              <a:ahLst/>
              <a:cxnLst/>
              <a:rect l="l" t="t" r="r" b="b"/>
              <a:pathLst>
                <a:path w="947" h="864" extrusionOk="0">
                  <a:moveTo>
                    <a:pt x="463" y="1"/>
                  </a:moveTo>
                  <a:cubicBezTo>
                    <a:pt x="415" y="1"/>
                    <a:pt x="368" y="9"/>
                    <a:pt x="322" y="26"/>
                  </a:cubicBezTo>
                  <a:cubicBezTo>
                    <a:pt x="107" y="106"/>
                    <a:pt x="0" y="356"/>
                    <a:pt x="81" y="579"/>
                  </a:cubicBezTo>
                  <a:cubicBezTo>
                    <a:pt x="151" y="754"/>
                    <a:pt x="314" y="863"/>
                    <a:pt x="485" y="863"/>
                  </a:cubicBezTo>
                  <a:cubicBezTo>
                    <a:pt x="532" y="863"/>
                    <a:pt x="579" y="855"/>
                    <a:pt x="625" y="838"/>
                  </a:cubicBezTo>
                  <a:cubicBezTo>
                    <a:pt x="839" y="758"/>
                    <a:pt x="946" y="517"/>
                    <a:pt x="866" y="285"/>
                  </a:cubicBezTo>
                  <a:cubicBezTo>
                    <a:pt x="803" y="110"/>
                    <a:pt x="635" y="1"/>
                    <a:pt x="463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0"/>
            <p:cNvSpPr/>
            <p:nvPr/>
          </p:nvSpPr>
          <p:spPr>
            <a:xfrm>
              <a:off x="2976238" y="2630382"/>
              <a:ext cx="32748" cy="28743"/>
            </a:xfrm>
            <a:custGeom>
              <a:avLst/>
              <a:gdLst/>
              <a:ahLst/>
              <a:cxnLst/>
              <a:rect l="l" t="t" r="r" b="b"/>
              <a:pathLst>
                <a:path w="1063" h="933" extrusionOk="0">
                  <a:moveTo>
                    <a:pt x="536" y="1"/>
                  </a:moveTo>
                  <a:cubicBezTo>
                    <a:pt x="482" y="1"/>
                    <a:pt x="428" y="10"/>
                    <a:pt x="375" y="30"/>
                  </a:cubicBezTo>
                  <a:cubicBezTo>
                    <a:pt x="126" y="119"/>
                    <a:pt x="1" y="387"/>
                    <a:pt x="90" y="627"/>
                  </a:cubicBezTo>
                  <a:cubicBezTo>
                    <a:pt x="160" y="815"/>
                    <a:pt x="338" y="933"/>
                    <a:pt x="532" y="933"/>
                  </a:cubicBezTo>
                  <a:cubicBezTo>
                    <a:pt x="586" y="933"/>
                    <a:pt x="642" y="924"/>
                    <a:pt x="697" y="904"/>
                  </a:cubicBezTo>
                  <a:cubicBezTo>
                    <a:pt x="937" y="815"/>
                    <a:pt x="1062" y="547"/>
                    <a:pt x="973" y="306"/>
                  </a:cubicBezTo>
                  <a:cubicBezTo>
                    <a:pt x="904" y="118"/>
                    <a:pt x="725" y="1"/>
                    <a:pt x="53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0"/>
            <p:cNvSpPr/>
            <p:nvPr/>
          </p:nvSpPr>
          <p:spPr>
            <a:xfrm>
              <a:off x="2957290" y="2680662"/>
              <a:ext cx="31085" cy="27172"/>
            </a:xfrm>
            <a:custGeom>
              <a:avLst/>
              <a:gdLst/>
              <a:ahLst/>
              <a:cxnLst/>
              <a:rect l="l" t="t" r="r" b="b"/>
              <a:pathLst>
                <a:path w="1009" h="882" extrusionOk="0">
                  <a:moveTo>
                    <a:pt x="514" y="0"/>
                  </a:moveTo>
                  <a:cubicBezTo>
                    <a:pt x="459" y="0"/>
                    <a:pt x="404" y="10"/>
                    <a:pt x="348" y="30"/>
                  </a:cubicBezTo>
                  <a:cubicBezTo>
                    <a:pt x="116" y="119"/>
                    <a:pt x="0" y="369"/>
                    <a:pt x="80" y="601"/>
                  </a:cubicBezTo>
                  <a:cubicBezTo>
                    <a:pt x="142" y="773"/>
                    <a:pt x="310" y="881"/>
                    <a:pt x="490" y="881"/>
                  </a:cubicBezTo>
                  <a:cubicBezTo>
                    <a:pt x="543" y="881"/>
                    <a:pt x="598" y="872"/>
                    <a:pt x="651" y="851"/>
                  </a:cubicBezTo>
                  <a:cubicBezTo>
                    <a:pt x="892" y="762"/>
                    <a:pt x="1008" y="512"/>
                    <a:pt x="928" y="280"/>
                  </a:cubicBezTo>
                  <a:cubicBezTo>
                    <a:pt x="859" y="108"/>
                    <a:pt x="695" y="0"/>
                    <a:pt x="514" y="0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0"/>
            <p:cNvSpPr/>
            <p:nvPr/>
          </p:nvSpPr>
          <p:spPr>
            <a:xfrm>
              <a:off x="2793757" y="2727215"/>
              <a:ext cx="139373" cy="124216"/>
            </a:xfrm>
            <a:custGeom>
              <a:avLst/>
              <a:gdLst/>
              <a:ahLst/>
              <a:cxnLst/>
              <a:rect l="l" t="t" r="r" b="b"/>
              <a:pathLst>
                <a:path w="4524" h="4032" extrusionOk="0">
                  <a:moveTo>
                    <a:pt x="2250" y="1"/>
                  </a:moveTo>
                  <a:cubicBezTo>
                    <a:pt x="2021" y="1"/>
                    <a:pt x="1789" y="41"/>
                    <a:pt x="1561" y="125"/>
                  </a:cubicBezTo>
                  <a:cubicBezTo>
                    <a:pt x="527" y="509"/>
                    <a:pt x="0" y="1668"/>
                    <a:pt x="384" y="2712"/>
                  </a:cubicBezTo>
                  <a:cubicBezTo>
                    <a:pt x="683" y="3527"/>
                    <a:pt x="1455" y="4032"/>
                    <a:pt x="2272" y="4032"/>
                  </a:cubicBezTo>
                  <a:cubicBezTo>
                    <a:pt x="2502" y="4032"/>
                    <a:pt x="2735" y="3992"/>
                    <a:pt x="2962" y="3908"/>
                  </a:cubicBezTo>
                  <a:cubicBezTo>
                    <a:pt x="3997" y="3524"/>
                    <a:pt x="4523" y="2364"/>
                    <a:pt x="4131" y="1320"/>
                  </a:cubicBezTo>
                  <a:cubicBezTo>
                    <a:pt x="3831" y="506"/>
                    <a:pt x="3064" y="1"/>
                    <a:pt x="22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0"/>
            <p:cNvSpPr/>
            <p:nvPr/>
          </p:nvSpPr>
          <p:spPr>
            <a:xfrm>
              <a:off x="2846532" y="2743759"/>
              <a:ext cx="40142" cy="36445"/>
            </a:xfrm>
            <a:custGeom>
              <a:avLst/>
              <a:gdLst/>
              <a:ahLst/>
              <a:cxnLst/>
              <a:rect l="l" t="t" r="r" b="b"/>
              <a:pathLst>
                <a:path w="1303" h="1183" extrusionOk="0">
                  <a:moveTo>
                    <a:pt x="634" y="1"/>
                  </a:moveTo>
                  <a:cubicBezTo>
                    <a:pt x="571" y="1"/>
                    <a:pt x="508" y="12"/>
                    <a:pt x="446" y="34"/>
                  </a:cubicBezTo>
                  <a:cubicBezTo>
                    <a:pt x="152" y="141"/>
                    <a:pt x="0" y="480"/>
                    <a:pt x="116" y="792"/>
                  </a:cubicBezTo>
                  <a:cubicBezTo>
                    <a:pt x="201" y="1032"/>
                    <a:pt x="430" y="1182"/>
                    <a:pt x="667" y="1182"/>
                  </a:cubicBezTo>
                  <a:cubicBezTo>
                    <a:pt x="731" y="1182"/>
                    <a:pt x="795" y="1172"/>
                    <a:pt x="856" y="1149"/>
                  </a:cubicBezTo>
                  <a:cubicBezTo>
                    <a:pt x="1151" y="1033"/>
                    <a:pt x="1302" y="694"/>
                    <a:pt x="1187" y="391"/>
                  </a:cubicBezTo>
                  <a:cubicBezTo>
                    <a:pt x="1095" y="151"/>
                    <a:pt x="870" y="1"/>
                    <a:pt x="6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0"/>
            <p:cNvSpPr/>
            <p:nvPr/>
          </p:nvSpPr>
          <p:spPr>
            <a:xfrm>
              <a:off x="2820684" y="2779621"/>
              <a:ext cx="23383" cy="20518"/>
            </a:xfrm>
            <a:custGeom>
              <a:avLst/>
              <a:gdLst/>
              <a:ahLst/>
              <a:cxnLst/>
              <a:rect l="l" t="t" r="r" b="b"/>
              <a:pathLst>
                <a:path w="759" h="666" extrusionOk="0">
                  <a:moveTo>
                    <a:pt x="381" y="1"/>
                  </a:moveTo>
                  <a:cubicBezTo>
                    <a:pt x="343" y="1"/>
                    <a:pt x="305" y="7"/>
                    <a:pt x="268" y="21"/>
                  </a:cubicBezTo>
                  <a:cubicBezTo>
                    <a:pt x="90" y="83"/>
                    <a:pt x="0" y="280"/>
                    <a:pt x="63" y="449"/>
                  </a:cubicBezTo>
                  <a:cubicBezTo>
                    <a:pt x="112" y="582"/>
                    <a:pt x="243" y="665"/>
                    <a:pt x="379" y="665"/>
                  </a:cubicBezTo>
                  <a:cubicBezTo>
                    <a:pt x="416" y="665"/>
                    <a:pt x="454" y="659"/>
                    <a:pt x="491" y="645"/>
                  </a:cubicBezTo>
                  <a:cubicBezTo>
                    <a:pt x="670" y="583"/>
                    <a:pt x="759" y="387"/>
                    <a:pt x="696" y="217"/>
                  </a:cubicBezTo>
                  <a:cubicBezTo>
                    <a:pt x="647" y="84"/>
                    <a:pt x="516" y="1"/>
                    <a:pt x="381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0"/>
            <p:cNvSpPr/>
            <p:nvPr/>
          </p:nvSpPr>
          <p:spPr>
            <a:xfrm>
              <a:off x="2355100" y="2762337"/>
              <a:ext cx="125633" cy="111831"/>
            </a:xfrm>
            <a:custGeom>
              <a:avLst/>
              <a:gdLst/>
              <a:ahLst/>
              <a:cxnLst/>
              <a:rect l="l" t="t" r="r" b="b"/>
              <a:pathLst>
                <a:path w="4078" h="3630" extrusionOk="0">
                  <a:moveTo>
                    <a:pt x="2022" y="1"/>
                  </a:moveTo>
                  <a:cubicBezTo>
                    <a:pt x="1818" y="1"/>
                    <a:pt x="1611" y="36"/>
                    <a:pt x="1410" y="109"/>
                  </a:cubicBezTo>
                  <a:cubicBezTo>
                    <a:pt x="482" y="457"/>
                    <a:pt x="0" y="1501"/>
                    <a:pt x="357" y="2437"/>
                  </a:cubicBezTo>
                  <a:cubicBezTo>
                    <a:pt x="628" y="3175"/>
                    <a:pt x="1317" y="3630"/>
                    <a:pt x="2047" y="3630"/>
                  </a:cubicBezTo>
                  <a:cubicBezTo>
                    <a:pt x="2253" y="3630"/>
                    <a:pt x="2463" y="3594"/>
                    <a:pt x="2668" y="3517"/>
                  </a:cubicBezTo>
                  <a:cubicBezTo>
                    <a:pt x="3604" y="3169"/>
                    <a:pt x="4077" y="2125"/>
                    <a:pt x="3729" y="1189"/>
                  </a:cubicBezTo>
                  <a:cubicBezTo>
                    <a:pt x="3457" y="455"/>
                    <a:pt x="2758" y="1"/>
                    <a:pt x="20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0"/>
            <p:cNvSpPr/>
            <p:nvPr/>
          </p:nvSpPr>
          <p:spPr>
            <a:xfrm>
              <a:off x="2402638" y="2777094"/>
              <a:ext cx="36322" cy="32841"/>
            </a:xfrm>
            <a:custGeom>
              <a:avLst/>
              <a:gdLst/>
              <a:ahLst/>
              <a:cxnLst/>
              <a:rect l="l" t="t" r="r" b="b"/>
              <a:pathLst>
                <a:path w="1179" h="1066" extrusionOk="0">
                  <a:moveTo>
                    <a:pt x="576" y="1"/>
                  </a:moveTo>
                  <a:cubicBezTo>
                    <a:pt x="518" y="1"/>
                    <a:pt x="459" y="11"/>
                    <a:pt x="402" y="32"/>
                  </a:cubicBezTo>
                  <a:cubicBezTo>
                    <a:pt x="134" y="139"/>
                    <a:pt x="1" y="442"/>
                    <a:pt x="108" y="718"/>
                  </a:cubicBezTo>
                  <a:cubicBezTo>
                    <a:pt x="184" y="927"/>
                    <a:pt x="385" y="1065"/>
                    <a:pt x="597" y="1065"/>
                  </a:cubicBezTo>
                  <a:cubicBezTo>
                    <a:pt x="657" y="1065"/>
                    <a:pt x="718" y="1054"/>
                    <a:pt x="777" y="1031"/>
                  </a:cubicBezTo>
                  <a:cubicBezTo>
                    <a:pt x="1044" y="933"/>
                    <a:pt x="1178" y="629"/>
                    <a:pt x="1071" y="353"/>
                  </a:cubicBezTo>
                  <a:cubicBezTo>
                    <a:pt x="994" y="135"/>
                    <a:pt x="790" y="1"/>
                    <a:pt x="576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0"/>
            <p:cNvSpPr/>
            <p:nvPr/>
          </p:nvSpPr>
          <p:spPr>
            <a:xfrm>
              <a:off x="2379562" y="2809413"/>
              <a:ext cx="20918" cy="18515"/>
            </a:xfrm>
            <a:custGeom>
              <a:avLst/>
              <a:gdLst/>
              <a:ahLst/>
              <a:cxnLst/>
              <a:rect l="l" t="t" r="r" b="b"/>
              <a:pathLst>
                <a:path w="679" h="601" extrusionOk="0">
                  <a:moveTo>
                    <a:pt x="334" y="1"/>
                  </a:moveTo>
                  <a:cubicBezTo>
                    <a:pt x="300" y="1"/>
                    <a:pt x="266" y="6"/>
                    <a:pt x="232" y="17"/>
                  </a:cubicBezTo>
                  <a:cubicBezTo>
                    <a:pt x="80" y="80"/>
                    <a:pt x="0" y="249"/>
                    <a:pt x="54" y="410"/>
                  </a:cubicBezTo>
                  <a:cubicBezTo>
                    <a:pt x="102" y="526"/>
                    <a:pt x="213" y="601"/>
                    <a:pt x="334" y="601"/>
                  </a:cubicBezTo>
                  <a:cubicBezTo>
                    <a:pt x="371" y="601"/>
                    <a:pt x="409" y="594"/>
                    <a:pt x="446" y="579"/>
                  </a:cubicBezTo>
                  <a:cubicBezTo>
                    <a:pt x="598" y="526"/>
                    <a:pt x="678" y="356"/>
                    <a:pt x="625" y="196"/>
                  </a:cubicBezTo>
                  <a:cubicBezTo>
                    <a:pt x="575" y="76"/>
                    <a:pt x="459" y="1"/>
                    <a:pt x="334" y="1"/>
                  </a:cubicBezTo>
                  <a:close/>
                </a:path>
              </a:pathLst>
            </a:custGeom>
            <a:solidFill>
              <a:srgbClr val="FF70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0"/>
            <p:cNvSpPr/>
            <p:nvPr/>
          </p:nvSpPr>
          <p:spPr>
            <a:xfrm>
              <a:off x="2780540" y="2585925"/>
              <a:ext cx="104468" cy="80839"/>
            </a:xfrm>
            <a:custGeom>
              <a:avLst/>
              <a:gdLst/>
              <a:ahLst/>
              <a:cxnLst/>
              <a:rect l="l" t="t" r="r" b="b"/>
              <a:pathLst>
                <a:path w="3391" h="2624" extrusionOk="0">
                  <a:moveTo>
                    <a:pt x="1696" y="1"/>
                  </a:moveTo>
                  <a:cubicBezTo>
                    <a:pt x="1" y="1"/>
                    <a:pt x="1" y="2624"/>
                    <a:pt x="1696" y="2624"/>
                  </a:cubicBezTo>
                  <a:cubicBezTo>
                    <a:pt x="3391" y="2624"/>
                    <a:pt x="3391" y="1"/>
                    <a:pt x="16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0"/>
            <p:cNvSpPr/>
            <p:nvPr/>
          </p:nvSpPr>
          <p:spPr>
            <a:xfrm>
              <a:off x="2529632" y="2516297"/>
              <a:ext cx="116545" cy="42453"/>
            </a:xfrm>
            <a:custGeom>
              <a:avLst/>
              <a:gdLst/>
              <a:ahLst/>
              <a:cxnLst/>
              <a:rect l="l" t="t" r="r" b="b"/>
              <a:pathLst>
                <a:path w="3783" h="1378" extrusionOk="0">
                  <a:moveTo>
                    <a:pt x="225" y="1"/>
                  </a:moveTo>
                  <a:cubicBezTo>
                    <a:pt x="167" y="1"/>
                    <a:pt x="111" y="26"/>
                    <a:pt x="71" y="75"/>
                  </a:cubicBezTo>
                  <a:cubicBezTo>
                    <a:pt x="0" y="155"/>
                    <a:pt x="9" y="280"/>
                    <a:pt x="98" y="361"/>
                  </a:cubicBezTo>
                  <a:cubicBezTo>
                    <a:pt x="143" y="396"/>
                    <a:pt x="1276" y="1342"/>
                    <a:pt x="3577" y="1378"/>
                  </a:cubicBezTo>
                  <a:cubicBezTo>
                    <a:pt x="3693" y="1378"/>
                    <a:pt x="3783" y="1288"/>
                    <a:pt x="3783" y="1172"/>
                  </a:cubicBezTo>
                  <a:cubicBezTo>
                    <a:pt x="3783" y="1065"/>
                    <a:pt x="3693" y="976"/>
                    <a:pt x="3586" y="967"/>
                  </a:cubicBezTo>
                  <a:cubicBezTo>
                    <a:pt x="1445" y="940"/>
                    <a:pt x="375" y="57"/>
                    <a:pt x="357" y="48"/>
                  </a:cubicBezTo>
                  <a:cubicBezTo>
                    <a:pt x="317" y="17"/>
                    <a:pt x="271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0"/>
            <p:cNvSpPr/>
            <p:nvPr/>
          </p:nvSpPr>
          <p:spPr>
            <a:xfrm>
              <a:off x="2529879" y="2653058"/>
              <a:ext cx="42638" cy="64018"/>
            </a:xfrm>
            <a:custGeom>
              <a:avLst/>
              <a:gdLst/>
              <a:ahLst/>
              <a:cxnLst/>
              <a:rect l="l" t="t" r="r" b="b"/>
              <a:pathLst>
                <a:path w="1384" h="2078" extrusionOk="0">
                  <a:moveTo>
                    <a:pt x="1154" y="1"/>
                  </a:moveTo>
                  <a:cubicBezTo>
                    <a:pt x="1099" y="1"/>
                    <a:pt x="1047" y="23"/>
                    <a:pt x="1009" y="70"/>
                  </a:cubicBezTo>
                  <a:cubicBezTo>
                    <a:pt x="973" y="106"/>
                    <a:pt x="197" y="971"/>
                    <a:pt x="19" y="1836"/>
                  </a:cubicBezTo>
                  <a:cubicBezTo>
                    <a:pt x="1" y="1952"/>
                    <a:pt x="72" y="2059"/>
                    <a:pt x="179" y="2077"/>
                  </a:cubicBezTo>
                  <a:lnTo>
                    <a:pt x="215" y="2077"/>
                  </a:lnTo>
                  <a:cubicBezTo>
                    <a:pt x="313" y="2077"/>
                    <a:pt x="394" y="2015"/>
                    <a:pt x="420" y="1916"/>
                  </a:cubicBezTo>
                  <a:cubicBezTo>
                    <a:pt x="572" y="1158"/>
                    <a:pt x="1295" y="346"/>
                    <a:pt x="1303" y="337"/>
                  </a:cubicBezTo>
                  <a:cubicBezTo>
                    <a:pt x="1384" y="257"/>
                    <a:pt x="1375" y="123"/>
                    <a:pt x="1295" y="52"/>
                  </a:cubicBezTo>
                  <a:cubicBezTo>
                    <a:pt x="1252" y="18"/>
                    <a:pt x="1202" y="1"/>
                    <a:pt x="1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0"/>
            <p:cNvSpPr/>
            <p:nvPr/>
          </p:nvSpPr>
          <p:spPr>
            <a:xfrm>
              <a:off x="2586228" y="2806548"/>
              <a:ext cx="158073" cy="47382"/>
            </a:xfrm>
            <a:custGeom>
              <a:avLst/>
              <a:gdLst/>
              <a:ahLst/>
              <a:cxnLst/>
              <a:rect l="l" t="t" r="r" b="b"/>
              <a:pathLst>
                <a:path w="5131" h="1538" extrusionOk="0">
                  <a:moveTo>
                    <a:pt x="229" y="0"/>
                  </a:moveTo>
                  <a:cubicBezTo>
                    <a:pt x="171" y="0"/>
                    <a:pt x="112" y="25"/>
                    <a:pt x="72" y="75"/>
                  </a:cubicBezTo>
                  <a:cubicBezTo>
                    <a:pt x="1" y="155"/>
                    <a:pt x="19" y="280"/>
                    <a:pt x="99" y="360"/>
                  </a:cubicBezTo>
                  <a:cubicBezTo>
                    <a:pt x="161" y="414"/>
                    <a:pt x="1544" y="1538"/>
                    <a:pt x="3908" y="1538"/>
                  </a:cubicBezTo>
                  <a:cubicBezTo>
                    <a:pt x="4238" y="1538"/>
                    <a:pt x="4577" y="1520"/>
                    <a:pt x="4943" y="1466"/>
                  </a:cubicBezTo>
                  <a:cubicBezTo>
                    <a:pt x="5050" y="1457"/>
                    <a:pt x="5130" y="1350"/>
                    <a:pt x="5113" y="1243"/>
                  </a:cubicBezTo>
                  <a:cubicBezTo>
                    <a:pt x="5104" y="1134"/>
                    <a:pt x="5008" y="1064"/>
                    <a:pt x="4908" y="1064"/>
                  </a:cubicBezTo>
                  <a:cubicBezTo>
                    <a:pt x="4902" y="1064"/>
                    <a:pt x="4896" y="1064"/>
                    <a:pt x="4890" y="1065"/>
                  </a:cubicBezTo>
                  <a:cubicBezTo>
                    <a:pt x="4547" y="1112"/>
                    <a:pt x="4222" y="1132"/>
                    <a:pt x="3914" y="1132"/>
                  </a:cubicBezTo>
                  <a:cubicBezTo>
                    <a:pt x="1691" y="1132"/>
                    <a:pt x="381" y="64"/>
                    <a:pt x="358" y="48"/>
                  </a:cubicBezTo>
                  <a:cubicBezTo>
                    <a:pt x="322" y="16"/>
                    <a:pt x="276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0"/>
            <p:cNvSpPr/>
            <p:nvPr/>
          </p:nvSpPr>
          <p:spPr>
            <a:xfrm>
              <a:off x="2194031" y="2588143"/>
              <a:ext cx="187741" cy="185523"/>
            </a:xfrm>
            <a:custGeom>
              <a:avLst/>
              <a:gdLst/>
              <a:ahLst/>
              <a:cxnLst/>
              <a:rect l="l" t="t" r="r" b="b"/>
              <a:pathLst>
                <a:path w="6094" h="6022" extrusionOk="0">
                  <a:moveTo>
                    <a:pt x="2998" y="402"/>
                  </a:moveTo>
                  <a:cubicBezTo>
                    <a:pt x="4042" y="402"/>
                    <a:pt x="5041" y="1062"/>
                    <a:pt x="5433" y="2132"/>
                  </a:cubicBezTo>
                  <a:cubicBezTo>
                    <a:pt x="5674" y="2783"/>
                    <a:pt x="5656" y="3497"/>
                    <a:pt x="5380" y="4122"/>
                  </a:cubicBezTo>
                  <a:cubicBezTo>
                    <a:pt x="5094" y="4755"/>
                    <a:pt x="4595" y="5228"/>
                    <a:pt x="3952" y="5469"/>
                  </a:cubicBezTo>
                  <a:cubicBezTo>
                    <a:pt x="3676" y="5570"/>
                    <a:pt x="3389" y="5620"/>
                    <a:pt x="3102" y="5620"/>
                  </a:cubicBezTo>
                  <a:cubicBezTo>
                    <a:pt x="2731" y="5620"/>
                    <a:pt x="2360" y="5536"/>
                    <a:pt x="2008" y="5371"/>
                  </a:cubicBezTo>
                  <a:cubicBezTo>
                    <a:pt x="1383" y="5076"/>
                    <a:pt x="910" y="4550"/>
                    <a:pt x="661" y="3899"/>
                  </a:cubicBezTo>
                  <a:cubicBezTo>
                    <a:pt x="420" y="3238"/>
                    <a:pt x="438" y="2525"/>
                    <a:pt x="723" y="1900"/>
                  </a:cubicBezTo>
                  <a:cubicBezTo>
                    <a:pt x="1000" y="1267"/>
                    <a:pt x="1499" y="794"/>
                    <a:pt x="2142" y="553"/>
                  </a:cubicBezTo>
                  <a:cubicBezTo>
                    <a:pt x="2418" y="455"/>
                    <a:pt x="2712" y="402"/>
                    <a:pt x="2998" y="402"/>
                  </a:cubicBezTo>
                  <a:close/>
                  <a:moveTo>
                    <a:pt x="2996" y="0"/>
                  </a:moveTo>
                  <a:cubicBezTo>
                    <a:pt x="2664" y="0"/>
                    <a:pt x="2327" y="58"/>
                    <a:pt x="1999" y="179"/>
                  </a:cubicBezTo>
                  <a:cubicBezTo>
                    <a:pt x="1258" y="455"/>
                    <a:pt x="678" y="1008"/>
                    <a:pt x="348" y="1731"/>
                  </a:cubicBezTo>
                  <a:cubicBezTo>
                    <a:pt x="27" y="2462"/>
                    <a:pt x="0" y="3283"/>
                    <a:pt x="286" y="4032"/>
                  </a:cubicBezTo>
                  <a:cubicBezTo>
                    <a:pt x="562" y="4791"/>
                    <a:pt x="1116" y="5397"/>
                    <a:pt x="1829" y="5736"/>
                  </a:cubicBezTo>
                  <a:cubicBezTo>
                    <a:pt x="2240" y="5933"/>
                    <a:pt x="2668" y="6022"/>
                    <a:pt x="3096" y="6022"/>
                  </a:cubicBezTo>
                  <a:cubicBezTo>
                    <a:pt x="3435" y="6022"/>
                    <a:pt x="3774" y="5968"/>
                    <a:pt x="4095" y="5843"/>
                  </a:cubicBezTo>
                  <a:cubicBezTo>
                    <a:pt x="4836" y="5576"/>
                    <a:pt x="5424" y="5023"/>
                    <a:pt x="5746" y="4291"/>
                  </a:cubicBezTo>
                  <a:cubicBezTo>
                    <a:pt x="6067" y="3560"/>
                    <a:pt x="6094" y="2748"/>
                    <a:pt x="5817" y="1990"/>
                  </a:cubicBezTo>
                  <a:cubicBezTo>
                    <a:pt x="5362" y="764"/>
                    <a:pt x="4209" y="0"/>
                    <a:pt x="29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0"/>
            <p:cNvSpPr/>
            <p:nvPr/>
          </p:nvSpPr>
          <p:spPr>
            <a:xfrm>
              <a:off x="2288861" y="2636698"/>
              <a:ext cx="55269" cy="52342"/>
            </a:xfrm>
            <a:custGeom>
              <a:avLst/>
              <a:gdLst/>
              <a:ahLst/>
              <a:cxnLst/>
              <a:rect l="l" t="t" r="r" b="b"/>
              <a:pathLst>
                <a:path w="1794" h="1699" extrusionOk="0">
                  <a:moveTo>
                    <a:pt x="924" y="407"/>
                  </a:moveTo>
                  <a:cubicBezTo>
                    <a:pt x="1101" y="407"/>
                    <a:pt x="1268" y="524"/>
                    <a:pt x="1338" y="708"/>
                  </a:cubicBezTo>
                  <a:cubicBezTo>
                    <a:pt x="1383" y="815"/>
                    <a:pt x="1374" y="940"/>
                    <a:pt x="1329" y="1047"/>
                  </a:cubicBezTo>
                  <a:cubicBezTo>
                    <a:pt x="1285" y="1154"/>
                    <a:pt x="1205" y="1234"/>
                    <a:pt x="1098" y="1270"/>
                  </a:cubicBezTo>
                  <a:cubicBezTo>
                    <a:pt x="1049" y="1286"/>
                    <a:pt x="1001" y="1295"/>
                    <a:pt x="954" y="1295"/>
                  </a:cubicBezTo>
                  <a:cubicBezTo>
                    <a:pt x="896" y="1295"/>
                    <a:pt x="839" y="1282"/>
                    <a:pt x="785" y="1252"/>
                  </a:cubicBezTo>
                  <a:cubicBezTo>
                    <a:pt x="669" y="1207"/>
                    <a:pt x="589" y="1109"/>
                    <a:pt x="544" y="993"/>
                  </a:cubicBezTo>
                  <a:cubicBezTo>
                    <a:pt x="455" y="761"/>
                    <a:pt x="562" y="512"/>
                    <a:pt x="785" y="431"/>
                  </a:cubicBezTo>
                  <a:cubicBezTo>
                    <a:pt x="831" y="415"/>
                    <a:pt x="878" y="407"/>
                    <a:pt x="924" y="407"/>
                  </a:cubicBezTo>
                  <a:close/>
                  <a:moveTo>
                    <a:pt x="918" y="0"/>
                  </a:moveTo>
                  <a:cubicBezTo>
                    <a:pt x="826" y="0"/>
                    <a:pt x="733" y="16"/>
                    <a:pt x="643" y="48"/>
                  </a:cubicBezTo>
                  <a:cubicBezTo>
                    <a:pt x="214" y="208"/>
                    <a:pt x="0" y="699"/>
                    <a:pt x="161" y="1136"/>
                  </a:cubicBezTo>
                  <a:cubicBezTo>
                    <a:pt x="250" y="1359"/>
                    <a:pt x="402" y="1529"/>
                    <a:pt x="616" y="1627"/>
                  </a:cubicBezTo>
                  <a:cubicBezTo>
                    <a:pt x="723" y="1671"/>
                    <a:pt x="839" y="1698"/>
                    <a:pt x="955" y="1698"/>
                  </a:cubicBezTo>
                  <a:cubicBezTo>
                    <a:pt x="1053" y="1698"/>
                    <a:pt x="1142" y="1680"/>
                    <a:pt x="1240" y="1654"/>
                  </a:cubicBezTo>
                  <a:cubicBezTo>
                    <a:pt x="1445" y="1573"/>
                    <a:pt x="1606" y="1413"/>
                    <a:pt x="1704" y="1207"/>
                  </a:cubicBezTo>
                  <a:cubicBezTo>
                    <a:pt x="1793" y="1002"/>
                    <a:pt x="1793" y="779"/>
                    <a:pt x="1713" y="565"/>
                  </a:cubicBezTo>
                  <a:cubicBezTo>
                    <a:pt x="1586" y="213"/>
                    <a:pt x="1260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0"/>
            <p:cNvSpPr/>
            <p:nvPr/>
          </p:nvSpPr>
          <p:spPr>
            <a:xfrm>
              <a:off x="2266309" y="2701428"/>
              <a:ext cx="46489" cy="44486"/>
            </a:xfrm>
            <a:custGeom>
              <a:avLst/>
              <a:gdLst/>
              <a:ahLst/>
              <a:cxnLst/>
              <a:rect l="l" t="t" r="r" b="b"/>
              <a:pathLst>
                <a:path w="1509" h="1444" extrusionOk="0">
                  <a:moveTo>
                    <a:pt x="760" y="406"/>
                  </a:moveTo>
                  <a:cubicBezTo>
                    <a:pt x="892" y="406"/>
                    <a:pt x="1014" y="483"/>
                    <a:pt x="1062" y="614"/>
                  </a:cubicBezTo>
                  <a:cubicBezTo>
                    <a:pt x="1089" y="685"/>
                    <a:pt x="1089" y="775"/>
                    <a:pt x="1053" y="855"/>
                  </a:cubicBezTo>
                  <a:cubicBezTo>
                    <a:pt x="1009" y="935"/>
                    <a:pt x="946" y="989"/>
                    <a:pt x="866" y="1024"/>
                  </a:cubicBezTo>
                  <a:cubicBezTo>
                    <a:pt x="829" y="1037"/>
                    <a:pt x="790" y="1044"/>
                    <a:pt x="750" y="1044"/>
                  </a:cubicBezTo>
                  <a:cubicBezTo>
                    <a:pt x="705" y="1044"/>
                    <a:pt x="659" y="1035"/>
                    <a:pt x="616" y="1016"/>
                  </a:cubicBezTo>
                  <a:cubicBezTo>
                    <a:pt x="536" y="980"/>
                    <a:pt x="474" y="917"/>
                    <a:pt x="447" y="837"/>
                  </a:cubicBezTo>
                  <a:cubicBezTo>
                    <a:pt x="420" y="757"/>
                    <a:pt x="420" y="668"/>
                    <a:pt x="456" y="596"/>
                  </a:cubicBezTo>
                  <a:cubicBezTo>
                    <a:pt x="491" y="516"/>
                    <a:pt x="563" y="454"/>
                    <a:pt x="643" y="427"/>
                  </a:cubicBezTo>
                  <a:cubicBezTo>
                    <a:pt x="682" y="413"/>
                    <a:pt x="721" y="406"/>
                    <a:pt x="760" y="406"/>
                  </a:cubicBezTo>
                  <a:close/>
                  <a:moveTo>
                    <a:pt x="753" y="0"/>
                  </a:moveTo>
                  <a:cubicBezTo>
                    <a:pt x="669" y="0"/>
                    <a:pt x="584" y="14"/>
                    <a:pt x="500" y="43"/>
                  </a:cubicBezTo>
                  <a:cubicBezTo>
                    <a:pt x="322" y="115"/>
                    <a:pt x="170" y="248"/>
                    <a:pt x="90" y="418"/>
                  </a:cubicBezTo>
                  <a:cubicBezTo>
                    <a:pt x="10" y="596"/>
                    <a:pt x="1" y="793"/>
                    <a:pt x="72" y="980"/>
                  </a:cubicBezTo>
                  <a:cubicBezTo>
                    <a:pt x="135" y="1158"/>
                    <a:pt x="268" y="1301"/>
                    <a:pt x="447" y="1381"/>
                  </a:cubicBezTo>
                  <a:cubicBezTo>
                    <a:pt x="545" y="1426"/>
                    <a:pt x="643" y="1444"/>
                    <a:pt x="750" y="1444"/>
                  </a:cubicBezTo>
                  <a:cubicBezTo>
                    <a:pt x="830" y="1444"/>
                    <a:pt x="920" y="1435"/>
                    <a:pt x="1009" y="1399"/>
                  </a:cubicBezTo>
                  <a:cubicBezTo>
                    <a:pt x="1187" y="1337"/>
                    <a:pt x="1330" y="1203"/>
                    <a:pt x="1419" y="1024"/>
                  </a:cubicBezTo>
                  <a:cubicBezTo>
                    <a:pt x="1499" y="846"/>
                    <a:pt x="1508" y="650"/>
                    <a:pt x="1437" y="471"/>
                  </a:cubicBezTo>
                  <a:cubicBezTo>
                    <a:pt x="1332" y="178"/>
                    <a:pt x="1053" y="0"/>
                    <a:pt x="7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0"/>
            <p:cNvSpPr/>
            <p:nvPr/>
          </p:nvSpPr>
          <p:spPr>
            <a:xfrm>
              <a:off x="2225641" y="2638485"/>
              <a:ext cx="55546" cy="51633"/>
            </a:xfrm>
            <a:custGeom>
              <a:avLst/>
              <a:gdLst/>
              <a:ahLst/>
              <a:cxnLst/>
              <a:rect l="l" t="t" r="r" b="b"/>
              <a:pathLst>
                <a:path w="1803" h="1676" extrusionOk="0">
                  <a:moveTo>
                    <a:pt x="857" y="409"/>
                  </a:moveTo>
                  <a:cubicBezTo>
                    <a:pt x="1035" y="409"/>
                    <a:pt x="1205" y="516"/>
                    <a:pt x="1267" y="695"/>
                  </a:cubicBezTo>
                  <a:cubicBezTo>
                    <a:pt x="1347" y="918"/>
                    <a:pt x="1240" y="1167"/>
                    <a:pt x="1017" y="1248"/>
                  </a:cubicBezTo>
                  <a:cubicBezTo>
                    <a:pt x="969" y="1265"/>
                    <a:pt x="920" y="1273"/>
                    <a:pt x="872" y="1273"/>
                  </a:cubicBezTo>
                  <a:cubicBezTo>
                    <a:pt x="695" y="1273"/>
                    <a:pt x="527" y="1164"/>
                    <a:pt x="464" y="989"/>
                  </a:cubicBezTo>
                  <a:cubicBezTo>
                    <a:pt x="420" y="882"/>
                    <a:pt x="429" y="766"/>
                    <a:pt x="473" y="659"/>
                  </a:cubicBezTo>
                  <a:cubicBezTo>
                    <a:pt x="518" y="552"/>
                    <a:pt x="607" y="471"/>
                    <a:pt x="714" y="436"/>
                  </a:cubicBezTo>
                  <a:cubicBezTo>
                    <a:pt x="759" y="418"/>
                    <a:pt x="812" y="409"/>
                    <a:pt x="857" y="409"/>
                  </a:cubicBezTo>
                  <a:close/>
                  <a:moveTo>
                    <a:pt x="858" y="0"/>
                  </a:moveTo>
                  <a:cubicBezTo>
                    <a:pt x="762" y="0"/>
                    <a:pt x="666" y="17"/>
                    <a:pt x="571" y="52"/>
                  </a:cubicBezTo>
                  <a:cubicBezTo>
                    <a:pt x="366" y="132"/>
                    <a:pt x="197" y="284"/>
                    <a:pt x="107" y="489"/>
                  </a:cubicBezTo>
                  <a:cubicBezTo>
                    <a:pt x="9" y="695"/>
                    <a:pt x="0" y="918"/>
                    <a:pt x="81" y="1132"/>
                  </a:cubicBezTo>
                  <a:cubicBezTo>
                    <a:pt x="206" y="1471"/>
                    <a:pt x="527" y="1676"/>
                    <a:pt x="866" y="1676"/>
                  </a:cubicBezTo>
                  <a:cubicBezTo>
                    <a:pt x="964" y="1676"/>
                    <a:pt x="1062" y="1667"/>
                    <a:pt x="1151" y="1631"/>
                  </a:cubicBezTo>
                  <a:cubicBezTo>
                    <a:pt x="1588" y="1471"/>
                    <a:pt x="1802" y="989"/>
                    <a:pt x="1642" y="552"/>
                  </a:cubicBezTo>
                  <a:cubicBezTo>
                    <a:pt x="1517" y="211"/>
                    <a:pt x="1196" y="0"/>
                    <a:pt x="8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0"/>
            <p:cNvSpPr/>
            <p:nvPr/>
          </p:nvSpPr>
          <p:spPr>
            <a:xfrm>
              <a:off x="2926759" y="2607029"/>
              <a:ext cx="144333" cy="134506"/>
            </a:xfrm>
            <a:custGeom>
              <a:avLst/>
              <a:gdLst/>
              <a:ahLst/>
              <a:cxnLst/>
              <a:rect l="l" t="t" r="r" b="b"/>
              <a:pathLst>
                <a:path w="4685" h="4366" extrusionOk="0">
                  <a:moveTo>
                    <a:pt x="2217" y="403"/>
                  </a:moveTo>
                  <a:cubicBezTo>
                    <a:pt x="2937" y="403"/>
                    <a:pt x="3618" y="854"/>
                    <a:pt x="3891" y="1573"/>
                  </a:cubicBezTo>
                  <a:cubicBezTo>
                    <a:pt x="4230" y="2492"/>
                    <a:pt x="3766" y="3509"/>
                    <a:pt x="2856" y="3848"/>
                  </a:cubicBezTo>
                  <a:cubicBezTo>
                    <a:pt x="2657" y="3923"/>
                    <a:pt x="2453" y="3960"/>
                    <a:pt x="2250" y="3960"/>
                  </a:cubicBezTo>
                  <a:cubicBezTo>
                    <a:pt x="1997" y="3960"/>
                    <a:pt x="1746" y="3903"/>
                    <a:pt x="1509" y="3794"/>
                  </a:cubicBezTo>
                  <a:cubicBezTo>
                    <a:pt x="1071" y="3598"/>
                    <a:pt x="750" y="3241"/>
                    <a:pt x="581" y="2795"/>
                  </a:cubicBezTo>
                  <a:cubicBezTo>
                    <a:pt x="420" y="2349"/>
                    <a:pt x="438" y="1867"/>
                    <a:pt x="634" y="1430"/>
                  </a:cubicBezTo>
                  <a:cubicBezTo>
                    <a:pt x="822" y="1002"/>
                    <a:pt x="1179" y="681"/>
                    <a:pt x="1616" y="511"/>
                  </a:cubicBezTo>
                  <a:cubicBezTo>
                    <a:pt x="1814" y="437"/>
                    <a:pt x="2017" y="403"/>
                    <a:pt x="2217" y="403"/>
                  </a:cubicBezTo>
                  <a:close/>
                  <a:moveTo>
                    <a:pt x="2225" y="0"/>
                  </a:moveTo>
                  <a:cubicBezTo>
                    <a:pt x="1975" y="0"/>
                    <a:pt x="1721" y="44"/>
                    <a:pt x="1473" y="136"/>
                  </a:cubicBezTo>
                  <a:cubicBezTo>
                    <a:pt x="938" y="333"/>
                    <a:pt x="501" y="734"/>
                    <a:pt x="260" y="1269"/>
                  </a:cubicBezTo>
                  <a:cubicBezTo>
                    <a:pt x="19" y="1796"/>
                    <a:pt x="1" y="2385"/>
                    <a:pt x="206" y="2938"/>
                  </a:cubicBezTo>
                  <a:cubicBezTo>
                    <a:pt x="402" y="3482"/>
                    <a:pt x="804" y="3919"/>
                    <a:pt x="1330" y="4160"/>
                  </a:cubicBezTo>
                  <a:cubicBezTo>
                    <a:pt x="1625" y="4294"/>
                    <a:pt x="1937" y="4365"/>
                    <a:pt x="2249" y="4365"/>
                  </a:cubicBezTo>
                  <a:cubicBezTo>
                    <a:pt x="2499" y="4365"/>
                    <a:pt x="2749" y="4320"/>
                    <a:pt x="2990" y="4231"/>
                  </a:cubicBezTo>
                  <a:cubicBezTo>
                    <a:pt x="4114" y="3812"/>
                    <a:pt x="4685" y="2563"/>
                    <a:pt x="4265" y="1430"/>
                  </a:cubicBezTo>
                  <a:cubicBezTo>
                    <a:pt x="3938" y="547"/>
                    <a:pt x="3108" y="0"/>
                    <a:pt x="22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0"/>
            <p:cNvSpPr/>
            <p:nvPr/>
          </p:nvSpPr>
          <p:spPr>
            <a:xfrm>
              <a:off x="2998235" y="2667938"/>
              <a:ext cx="41529" cy="39218"/>
            </a:xfrm>
            <a:custGeom>
              <a:avLst/>
              <a:gdLst/>
              <a:ahLst/>
              <a:cxnLst/>
              <a:rect l="l" t="t" r="r" b="b"/>
              <a:pathLst>
                <a:path w="1348" h="1273" extrusionOk="0">
                  <a:moveTo>
                    <a:pt x="686" y="407"/>
                  </a:moveTo>
                  <a:cubicBezTo>
                    <a:pt x="719" y="407"/>
                    <a:pt x="752" y="414"/>
                    <a:pt x="785" y="425"/>
                  </a:cubicBezTo>
                  <a:cubicBezTo>
                    <a:pt x="839" y="452"/>
                    <a:pt x="884" y="506"/>
                    <a:pt x="910" y="559"/>
                  </a:cubicBezTo>
                  <a:cubicBezTo>
                    <a:pt x="928" y="622"/>
                    <a:pt x="928" y="693"/>
                    <a:pt x="901" y="747"/>
                  </a:cubicBezTo>
                  <a:cubicBezTo>
                    <a:pt x="875" y="800"/>
                    <a:pt x="839" y="836"/>
                    <a:pt x="785" y="854"/>
                  </a:cubicBezTo>
                  <a:cubicBezTo>
                    <a:pt x="764" y="863"/>
                    <a:pt x="741" y="867"/>
                    <a:pt x="718" y="867"/>
                  </a:cubicBezTo>
                  <a:cubicBezTo>
                    <a:pt x="631" y="867"/>
                    <a:pt x="544" y="803"/>
                    <a:pt x="509" y="711"/>
                  </a:cubicBezTo>
                  <a:cubicBezTo>
                    <a:pt x="464" y="595"/>
                    <a:pt x="518" y="461"/>
                    <a:pt x="625" y="416"/>
                  </a:cubicBezTo>
                  <a:cubicBezTo>
                    <a:pt x="645" y="410"/>
                    <a:pt x="666" y="407"/>
                    <a:pt x="686" y="407"/>
                  </a:cubicBezTo>
                  <a:close/>
                  <a:moveTo>
                    <a:pt x="696" y="1"/>
                  </a:moveTo>
                  <a:cubicBezTo>
                    <a:pt x="624" y="1"/>
                    <a:pt x="552" y="14"/>
                    <a:pt x="482" y="42"/>
                  </a:cubicBezTo>
                  <a:cubicBezTo>
                    <a:pt x="161" y="158"/>
                    <a:pt x="0" y="524"/>
                    <a:pt x="125" y="854"/>
                  </a:cubicBezTo>
                  <a:cubicBezTo>
                    <a:pt x="223" y="1112"/>
                    <a:pt x="464" y="1273"/>
                    <a:pt x="714" y="1273"/>
                  </a:cubicBezTo>
                  <a:cubicBezTo>
                    <a:pt x="785" y="1273"/>
                    <a:pt x="857" y="1255"/>
                    <a:pt x="928" y="1237"/>
                  </a:cubicBezTo>
                  <a:cubicBezTo>
                    <a:pt x="1080" y="1175"/>
                    <a:pt x="1205" y="1068"/>
                    <a:pt x="1267" y="916"/>
                  </a:cubicBezTo>
                  <a:cubicBezTo>
                    <a:pt x="1339" y="755"/>
                    <a:pt x="1348" y="586"/>
                    <a:pt x="1285" y="425"/>
                  </a:cubicBezTo>
                  <a:cubicBezTo>
                    <a:pt x="1232" y="265"/>
                    <a:pt x="1116" y="140"/>
                    <a:pt x="964" y="69"/>
                  </a:cubicBezTo>
                  <a:cubicBezTo>
                    <a:pt x="879" y="23"/>
                    <a:pt x="788" y="1"/>
                    <a:pt x="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0"/>
            <p:cNvSpPr/>
            <p:nvPr/>
          </p:nvSpPr>
          <p:spPr>
            <a:xfrm>
              <a:off x="2969367" y="2624221"/>
              <a:ext cx="44548" cy="41159"/>
            </a:xfrm>
            <a:custGeom>
              <a:avLst/>
              <a:gdLst/>
              <a:ahLst/>
              <a:cxnLst/>
              <a:rect l="l" t="t" r="r" b="b"/>
              <a:pathLst>
                <a:path w="1446" h="1336" extrusionOk="0">
                  <a:moveTo>
                    <a:pt x="759" y="399"/>
                  </a:moveTo>
                  <a:cubicBezTo>
                    <a:pt x="795" y="399"/>
                    <a:pt x="830" y="408"/>
                    <a:pt x="866" y="426"/>
                  </a:cubicBezTo>
                  <a:cubicBezTo>
                    <a:pt x="929" y="453"/>
                    <a:pt x="982" y="506"/>
                    <a:pt x="1009" y="578"/>
                  </a:cubicBezTo>
                  <a:cubicBezTo>
                    <a:pt x="1027" y="640"/>
                    <a:pt x="1027" y="711"/>
                    <a:pt x="1000" y="774"/>
                  </a:cubicBezTo>
                  <a:cubicBezTo>
                    <a:pt x="964" y="836"/>
                    <a:pt x="911" y="890"/>
                    <a:pt x="848" y="917"/>
                  </a:cubicBezTo>
                  <a:cubicBezTo>
                    <a:pt x="816" y="925"/>
                    <a:pt x="784" y="929"/>
                    <a:pt x="753" y="929"/>
                  </a:cubicBezTo>
                  <a:cubicBezTo>
                    <a:pt x="715" y="929"/>
                    <a:pt x="677" y="922"/>
                    <a:pt x="643" y="908"/>
                  </a:cubicBezTo>
                  <a:cubicBezTo>
                    <a:pt x="581" y="881"/>
                    <a:pt x="527" y="827"/>
                    <a:pt x="509" y="756"/>
                  </a:cubicBezTo>
                  <a:cubicBezTo>
                    <a:pt x="456" y="622"/>
                    <a:pt x="527" y="471"/>
                    <a:pt x="661" y="417"/>
                  </a:cubicBezTo>
                  <a:cubicBezTo>
                    <a:pt x="697" y="408"/>
                    <a:pt x="723" y="399"/>
                    <a:pt x="759" y="399"/>
                  </a:cubicBezTo>
                  <a:close/>
                  <a:moveTo>
                    <a:pt x="755" y="1"/>
                  </a:moveTo>
                  <a:cubicBezTo>
                    <a:pt x="677" y="1"/>
                    <a:pt x="599" y="14"/>
                    <a:pt x="527" y="42"/>
                  </a:cubicBezTo>
                  <a:cubicBezTo>
                    <a:pt x="179" y="167"/>
                    <a:pt x="1" y="551"/>
                    <a:pt x="126" y="899"/>
                  </a:cubicBezTo>
                  <a:cubicBezTo>
                    <a:pt x="188" y="1068"/>
                    <a:pt x="313" y="1202"/>
                    <a:pt x="474" y="1273"/>
                  </a:cubicBezTo>
                  <a:cubicBezTo>
                    <a:pt x="563" y="1318"/>
                    <a:pt x="661" y="1336"/>
                    <a:pt x="750" y="1336"/>
                  </a:cubicBezTo>
                  <a:cubicBezTo>
                    <a:pt x="830" y="1336"/>
                    <a:pt x="911" y="1318"/>
                    <a:pt x="991" y="1291"/>
                  </a:cubicBezTo>
                  <a:cubicBezTo>
                    <a:pt x="1152" y="1229"/>
                    <a:pt x="1285" y="1104"/>
                    <a:pt x="1366" y="943"/>
                  </a:cubicBezTo>
                  <a:cubicBezTo>
                    <a:pt x="1437" y="783"/>
                    <a:pt x="1446" y="604"/>
                    <a:pt x="1383" y="435"/>
                  </a:cubicBezTo>
                  <a:cubicBezTo>
                    <a:pt x="1321" y="265"/>
                    <a:pt x="1196" y="132"/>
                    <a:pt x="1036" y="60"/>
                  </a:cubicBezTo>
                  <a:cubicBezTo>
                    <a:pt x="947" y="21"/>
                    <a:pt x="851" y="1"/>
                    <a:pt x="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0"/>
            <p:cNvSpPr/>
            <p:nvPr/>
          </p:nvSpPr>
          <p:spPr>
            <a:xfrm>
              <a:off x="2952053" y="2674439"/>
              <a:ext cx="41529" cy="39588"/>
            </a:xfrm>
            <a:custGeom>
              <a:avLst/>
              <a:gdLst/>
              <a:ahLst/>
              <a:cxnLst/>
              <a:rect l="l" t="t" r="r" b="b"/>
              <a:pathLst>
                <a:path w="1348" h="1285" extrusionOk="0">
                  <a:moveTo>
                    <a:pt x="679" y="402"/>
                  </a:moveTo>
                  <a:cubicBezTo>
                    <a:pt x="714" y="402"/>
                    <a:pt x="750" y="411"/>
                    <a:pt x="786" y="429"/>
                  </a:cubicBezTo>
                  <a:cubicBezTo>
                    <a:pt x="839" y="455"/>
                    <a:pt x="884" y="500"/>
                    <a:pt x="911" y="553"/>
                  </a:cubicBezTo>
                  <a:cubicBezTo>
                    <a:pt x="928" y="616"/>
                    <a:pt x="928" y="678"/>
                    <a:pt x="902" y="732"/>
                  </a:cubicBezTo>
                  <a:cubicBezTo>
                    <a:pt x="875" y="794"/>
                    <a:pt x="821" y="839"/>
                    <a:pt x="759" y="866"/>
                  </a:cubicBezTo>
                  <a:cubicBezTo>
                    <a:pt x="727" y="874"/>
                    <a:pt x="697" y="878"/>
                    <a:pt x="667" y="878"/>
                  </a:cubicBezTo>
                  <a:cubicBezTo>
                    <a:pt x="631" y="878"/>
                    <a:pt x="597" y="871"/>
                    <a:pt x="563" y="857"/>
                  </a:cubicBezTo>
                  <a:cubicBezTo>
                    <a:pt x="509" y="830"/>
                    <a:pt x="465" y="785"/>
                    <a:pt x="438" y="732"/>
                  </a:cubicBezTo>
                  <a:cubicBezTo>
                    <a:pt x="420" y="669"/>
                    <a:pt x="420" y="607"/>
                    <a:pt x="447" y="553"/>
                  </a:cubicBezTo>
                  <a:cubicBezTo>
                    <a:pt x="474" y="491"/>
                    <a:pt x="527" y="446"/>
                    <a:pt x="589" y="420"/>
                  </a:cubicBezTo>
                  <a:cubicBezTo>
                    <a:pt x="616" y="411"/>
                    <a:pt x="652" y="402"/>
                    <a:pt x="679" y="402"/>
                  </a:cubicBezTo>
                  <a:close/>
                  <a:moveTo>
                    <a:pt x="688" y="0"/>
                  </a:moveTo>
                  <a:cubicBezTo>
                    <a:pt x="608" y="0"/>
                    <a:pt x="526" y="16"/>
                    <a:pt x="447" y="45"/>
                  </a:cubicBezTo>
                  <a:cubicBezTo>
                    <a:pt x="286" y="98"/>
                    <a:pt x="152" y="223"/>
                    <a:pt x="81" y="384"/>
                  </a:cubicBezTo>
                  <a:cubicBezTo>
                    <a:pt x="10" y="536"/>
                    <a:pt x="1" y="714"/>
                    <a:pt x="63" y="866"/>
                  </a:cubicBezTo>
                  <a:cubicBezTo>
                    <a:pt x="117" y="1035"/>
                    <a:pt x="242" y="1160"/>
                    <a:pt x="402" y="1231"/>
                  </a:cubicBezTo>
                  <a:cubicBezTo>
                    <a:pt x="482" y="1267"/>
                    <a:pt x="572" y="1285"/>
                    <a:pt x="661" y="1285"/>
                  </a:cubicBezTo>
                  <a:cubicBezTo>
                    <a:pt x="741" y="1285"/>
                    <a:pt x="821" y="1267"/>
                    <a:pt x="893" y="1240"/>
                  </a:cubicBezTo>
                  <a:cubicBezTo>
                    <a:pt x="1062" y="1178"/>
                    <a:pt x="1196" y="1062"/>
                    <a:pt x="1267" y="901"/>
                  </a:cubicBezTo>
                  <a:cubicBezTo>
                    <a:pt x="1339" y="750"/>
                    <a:pt x="1348" y="571"/>
                    <a:pt x="1285" y="420"/>
                  </a:cubicBezTo>
                  <a:cubicBezTo>
                    <a:pt x="1232" y="259"/>
                    <a:pt x="1107" y="134"/>
                    <a:pt x="955" y="63"/>
                  </a:cubicBezTo>
                  <a:cubicBezTo>
                    <a:pt x="870" y="20"/>
                    <a:pt x="780" y="0"/>
                    <a:pt x="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0"/>
            <p:cNvSpPr/>
            <p:nvPr/>
          </p:nvSpPr>
          <p:spPr>
            <a:xfrm>
              <a:off x="2786609" y="2721115"/>
              <a:ext cx="153391" cy="136385"/>
            </a:xfrm>
            <a:custGeom>
              <a:avLst/>
              <a:gdLst/>
              <a:ahLst/>
              <a:cxnLst/>
              <a:rect l="l" t="t" r="r" b="b"/>
              <a:pathLst>
                <a:path w="4979" h="4427" extrusionOk="0">
                  <a:moveTo>
                    <a:pt x="2476" y="402"/>
                  </a:moveTo>
                  <a:cubicBezTo>
                    <a:pt x="3209" y="402"/>
                    <a:pt x="3903" y="856"/>
                    <a:pt x="4175" y="1590"/>
                  </a:cubicBezTo>
                  <a:cubicBezTo>
                    <a:pt x="4523" y="2527"/>
                    <a:pt x="4050" y="3570"/>
                    <a:pt x="3123" y="3918"/>
                  </a:cubicBezTo>
                  <a:cubicBezTo>
                    <a:pt x="2921" y="3992"/>
                    <a:pt x="2714" y="4027"/>
                    <a:pt x="2510" y="4027"/>
                  </a:cubicBezTo>
                  <a:cubicBezTo>
                    <a:pt x="1775" y="4027"/>
                    <a:pt x="1076" y="3572"/>
                    <a:pt x="803" y="2839"/>
                  </a:cubicBezTo>
                  <a:cubicBezTo>
                    <a:pt x="455" y="1902"/>
                    <a:pt x="928" y="858"/>
                    <a:pt x="1865" y="510"/>
                  </a:cubicBezTo>
                  <a:cubicBezTo>
                    <a:pt x="2066" y="437"/>
                    <a:pt x="2272" y="402"/>
                    <a:pt x="2476" y="402"/>
                  </a:cubicBezTo>
                  <a:close/>
                  <a:moveTo>
                    <a:pt x="2476" y="0"/>
                  </a:moveTo>
                  <a:cubicBezTo>
                    <a:pt x="2225" y="0"/>
                    <a:pt x="1970" y="44"/>
                    <a:pt x="1722" y="136"/>
                  </a:cubicBezTo>
                  <a:cubicBezTo>
                    <a:pt x="580" y="555"/>
                    <a:pt x="0" y="1831"/>
                    <a:pt x="428" y="2981"/>
                  </a:cubicBezTo>
                  <a:cubicBezTo>
                    <a:pt x="759" y="3874"/>
                    <a:pt x="1606" y="4427"/>
                    <a:pt x="2507" y="4427"/>
                  </a:cubicBezTo>
                  <a:cubicBezTo>
                    <a:pt x="2757" y="4427"/>
                    <a:pt x="3016" y="4391"/>
                    <a:pt x="3265" y="4293"/>
                  </a:cubicBezTo>
                  <a:cubicBezTo>
                    <a:pt x="4398" y="3874"/>
                    <a:pt x="4978" y="2598"/>
                    <a:pt x="4559" y="1447"/>
                  </a:cubicBezTo>
                  <a:cubicBezTo>
                    <a:pt x="4224" y="555"/>
                    <a:pt x="3373" y="0"/>
                    <a:pt x="24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0"/>
            <p:cNvSpPr/>
            <p:nvPr/>
          </p:nvSpPr>
          <p:spPr>
            <a:xfrm>
              <a:off x="2839385" y="2737566"/>
              <a:ext cx="51695" cy="48768"/>
            </a:xfrm>
            <a:custGeom>
              <a:avLst/>
              <a:gdLst/>
              <a:ahLst/>
              <a:cxnLst/>
              <a:rect l="l" t="t" r="r" b="b"/>
              <a:pathLst>
                <a:path w="1678" h="1583" extrusionOk="0">
                  <a:moveTo>
                    <a:pt x="865" y="405"/>
                  </a:moveTo>
                  <a:cubicBezTo>
                    <a:pt x="919" y="405"/>
                    <a:pt x="972" y="414"/>
                    <a:pt x="1026" y="440"/>
                  </a:cubicBezTo>
                  <a:cubicBezTo>
                    <a:pt x="1124" y="485"/>
                    <a:pt x="1195" y="565"/>
                    <a:pt x="1231" y="663"/>
                  </a:cubicBezTo>
                  <a:cubicBezTo>
                    <a:pt x="1267" y="761"/>
                    <a:pt x="1258" y="868"/>
                    <a:pt x="1222" y="958"/>
                  </a:cubicBezTo>
                  <a:cubicBezTo>
                    <a:pt x="1178" y="1056"/>
                    <a:pt x="1106" y="1118"/>
                    <a:pt x="1017" y="1154"/>
                  </a:cubicBezTo>
                  <a:cubicBezTo>
                    <a:pt x="978" y="1170"/>
                    <a:pt x="935" y="1177"/>
                    <a:pt x="892" y="1177"/>
                  </a:cubicBezTo>
                  <a:cubicBezTo>
                    <a:pt x="837" y="1177"/>
                    <a:pt x="782" y="1165"/>
                    <a:pt x="732" y="1145"/>
                  </a:cubicBezTo>
                  <a:cubicBezTo>
                    <a:pt x="642" y="1100"/>
                    <a:pt x="571" y="1020"/>
                    <a:pt x="535" y="922"/>
                  </a:cubicBezTo>
                  <a:cubicBezTo>
                    <a:pt x="464" y="717"/>
                    <a:pt x="553" y="494"/>
                    <a:pt x="749" y="422"/>
                  </a:cubicBezTo>
                  <a:cubicBezTo>
                    <a:pt x="785" y="414"/>
                    <a:pt x="830" y="405"/>
                    <a:pt x="865" y="405"/>
                  </a:cubicBezTo>
                  <a:close/>
                  <a:moveTo>
                    <a:pt x="875" y="0"/>
                  </a:moveTo>
                  <a:cubicBezTo>
                    <a:pt x="785" y="0"/>
                    <a:pt x="694" y="16"/>
                    <a:pt x="607" y="48"/>
                  </a:cubicBezTo>
                  <a:cubicBezTo>
                    <a:pt x="205" y="190"/>
                    <a:pt x="0" y="645"/>
                    <a:pt x="152" y="1065"/>
                  </a:cubicBezTo>
                  <a:cubicBezTo>
                    <a:pt x="232" y="1261"/>
                    <a:pt x="375" y="1413"/>
                    <a:pt x="562" y="1511"/>
                  </a:cubicBezTo>
                  <a:cubicBezTo>
                    <a:pt x="669" y="1555"/>
                    <a:pt x="776" y="1582"/>
                    <a:pt x="892" y="1582"/>
                  </a:cubicBezTo>
                  <a:cubicBezTo>
                    <a:pt x="981" y="1582"/>
                    <a:pt x="1071" y="1564"/>
                    <a:pt x="1160" y="1538"/>
                  </a:cubicBezTo>
                  <a:cubicBezTo>
                    <a:pt x="1356" y="1466"/>
                    <a:pt x="1508" y="1315"/>
                    <a:pt x="1588" y="1127"/>
                  </a:cubicBezTo>
                  <a:cubicBezTo>
                    <a:pt x="1677" y="931"/>
                    <a:pt x="1677" y="717"/>
                    <a:pt x="1606" y="521"/>
                  </a:cubicBezTo>
                  <a:cubicBezTo>
                    <a:pt x="1534" y="324"/>
                    <a:pt x="1392" y="164"/>
                    <a:pt x="1204" y="75"/>
                  </a:cubicBezTo>
                  <a:cubicBezTo>
                    <a:pt x="1100" y="25"/>
                    <a:pt x="988" y="0"/>
                    <a:pt x="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0"/>
            <p:cNvSpPr/>
            <p:nvPr/>
          </p:nvSpPr>
          <p:spPr>
            <a:xfrm>
              <a:off x="2815200" y="2773366"/>
              <a:ext cx="34381" cy="33026"/>
            </a:xfrm>
            <a:custGeom>
              <a:avLst/>
              <a:gdLst/>
              <a:ahLst/>
              <a:cxnLst/>
              <a:rect l="l" t="t" r="r" b="b"/>
              <a:pathLst>
                <a:path w="1116" h="1072" extrusionOk="0">
                  <a:moveTo>
                    <a:pt x="553" y="405"/>
                  </a:moveTo>
                  <a:cubicBezTo>
                    <a:pt x="574" y="405"/>
                    <a:pt x="595" y="410"/>
                    <a:pt x="616" y="420"/>
                  </a:cubicBezTo>
                  <a:cubicBezTo>
                    <a:pt x="642" y="429"/>
                    <a:pt x="669" y="456"/>
                    <a:pt x="678" y="492"/>
                  </a:cubicBezTo>
                  <a:cubicBezTo>
                    <a:pt x="696" y="518"/>
                    <a:pt x="696" y="554"/>
                    <a:pt x="678" y="590"/>
                  </a:cubicBezTo>
                  <a:cubicBezTo>
                    <a:pt x="660" y="625"/>
                    <a:pt x="633" y="643"/>
                    <a:pt x="607" y="661"/>
                  </a:cubicBezTo>
                  <a:cubicBezTo>
                    <a:pt x="592" y="665"/>
                    <a:pt x="577" y="667"/>
                    <a:pt x="562" y="667"/>
                  </a:cubicBezTo>
                  <a:cubicBezTo>
                    <a:pt x="541" y="667"/>
                    <a:pt x="521" y="663"/>
                    <a:pt x="500" y="652"/>
                  </a:cubicBezTo>
                  <a:cubicBezTo>
                    <a:pt x="473" y="643"/>
                    <a:pt x="446" y="616"/>
                    <a:pt x="428" y="581"/>
                  </a:cubicBezTo>
                  <a:cubicBezTo>
                    <a:pt x="419" y="545"/>
                    <a:pt x="419" y="509"/>
                    <a:pt x="437" y="483"/>
                  </a:cubicBezTo>
                  <a:cubicBezTo>
                    <a:pt x="455" y="447"/>
                    <a:pt x="482" y="429"/>
                    <a:pt x="509" y="411"/>
                  </a:cubicBezTo>
                  <a:cubicBezTo>
                    <a:pt x="523" y="408"/>
                    <a:pt x="538" y="405"/>
                    <a:pt x="553" y="405"/>
                  </a:cubicBezTo>
                  <a:close/>
                  <a:moveTo>
                    <a:pt x="563" y="1"/>
                  </a:moveTo>
                  <a:cubicBezTo>
                    <a:pt x="499" y="1"/>
                    <a:pt x="436" y="12"/>
                    <a:pt x="375" y="37"/>
                  </a:cubicBezTo>
                  <a:cubicBezTo>
                    <a:pt x="241" y="81"/>
                    <a:pt x="134" y="179"/>
                    <a:pt x="71" y="313"/>
                  </a:cubicBezTo>
                  <a:cubicBezTo>
                    <a:pt x="9" y="438"/>
                    <a:pt x="0" y="590"/>
                    <a:pt x="54" y="723"/>
                  </a:cubicBezTo>
                  <a:cubicBezTo>
                    <a:pt x="107" y="857"/>
                    <a:pt x="205" y="964"/>
                    <a:pt x="330" y="1027"/>
                  </a:cubicBezTo>
                  <a:cubicBezTo>
                    <a:pt x="401" y="1054"/>
                    <a:pt x="482" y="1071"/>
                    <a:pt x="553" y="1071"/>
                  </a:cubicBezTo>
                  <a:cubicBezTo>
                    <a:pt x="616" y="1071"/>
                    <a:pt x="678" y="1062"/>
                    <a:pt x="740" y="1036"/>
                  </a:cubicBezTo>
                  <a:cubicBezTo>
                    <a:pt x="874" y="991"/>
                    <a:pt x="981" y="884"/>
                    <a:pt x="1044" y="759"/>
                  </a:cubicBezTo>
                  <a:cubicBezTo>
                    <a:pt x="1106" y="625"/>
                    <a:pt x="1115" y="483"/>
                    <a:pt x="1062" y="349"/>
                  </a:cubicBezTo>
                  <a:cubicBezTo>
                    <a:pt x="1008" y="215"/>
                    <a:pt x="910" y="108"/>
                    <a:pt x="785" y="45"/>
                  </a:cubicBezTo>
                  <a:cubicBezTo>
                    <a:pt x="713" y="16"/>
                    <a:pt x="638" y="1"/>
                    <a:pt x="5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0"/>
            <p:cNvSpPr/>
            <p:nvPr/>
          </p:nvSpPr>
          <p:spPr>
            <a:xfrm>
              <a:off x="2348230" y="2756083"/>
              <a:ext cx="139373" cy="124247"/>
            </a:xfrm>
            <a:custGeom>
              <a:avLst/>
              <a:gdLst/>
              <a:ahLst/>
              <a:cxnLst/>
              <a:rect l="l" t="t" r="r" b="b"/>
              <a:pathLst>
                <a:path w="4524" h="4033" extrusionOk="0">
                  <a:moveTo>
                    <a:pt x="2253" y="407"/>
                  </a:moveTo>
                  <a:cubicBezTo>
                    <a:pt x="2903" y="407"/>
                    <a:pt x="3519" y="816"/>
                    <a:pt x="3756" y="1463"/>
                  </a:cubicBezTo>
                  <a:cubicBezTo>
                    <a:pt x="4068" y="2293"/>
                    <a:pt x="3649" y="3220"/>
                    <a:pt x="2819" y="3533"/>
                  </a:cubicBezTo>
                  <a:cubicBezTo>
                    <a:pt x="2641" y="3599"/>
                    <a:pt x="2457" y="3630"/>
                    <a:pt x="2275" y="3630"/>
                  </a:cubicBezTo>
                  <a:cubicBezTo>
                    <a:pt x="1624" y="3630"/>
                    <a:pt x="1005" y="3225"/>
                    <a:pt x="767" y="2569"/>
                  </a:cubicBezTo>
                  <a:cubicBezTo>
                    <a:pt x="455" y="1739"/>
                    <a:pt x="874" y="812"/>
                    <a:pt x="1704" y="508"/>
                  </a:cubicBezTo>
                  <a:cubicBezTo>
                    <a:pt x="1885" y="440"/>
                    <a:pt x="2070" y="407"/>
                    <a:pt x="2253" y="407"/>
                  </a:cubicBezTo>
                  <a:close/>
                  <a:moveTo>
                    <a:pt x="2251" y="1"/>
                  </a:moveTo>
                  <a:cubicBezTo>
                    <a:pt x="2022" y="1"/>
                    <a:pt x="1788" y="41"/>
                    <a:pt x="1561" y="125"/>
                  </a:cubicBezTo>
                  <a:cubicBezTo>
                    <a:pt x="527" y="508"/>
                    <a:pt x="0" y="1668"/>
                    <a:pt x="384" y="2712"/>
                  </a:cubicBezTo>
                  <a:cubicBezTo>
                    <a:pt x="687" y="3524"/>
                    <a:pt x="1463" y="4032"/>
                    <a:pt x="2275" y="4032"/>
                  </a:cubicBezTo>
                  <a:cubicBezTo>
                    <a:pt x="2507" y="4032"/>
                    <a:pt x="2739" y="3996"/>
                    <a:pt x="2962" y="3907"/>
                  </a:cubicBezTo>
                  <a:cubicBezTo>
                    <a:pt x="3997" y="3524"/>
                    <a:pt x="4523" y="2364"/>
                    <a:pt x="4140" y="1320"/>
                  </a:cubicBezTo>
                  <a:cubicBezTo>
                    <a:pt x="3840" y="506"/>
                    <a:pt x="3068" y="1"/>
                    <a:pt x="2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0"/>
            <p:cNvSpPr/>
            <p:nvPr/>
          </p:nvSpPr>
          <p:spPr>
            <a:xfrm>
              <a:off x="2397955" y="2771025"/>
              <a:ext cx="45657" cy="45256"/>
            </a:xfrm>
            <a:custGeom>
              <a:avLst/>
              <a:gdLst/>
              <a:ahLst/>
              <a:cxnLst/>
              <a:rect l="l" t="t" r="r" b="b"/>
              <a:pathLst>
                <a:path w="1482" h="1469" extrusionOk="0">
                  <a:moveTo>
                    <a:pt x="732" y="407"/>
                  </a:moveTo>
                  <a:cubicBezTo>
                    <a:pt x="777" y="407"/>
                    <a:pt x="822" y="416"/>
                    <a:pt x="857" y="434"/>
                  </a:cubicBezTo>
                  <a:cubicBezTo>
                    <a:pt x="938" y="469"/>
                    <a:pt x="1000" y="541"/>
                    <a:pt x="1036" y="621"/>
                  </a:cubicBezTo>
                  <a:cubicBezTo>
                    <a:pt x="1062" y="710"/>
                    <a:pt x="1062" y="799"/>
                    <a:pt x="1027" y="880"/>
                  </a:cubicBezTo>
                  <a:cubicBezTo>
                    <a:pt x="991" y="951"/>
                    <a:pt x="938" y="1014"/>
                    <a:pt x="857" y="1040"/>
                  </a:cubicBezTo>
                  <a:cubicBezTo>
                    <a:pt x="820" y="1053"/>
                    <a:pt x="783" y="1059"/>
                    <a:pt x="746" y="1059"/>
                  </a:cubicBezTo>
                  <a:cubicBezTo>
                    <a:pt x="704" y="1059"/>
                    <a:pt x="664" y="1051"/>
                    <a:pt x="625" y="1031"/>
                  </a:cubicBezTo>
                  <a:cubicBezTo>
                    <a:pt x="545" y="996"/>
                    <a:pt x="483" y="924"/>
                    <a:pt x="447" y="844"/>
                  </a:cubicBezTo>
                  <a:cubicBezTo>
                    <a:pt x="420" y="755"/>
                    <a:pt x="420" y="666"/>
                    <a:pt x="456" y="585"/>
                  </a:cubicBezTo>
                  <a:cubicBezTo>
                    <a:pt x="492" y="505"/>
                    <a:pt x="554" y="452"/>
                    <a:pt x="625" y="425"/>
                  </a:cubicBezTo>
                  <a:cubicBezTo>
                    <a:pt x="661" y="407"/>
                    <a:pt x="697" y="407"/>
                    <a:pt x="732" y="407"/>
                  </a:cubicBezTo>
                  <a:close/>
                  <a:moveTo>
                    <a:pt x="723" y="0"/>
                  </a:moveTo>
                  <a:cubicBezTo>
                    <a:pt x="642" y="0"/>
                    <a:pt x="561" y="14"/>
                    <a:pt x="483" y="41"/>
                  </a:cubicBezTo>
                  <a:cubicBezTo>
                    <a:pt x="304" y="113"/>
                    <a:pt x="161" y="246"/>
                    <a:pt x="81" y="425"/>
                  </a:cubicBezTo>
                  <a:cubicBezTo>
                    <a:pt x="10" y="603"/>
                    <a:pt x="1" y="799"/>
                    <a:pt x="72" y="978"/>
                  </a:cubicBezTo>
                  <a:cubicBezTo>
                    <a:pt x="135" y="1165"/>
                    <a:pt x="277" y="1317"/>
                    <a:pt x="456" y="1397"/>
                  </a:cubicBezTo>
                  <a:cubicBezTo>
                    <a:pt x="545" y="1442"/>
                    <a:pt x="652" y="1469"/>
                    <a:pt x="750" y="1469"/>
                  </a:cubicBezTo>
                  <a:cubicBezTo>
                    <a:pt x="839" y="1469"/>
                    <a:pt x="920" y="1451"/>
                    <a:pt x="1000" y="1424"/>
                  </a:cubicBezTo>
                  <a:cubicBezTo>
                    <a:pt x="1178" y="1353"/>
                    <a:pt x="1321" y="1219"/>
                    <a:pt x="1401" y="1040"/>
                  </a:cubicBezTo>
                  <a:cubicBezTo>
                    <a:pt x="1473" y="862"/>
                    <a:pt x="1482" y="666"/>
                    <a:pt x="1410" y="487"/>
                  </a:cubicBezTo>
                  <a:cubicBezTo>
                    <a:pt x="1348" y="300"/>
                    <a:pt x="1205" y="148"/>
                    <a:pt x="1027" y="68"/>
                  </a:cubicBezTo>
                  <a:cubicBezTo>
                    <a:pt x="931" y="23"/>
                    <a:pt x="828" y="0"/>
                    <a:pt x="7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0"/>
            <p:cNvSpPr/>
            <p:nvPr/>
          </p:nvSpPr>
          <p:spPr>
            <a:xfrm>
              <a:off x="2372415" y="2803189"/>
              <a:ext cx="33549" cy="30962"/>
            </a:xfrm>
            <a:custGeom>
              <a:avLst/>
              <a:gdLst/>
              <a:ahLst/>
              <a:cxnLst/>
              <a:rect l="l" t="t" r="r" b="b"/>
              <a:pathLst>
                <a:path w="1089" h="1005" extrusionOk="0">
                  <a:moveTo>
                    <a:pt x="576" y="405"/>
                  </a:moveTo>
                  <a:cubicBezTo>
                    <a:pt x="592" y="405"/>
                    <a:pt x="605" y="410"/>
                    <a:pt x="616" y="416"/>
                  </a:cubicBezTo>
                  <a:cubicBezTo>
                    <a:pt x="625" y="425"/>
                    <a:pt x="651" y="433"/>
                    <a:pt x="669" y="469"/>
                  </a:cubicBezTo>
                  <a:cubicBezTo>
                    <a:pt x="678" y="505"/>
                    <a:pt x="669" y="532"/>
                    <a:pt x="660" y="541"/>
                  </a:cubicBezTo>
                  <a:cubicBezTo>
                    <a:pt x="660" y="558"/>
                    <a:pt x="643" y="585"/>
                    <a:pt x="607" y="594"/>
                  </a:cubicBezTo>
                  <a:cubicBezTo>
                    <a:pt x="593" y="599"/>
                    <a:pt x="580" y="601"/>
                    <a:pt x="567" y="601"/>
                  </a:cubicBezTo>
                  <a:cubicBezTo>
                    <a:pt x="553" y="601"/>
                    <a:pt x="540" y="599"/>
                    <a:pt x="527" y="594"/>
                  </a:cubicBezTo>
                  <a:cubicBezTo>
                    <a:pt x="518" y="585"/>
                    <a:pt x="491" y="567"/>
                    <a:pt x="482" y="541"/>
                  </a:cubicBezTo>
                  <a:cubicBezTo>
                    <a:pt x="464" y="487"/>
                    <a:pt x="491" y="433"/>
                    <a:pt x="535" y="416"/>
                  </a:cubicBezTo>
                  <a:cubicBezTo>
                    <a:pt x="551" y="408"/>
                    <a:pt x="564" y="405"/>
                    <a:pt x="576" y="405"/>
                  </a:cubicBezTo>
                  <a:close/>
                  <a:moveTo>
                    <a:pt x="577" y="1"/>
                  </a:moveTo>
                  <a:cubicBezTo>
                    <a:pt x="518" y="1"/>
                    <a:pt x="459" y="12"/>
                    <a:pt x="402" y="32"/>
                  </a:cubicBezTo>
                  <a:cubicBezTo>
                    <a:pt x="134" y="130"/>
                    <a:pt x="0" y="416"/>
                    <a:pt x="98" y="674"/>
                  </a:cubicBezTo>
                  <a:cubicBezTo>
                    <a:pt x="143" y="808"/>
                    <a:pt x="241" y="906"/>
                    <a:pt x="366" y="960"/>
                  </a:cubicBezTo>
                  <a:cubicBezTo>
                    <a:pt x="428" y="995"/>
                    <a:pt x="500" y="1004"/>
                    <a:pt x="571" y="1004"/>
                  </a:cubicBezTo>
                  <a:cubicBezTo>
                    <a:pt x="634" y="1004"/>
                    <a:pt x="687" y="995"/>
                    <a:pt x="750" y="978"/>
                  </a:cubicBezTo>
                  <a:cubicBezTo>
                    <a:pt x="874" y="924"/>
                    <a:pt x="973" y="835"/>
                    <a:pt x="1035" y="710"/>
                  </a:cubicBezTo>
                  <a:cubicBezTo>
                    <a:pt x="1089" y="594"/>
                    <a:pt x="1089" y="451"/>
                    <a:pt x="1044" y="326"/>
                  </a:cubicBezTo>
                  <a:cubicBezTo>
                    <a:pt x="999" y="202"/>
                    <a:pt x="910" y="103"/>
                    <a:pt x="785" y="50"/>
                  </a:cubicBezTo>
                  <a:cubicBezTo>
                    <a:pt x="718" y="16"/>
                    <a:pt x="647" y="1"/>
                    <a:pt x="5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0"/>
            <p:cNvSpPr/>
            <p:nvPr/>
          </p:nvSpPr>
          <p:spPr>
            <a:xfrm>
              <a:off x="2787410" y="2579609"/>
              <a:ext cx="91005" cy="93470"/>
            </a:xfrm>
            <a:custGeom>
              <a:avLst/>
              <a:gdLst/>
              <a:ahLst/>
              <a:cxnLst/>
              <a:rect l="l" t="t" r="r" b="b"/>
              <a:pathLst>
                <a:path w="2954" h="3034" extrusionOk="0">
                  <a:moveTo>
                    <a:pt x="1473" y="402"/>
                  </a:moveTo>
                  <a:cubicBezTo>
                    <a:pt x="2213" y="402"/>
                    <a:pt x="2543" y="982"/>
                    <a:pt x="2543" y="1517"/>
                  </a:cubicBezTo>
                  <a:cubicBezTo>
                    <a:pt x="2543" y="1812"/>
                    <a:pt x="2454" y="2088"/>
                    <a:pt x="2276" y="2293"/>
                  </a:cubicBezTo>
                  <a:cubicBezTo>
                    <a:pt x="2089" y="2516"/>
                    <a:pt x="1812" y="2632"/>
                    <a:pt x="1473" y="2632"/>
                  </a:cubicBezTo>
                  <a:cubicBezTo>
                    <a:pt x="741" y="2632"/>
                    <a:pt x="402" y="2052"/>
                    <a:pt x="402" y="1517"/>
                  </a:cubicBezTo>
                  <a:cubicBezTo>
                    <a:pt x="402" y="1223"/>
                    <a:pt x="501" y="946"/>
                    <a:pt x="679" y="741"/>
                  </a:cubicBezTo>
                  <a:cubicBezTo>
                    <a:pt x="866" y="518"/>
                    <a:pt x="1143" y="402"/>
                    <a:pt x="1473" y="402"/>
                  </a:cubicBezTo>
                  <a:close/>
                  <a:moveTo>
                    <a:pt x="1473" y="1"/>
                  </a:moveTo>
                  <a:cubicBezTo>
                    <a:pt x="1018" y="1"/>
                    <a:pt x="643" y="170"/>
                    <a:pt x="367" y="482"/>
                  </a:cubicBezTo>
                  <a:cubicBezTo>
                    <a:pt x="135" y="759"/>
                    <a:pt x="1" y="1125"/>
                    <a:pt x="1" y="1517"/>
                  </a:cubicBezTo>
                  <a:cubicBezTo>
                    <a:pt x="1" y="2275"/>
                    <a:pt x="509" y="3034"/>
                    <a:pt x="1473" y="3034"/>
                  </a:cubicBezTo>
                  <a:cubicBezTo>
                    <a:pt x="1928" y="3034"/>
                    <a:pt x="2312" y="2864"/>
                    <a:pt x="2579" y="2552"/>
                  </a:cubicBezTo>
                  <a:cubicBezTo>
                    <a:pt x="2820" y="2275"/>
                    <a:pt x="2954" y="1910"/>
                    <a:pt x="2954" y="1517"/>
                  </a:cubicBezTo>
                  <a:cubicBezTo>
                    <a:pt x="2954" y="768"/>
                    <a:pt x="2445" y="1"/>
                    <a:pt x="14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93" name="Google Shape;3293;p50"/>
          <p:cNvSpPr/>
          <p:nvPr/>
        </p:nvSpPr>
        <p:spPr>
          <a:xfrm>
            <a:off x="6968324" y="3194748"/>
            <a:ext cx="84" cy="140935"/>
          </a:xfrm>
          <a:custGeom>
            <a:avLst/>
            <a:gdLst/>
            <a:ahLst/>
            <a:cxnLst/>
            <a:rect l="l" t="t" r="r" b="b"/>
            <a:pathLst>
              <a:path w="1" h="1678" extrusionOk="0">
                <a:moveTo>
                  <a:pt x="0" y="1678"/>
                </a:moveTo>
                <a:lnTo>
                  <a:pt x="0" y="1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3294;p50"/>
          <p:cNvSpPr/>
          <p:nvPr/>
        </p:nvSpPr>
        <p:spPr>
          <a:xfrm>
            <a:off x="6944303" y="3171567"/>
            <a:ext cx="47286" cy="187382"/>
          </a:xfrm>
          <a:custGeom>
            <a:avLst/>
            <a:gdLst/>
            <a:ahLst/>
            <a:cxnLst/>
            <a:rect l="l" t="t" r="r" b="b"/>
            <a:pathLst>
              <a:path w="563" h="2231" extrusionOk="0">
                <a:moveTo>
                  <a:pt x="286" y="0"/>
                </a:moveTo>
                <a:cubicBezTo>
                  <a:pt x="126" y="0"/>
                  <a:pt x="1" y="125"/>
                  <a:pt x="1" y="277"/>
                </a:cubicBezTo>
                <a:lnTo>
                  <a:pt x="1" y="1954"/>
                </a:lnTo>
                <a:cubicBezTo>
                  <a:pt x="1" y="2105"/>
                  <a:pt x="126" y="2230"/>
                  <a:pt x="286" y="2230"/>
                </a:cubicBezTo>
                <a:cubicBezTo>
                  <a:pt x="438" y="2230"/>
                  <a:pt x="563" y="2105"/>
                  <a:pt x="563" y="1954"/>
                </a:cubicBezTo>
                <a:lnTo>
                  <a:pt x="563" y="277"/>
                </a:lnTo>
                <a:cubicBezTo>
                  <a:pt x="563" y="125"/>
                  <a:pt x="438" y="0"/>
                  <a:pt x="2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5" name="Google Shape;3295;p50"/>
          <p:cNvGrpSpPr/>
          <p:nvPr/>
        </p:nvGrpSpPr>
        <p:grpSpPr>
          <a:xfrm>
            <a:off x="5783019" y="3171502"/>
            <a:ext cx="2370045" cy="1264057"/>
            <a:chOff x="3788331" y="4028041"/>
            <a:chExt cx="1009217" cy="538263"/>
          </a:xfrm>
        </p:grpSpPr>
        <p:sp>
          <p:nvSpPr>
            <p:cNvPr id="3296" name="Google Shape;3296;p50"/>
            <p:cNvSpPr/>
            <p:nvPr/>
          </p:nvSpPr>
          <p:spPr>
            <a:xfrm>
              <a:off x="3841585" y="4213733"/>
              <a:ext cx="451533" cy="319095"/>
            </a:xfrm>
            <a:custGeom>
              <a:avLst/>
              <a:gdLst/>
              <a:ahLst/>
              <a:cxnLst/>
              <a:rect l="l" t="t" r="r" b="b"/>
              <a:pathLst>
                <a:path w="12625" h="8922" extrusionOk="0">
                  <a:moveTo>
                    <a:pt x="3694" y="0"/>
                  </a:moveTo>
                  <a:cubicBezTo>
                    <a:pt x="1419" y="2284"/>
                    <a:pt x="1" y="5433"/>
                    <a:pt x="1" y="8921"/>
                  </a:cubicBezTo>
                  <a:lnTo>
                    <a:pt x="12624" y="892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0"/>
            <p:cNvSpPr/>
            <p:nvPr/>
          </p:nvSpPr>
          <p:spPr>
            <a:xfrm>
              <a:off x="3838402" y="4208941"/>
              <a:ext cx="462692" cy="327071"/>
            </a:xfrm>
            <a:custGeom>
              <a:avLst/>
              <a:gdLst/>
              <a:ahLst/>
              <a:cxnLst/>
              <a:rect l="l" t="t" r="r" b="b"/>
              <a:pathLst>
                <a:path w="12937" h="9145" extrusionOk="0">
                  <a:moveTo>
                    <a:pt x="3792" y="259"/>
                  </a:moveTo>
                  <a:lnTo>
                    <a:pt x="12481" y="8957"/>
                  </a:lnTo>
                  <a:lnTo>
                    <a:pt x="188" y="8957"/>
                  </a:lnTo>
                  <a:cubicBezTo>
                    <a:pt x="206" y="5683"/>
                    <a:pt x="1482" y="2596"/>
                    <a:pt x="3792" y="259"/>
                  </a:cubicBezTo>
                  <a:close/>
                  <a:moveTo>
                    <a:pt x="3783" y="0"/>
                  </a:moveTo>
                  <a:lnTo>
                    <a:pt x="3721" y="63"/>
                  </a:lnTo>
                  <a:cubicBezTo>
                    <a:pt x="1321" y="2462"/>
                    <a:pt x="1" y="5656"/>
                    <a:pt x="1" y="9055"/>
                  </a:cubicBezTo>
                  <a:lnTo>
                    <a:pt x="1" y="9144"/>
                  </a:lnTo>
                  <a:lnTo>
                    <a:pt x="12936" y="9144"/>
                  </a:lnTo>
                  <a:lnTo>
                    <a:pt x="3783" y="0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0"/>
            <p:cNvSpPr/>
            <p:nvPr/>
          </p:nvSpPr>
          <p:spPr>
            <a:xfrm>
              <a:off x="3841585" y="4213733"/>
              <a:ext cx="451533" cy="319095"/>
            </a:xfrm>
            <a:custGeom>
              <a:avLst/>
              <a:gdLst/>
              <a:ahLst/>
              <a:cxnLst/>
              <a:rect l="l" t="t" r="r" b="b"/>
              <a:pathLst>
                <a:path w="12625" h="8922" extrusionOk="0">
                  <a:moveTo>
                    <a:pt x="3694" y="0"/>
                  </a:moveTo>
                  <a:cubicBezTo>
                    <a:pt x="1419" y="2284"/>
                    <a:pt x="1" y="5433"/>
                    <a:pt x="1" y="8921"/>
                  </a:cubicBezTo>
                  <a:lnTo>
                    <a:pt x="12624" y="8921"/>
                  </a:ln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0"/>
            <p:cNvSpPr/>
            <p:nvPr/>
          </p:nvSpPr>
          <p:spPr>
            <a:xfrm>
              <a:off x="3831714" y="4203576"/>
              <a:ext cx="471919" cy="339124"/>
            </a:xfrm>
            <a:custGeom>
              <a:avLst/>
              <a:gdLst/>
              <a:ahLst/>
              <a:cxnLst/>
              <a:rect l="l" t="t" r="r" b="b"/>
              <a:pathLst>
                <a:path w="13195" h="9482" extrusionOk="0">
                  <a:moveTo>
                    <a:pt x="3979" y="677"/>
                  </a:moveTo>
                  <a:lnTo>
                    <a:pt x="12222" y="8920"/>
                  </a:lnTo>
                  <a:lnTo>
                    <a:pt x="562" y="8920"/>
                  </a:lnTo>
                  <a:cubicBezTo>
                    <a:pt x="625" y="5824"/>
                    <a:pt x="1838" y="2916"/>
                    <a:pt x="3979" y="677"/>
                  </a:cubicBezTo>
                  <a:close/>
                  <a:moveTo>
                    <a:pt x="3975" y="1"/>
                  </a:moveTo>
                  <a:cubicBezTo>
                    <a:pt x="3903" y="1"/>
                    <a:pt x="3832" y="30"/>
                    <a:pt x="3774" y="88"/>
                  </a:cubicBezTo>
                  <a:cubicBezTo>
                    <a:pt x="1338" y="2523"/>
                    <a:pt x="0" y="5762"/>
                    <a:pt x="0" y="9205"/>
                  </a:cubicBezTo>
                  <a:cubicBezTo>
                    <a:pt x="0" y="9357"/>
                    <a:pt x="125" y="9482"/>
                    <a:pt x="277" y="9482"/>
                  </a:cubicBezTo>
                  <a:lnTo>
                    <a:pt x="12900" y="9482"/>
                  </a:lnTo>
                  <a:cubicBezTo>
                    <a:pt x="13007" y="9482"/>
                    <a:pt x="13114" y="9410"/>
                    <a:pt x="13150" y="9312"/>
                  </a:cubicBezTo>
                  <a:cubicBezTo>
                    <a:pt x="13195" y="9205"/>
                    <a:pt x="13177" y="9089"/>
                    <a:pt x="13096" y="9009"/>
                  </a:cubicBezTo>
                  <a:lnTo>
                    <a:pt x="4175" y="88"/>
                  </a:lnTo>
                  <a:cubicBezTo>
                    <a:pt x="4117" y="30"/>
                    <a:pt x="4046" y="1"/>
                    <a:pt x="39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0"/>
            <p:cNvSpPr/>
            <p:nvPr/>
          </p:nvSpPr>
          <p:spPr>
            <a:xfrm>
              <a:off x="3973701" y="4081295"/>
              <a:ext cx="319417" cy="451533"/>
            </a:xfrm>
            <a:custGeom>
              <a:avLst/>
              <a:gdLst/>
              <a:ahLst/>
              <a:cxnLst/>
              <a:rect l="l" t="t" r="r" b="b"/>
              <a:pathLst>
                <a:path w="8931" h="12625" extrusionOk="0">
                  <a:moveTo>
                    <a:pt x="8930" y="1"/>
                  </a:moveTo>
                  <a:cubicBezTo>
                    <a:pt x="5701" y="1"/>
                    <a:pt x="2471" y="1232"/>
                    <a:pt x="0" y="3703"/>
                  </a:cubicBezTo>
                  <a:lnTo>
                    <a:pt x="8930" y="12624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0"/>
            <p:cNvSpPr/>
            <p:nvPr/>
          </p:nvSpPr>
          <p:spPr>
            <a:xfrm>
              <a:off x="3969230" y="4078112"/>
              <a:ext cx="327071" cy="462692"/>
            </a:xfrm>
            <a:custGeom>
              <a:avLst/>
              <a:gdLst/>
              <a:ahLst/>
              <a:cxnLst/>
              <a:rect l="l" t="t" r="r" b="b"/>
              <a:pathLst>
                <a:path w="9145" h="12937" extrusionOk="0">
                  <a:moveTo>
                    <a:pt x="8957" y="188"/>
                  </a:moveTo>
                  <a:lnTo>
                    <a:pt x="8957" y="12490"/>
                  </a:lnTo>
                  <a:lnTo>
                    <a:pt x="259" y="3792"/>
                  </a:lnTo>
                  <a:cubicBezTo>
                    <a:pt x="2596" y="1490"/>
                    <a:pt x="5683" y="206"/>
                    <a:pt x="8957" y="188"/>
                  </a:cubicBezTo>
                  <a:close/>
                  <a:moveTo>
                    <a:pt x="9055" y="1"/>
                  </a:moveTo>
                  <a:cubicBezTo>
                    <a:pt x="5656" y="1"/>
                    <a:pt x="2462" y="1321"/>
                    <a:pt x="63" y="3721"/>
                  </a:cubicBezTo>
                  <a:lnTo>
                    <a:pt x="0" y="3792"/>
                  </a:lnTo>
                  <a:lnTo>
                    <a:pt x="9144" y="12936"/>
                  </a:lnTo>
                  <a:lnTo>
                    <a:pt x="9144" y="1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0"/>
            <p:cNvSpPr/>
            <p:nvPr/>
          </p:nvSpPr>
          <p:spPr>
            <a:xfrm>
              <a:off x="3973701" y="4081295"/>
              <a:ext cx="319417" cy="451533"/>
            </a:xfrm>
            <a:custGeom>
              <a:avLst/>
              <a:gdLst/>
              <a:ahLst/>
              <a:cxnLst/>
              <a:rect l="l" t="t" r="r" b="b"/>
              <a:pathLst>
                <a:path w="8931" h="12625" extrusionOk="0">
                  <a:moveTo>
                    <a:pt x="8930" y="1"/>
                  </a:moveTo>
                  <a:cubicBezTo>
                    <a:pt x="5701" y="1"/>
                    <a:pt x="2471" y="1232"/>
                    <a:pt x="0" y="3703"/>
                  </a:cubicBezTo>
                  <a:lnTo>
                    <a:pt x="8930" y="12624"/>
                  </a:lnTo>
                  <a:lnTo>
                    <a:pt x="89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0"/>
            <p:cNvSpPr/>
            <p:nvPr/>
          </p:nvSpPr>
          <p:spPr>
            <a:xfrm>
              <a:off x="3963794" y="4071424"/>
              <a:ext cx="339195" cy="471275"/>
            </a:xfrm>
            <a:custGeom>
              <a:avLst/>
              <a:gdLst/>
              <a:ahLst/>
              <a:cxnLst/>
              <a:rect l="l" t="t" r="r" b="b"/>
              <a:pathLst>
                <a:path w="9484" h="13177" extrusionOk="0">
                  <a:moveTo>
                    <a:pt x="8922" y="562"/>
                  </a:moveTo>
                  <a:lnTo>
                    <a:pt x="8922" y="12222"/>
                  </a:lnTo>
                  <a:lnTo>
                    <a:pt x="679" y="3979"/>
                  </a:lnTo>
                  <a:cubicBezTo>
                    <a:pt x="2918" y="1838"/>
                    <a:pt x="5826" y="634"/>
                    <a:pt x="8922" y="562"/>
                  </a:cubicBezTo>
                  <a:close/>
                  <a:moveTo>
                    <a:pt x="9207" y="0"/>
                  </a:moveTo>
                  <a:cubicBezTo>
                    <a:pt x="5755" y="0"/>
                    <a:pt x="2516" y="1338"/>
                    <a:pt x="81" y="3783"/>
                  </a:cubicBezTo>
                  <a:cubicBezTo>
                    <a:pt x="27" y="3827"/>
                    <a:pt x="1" y="3899"/>
                    <a:pt x="1" y="3979"/>
                  </a:cubicBezTo>
                  <a:cubicBezTo>
                    <a:pt x="1" y="4050"/>
                    <a:pt x="27" y="4122"/>
                    <a:pt x="81" y="4175"/>
                  </a:cubicBezTo>
                  <a:lnTo>
                    <a:pt x="9002" y="13096"/>
                  </a:lnTo>
                  <a:cubicBezTo>
                    <a:pt x="9055" y="13150"/>
                    <a:pt x="9127" y="13177"/>
                    <a:pt x="9207" y="13177"/>
                  </a:cubicBezTo>
                  <a:cubicBezTo>
                    <a:pt x="9243" y="13177"/>
                    <a:pt x="9279" y="13168"/>
                    <a:pt x="9314" y="13159"/>
                  </a:cubicBezTo>
                  <a:cubicBezTo>
                    <a:pt x="9412" y="13114"/>
                    <a:pt x="9484" y="13007"/>
                    <a:pt x="9484" y="12900"/>
                  </a:cubicBezTo>
                  <a:lnTo>
                    <a:pt x="9484" y="277"/>
                  </a:lnTo>
                  <a:cubicBezTo>
                    <a:pt x="9484" y="125"/>
                    <a:pt x="9359" y="0"/>
                    <a:pt x="9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0"/>
            <p:cNvSpPr/>
            <p:nvPr/>
          </p:nvSpPr>
          <p:spPr>
            <a:xfrm>
              <a:off x="4293083" y="4213733"/>
              <a:ext cx="451175" cy="319095"/>
            </a:xfrm>
            <a:custGeom>
              <a:avLst/>
              <a:gdLst/>
              <a:ahLst/>
              <a:cxnLst/>
              <a:rect l="l" t="t" r="r" b="b"/>
              <a:pathLst>
                <a:path w="12615" h="8922" extrusionOk="0">
                  <a:moveTo>
                    <a:pt x="8921" y="0"/>
                  </a:moveTo>
                  <a:lnTo>
                    <a:pt x="0" y="8921"/>
                  </a:lnTo>
                  <a:lnTo>
                    <a:pt x="12614" y="8921"/>
                  </a:lnTo>
                  <a:cubicBezTo>
                    <a:pt x="12614" y="5433"/>
                    <a:pt x="11205" y="2284"/>
                    <a:pt x="8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0"/>
            <p:cNvSpPr/>
            <p:nvPr/>
          </p:nvSpPr>
          <p:spPr>
            <a:xfrm>
              <a:off x="4284785" y="4208941"/>
              <a:ext cx="462656" cy="327071"/>
            </a:xfrm>
            <a:custGeom>
              <a:avLst/>
              <a:gdLst/>
              <a:ahLst/>
              <a:cxnLst/>
              <a:rect l="l" t="t" r="r" b="b"/>
              <a:pathLst>
                <a:path w="12936" h="9145" extrusionOk="0">
                  <a:moveTo>
                    <a:pt x="9153" y="259"/>
                  </a:moveTo>
                  <a:cubicBezTo>
                    <a:pt x="11455" y="2596"/>
                    <a:pt x="12731" y="5683"/>
                    <a:pt x="12748" y="8957"/>
                  </a:cubicBezTo>
                  <a:lnTo>
                    <a:pt x="455" y="8957"/>
                  </a:lnTo>
                  <a:lnTo>
                    <a:pt x="9153" y="259"/>
                  </a:lnTo>
                  <a:close/>
                  <a:moveTo>
                    <a:pt x="9153" y="0"/>
                  </a:moveTo>
                  <a:lnTo>
                    <a:pt x="0" y="9144"/>
                  </a:lnTo>
                  <a:lnTo>
                    <a:pt x="12936" y="9144"/>
                  </a:lnTo>
                  <a:lnTo>
                    <a:pt x="12936" y="9055"/>
                  </a:lnTo>
                  <a:cubicBezTo>
                    <a:pt x="12936" y="5656"/>
                    <a:pt x="11615" y="2462"/>
                    <a:pt x="9216" y="63"/>
                  </a:cubicBezTo>
                  <a:lnTo>
                    <a:pt x="9153" y="0"/>
                  </a:ln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0"/>
            <p:cNvSpPr/>
            <p:nvPr/>
          </p:nvSpPr>
          <p:spPr>
            <a:xfrm>
              <a:off x="4293083" y="4213733"/>
              <a:ext cx="451175" cy="319095"/>
            </a:xfrm>
            <a:custGeom>
              <a:avLst/>
              <a:gdLst/>
              <a:ahLst/>
              <a:cxnLst/>
              <a:rect l="l" t="t" r="r" b="b"/>
              <a:pathLst>
                <a:path w="12615" h="8922" extrusionOk="0">
                  <a:moveTo>
                    <a:pt x="8921" y="0"/>
                  </a:moveTo>
                  <a:lnTo>
                    <a:pt x="0" y="8921"/>
                  </a:lnTo>
                  <a:lnTo>
                    <a:pt x="12614" y="8921"/>
                  </a:lnTo>
                  <a:cubicBezTo>
                    <a:pt x="12614" y="5433"/>
                    <a:pt x="11205" y="2284"/>
                    <a:pt x="89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0"/>
            <p:cNvSpPr/>
            <p:nvPr/>
          </p:nvSpPr>
          <p:spPr>
            <a:xfrm>
              <a:off x="4282210" y="4203576"/>
              <a:ext cx="471955" cy="339124"/>
            </a:xfrm>
            <a:custGeom>
              <a:avLst/>
              <a:gdLst/>
              <a:ahLst/>
              <a:cxnLst/>
              <a:rect l="l" t="t" r="r" b="b"/>
              <a:pathLst>
                <a:path w="13196" h="9482" extrusionOk="0">
                  <a:moveTo>
                    <a:pt x="9216" y="677"/>
                  </a:moveTo>
                  <a:cubicBezTo>
                    <a:pt x="11366" y="2916"/>
                    <a:pt x="12571" y="5824"/>
                    <a:pt x="12633" y="8920"/>
                  </a:cubicBezTo>
                  <a:lnTo>
                    <a:pt x="973" y="8920"/>
                  </a:lnTo>
                  <a:lnTo>
                    <a:pt x="9216" y="677"/>
                  </a:lnTo>
                  <a:close/>
                  <a:moveTo>
                    <a:pt x="9225" y="1"/>
                  </a:moveTo>
                  <a:cubicBezTo>
                    <a:pt x="9154" y="1"/>
                    <a:pt x="9082" y="30"/>
                    <a:pt x="9029" y="88"/>
                  </a:cubicBezTo>
                  <a:lnTo>
                    <a:pt x="99" y="9009"/>
                  </a:lnTo>
                  <a:cubicBezTo>
                    <a:pt x="19" y="9089"/>
                    <a:pt x="1" y="9205"/>
                    <a:pt x="45" y="9312"/>
                  </a:cubicBezTo>
                  <a:cubicBezTo>
                    <a:pt x="81" y="9410"/>
                    <a:pt x="188" y="9482"/>
                    <a:pt x="304" y="9482"/>
                  </a:cubicBezTo>
                  <a:lnTo>
                    <a:pt x="12918" y="9482"/>
                  </a:lnTo>
                  <a:cubicBezTo>
                    <a:pt x="13070" y="9482"/>
                    <a:pt x="13195" y="9357"/>
                    <a:pt x="13195" y="9205"/>
                  </a:cubicBezTo>
                  <a:cubicBezTo>
                    <a:pt x="13195" y="5762"/>
                    <a:pt x="11857" y="2523"/>
                    <a:pt x="9421" y="88"/>
                  </a:cubicBezTo>
                  <a:cubicBezTo>
                    <a:pt x="9368" y="30"/>
                    <a:pt x="9297" y="1"/>
                    <a:pt x="9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0"/>
            <p:cNvSpPr/>
            <p:nvPr/>
          </p:nvSpPr>
          <p:spPr>
            <a:xfrm>
              <a:off x="4293083" y="4081295"/>
              <a:ext cx="319095" cy="451533"/>
            </a:xfrm>
            <a:custGeom>
              <a:avLst/>
              <a:gdLst/>
              <a:ahLst/>
              <a:cxnLst/>
              <a:rect l="l" t="t" r="r" b="b"/>
              <a:pathLst>
                <a:path w="8922" h="12625" extrusionOk="0">
                  <a:moveTo>
                    <a:pt x="0" y="1"/>
                  </a:moveTo>
                  <a:lnTo>
                    <a:pt x="0" y="12624"/>
                  </a:lnTo>
                  <a:lnTo>
                    <a:pt x="8921" y="3703"/>
                  </a:lnTo>
                  <a:cubicBezTo>
                    <a:pt x="6450" y="1232"/>
                    <a:pt x="323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0"/>
            <p:cNvSpPr/>
            <p:nvPr/>
          </p:nvSpPr>
          <p:spPr>
            <a:xfrm>
              <a:off x="4289578" y="4078112"/>
              <a:ext cx="327071" cy="462692"/>
            </a:xfrm>
            <a:custGeom>
              <a:avLst/>
              <a:gdLst/>
              <a:ahLst/>
              <a:cxnLst/>
              <a:rect l="l" t="t" r="r" b="b"/>
              <a:pathLst>
                <a:path w="9145" h="12937" extrusionOk="0">
                  <a:moveTo>
                    <a:pt x="187" y="188"/>
                  </a:moveTo>
                  <a:cubicBezTo>
                    <a:pt x="3470" y="206"/>
                    <a:pt x="6548" y="1490"/>
                    <a:pt x="8885" y="3792"/>
                  </a:cubicBezTo>
                  <a:lnTo>
                    <a:pt x="187" y="12490"/>
                  </a:lnTo>
                  <a:lnTo>
                    <a:pt x="187" y="188"/>
                  </a:lnTo>
                  <a:close/>
                  <a:moveTo>
                    <a:pt x="0" y="1"/>
                  </a:moveTo>
                  <a:lnTo>
                    <a:pt x="0" y="12936"/>
                  </a:lnTo>
                  <a:lnTo>
                    <a:pt x="9144" y="3792"/>
                  </a:lnTo>
                  <a:lnTo>
                    <a:pt x="9082" y="3721"/>
                  </a:lnTo>
                  <a:cubicBezTo>
                    <a:pt x="6682" y="1321"/>
                    <a:pt x="3488" y="1"/>
                    <a:pt x="98" y="1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0"/>
            <p:cNvSpPr/>
            <p:nvPr/>
          </p:nvSpPr>
          <p:spPr>
            <a:xfrm>
              <a:off x="4293083" y="4081295"/>
              <a:ext cx="319095" cy="451533"/>
            </a:xfrm>
            <a:custGeom>
              <a:avLst/>
              <a:gdLst/>
              <a:ahLst/>
              <a:cxnLst/>
              <a:rect l="l" t="t" r="r" b="b"/>
              <a:pathLst>
                <a:path w="8922" h="12625" extrusionOk="0">
                  <a:moveTo>
                    <a:pt x="0" y="1"/>
                  </a:moveTo>
                  <a:lnTo>
                    <a:pt x="0" y="12624"/>
                  </a:lnTo>
                  <a:lnTo>
                    <a:pt x="8921" y="3703"/>
                  </a:lnTo>
                  <a:cubicBezTo>
                    <a:pt x="6450" y="1232"/>
                    <a:pt x="323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rgbClr val="743D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0"/>
            <p:cNvSpPr/>
            <p:nvPr/>
          </p:nvSpPr>
          <p:spPr>
            <a:xfrm>
              <a:off x="4282854" y="4071424"/>
              <a:ext cx="340161" cy="471275"/>
            </a:xfrm>
            <a:custGeom>
              <a:avLst/>
              <a:gdLst/>
              <a:ahLst/>
              <a:cxnLst/>
              <a:rect l="l" t="t" r="r" b="b"/>
              <a:pathLst>
                <a:path w="9511" h="13177" extrusionOk="0">
                  <a:moveTo>
                    <a:pt x="563" y="562"/>
                  </a:moveTo>
                  <a:cubicBezTo>
                    <a:pt x="3658" y="634"/>
                    <a:pt x="6567" y="1838"/>
                    <a:pt x="8806" y="3979"/>
                  </a:cubicBezTo>
                  <a:lnTo>
                    <a:pt x="563" y="12222"/>
                  </a:lnTo>
                  <a:lnTo>
                    <a:pt x="563" y="562"/>
                  </a:lnTo>
                  <a:close/>
                  <a:moveTo>
                    <a:pt x="286" y="0"/>
                  </a:moveTo>
                  <a:cubicBezTo>
                    <a:pt x="126" y="0"/>
                    <a:pt x="1" y="125"/>
                    <a:pt x="1" y="277"/>
                  </a:cubicBezTo>
                  <a:lnTo>
                    <a:pt x="1" y="12900"/>
                  </a:lnTo>
                  <a:cubicBezTo>
                    <a:pt x="1" y="13007"/>
                    <a:pt x="72" y="13114"/>
                    <a:pt x="179" y="13159"/>
                  </a:cubicBezTo>
                  <a:cubicBezTo>
                    <a:pt x="206" y="13168"/>
                    <a:pt x="250" y="13177"/>
                    <a:pt x="286" y="13177"/>
                  </a:cubicBezTo>
                  <a:cubicBezTo>
                    <a:pt x="358" y="13177"/>
                    <a:pt x="429" y="13150"/>
                    <a:pt x="482" y="13096"/>
                  </a:cubicBezTo>
                  <a:lnTo>
                    <a:pt x="9403" y="4175"/>
                  </a:lnTo>
                  <a:cubicBezTo>
                    <a:pt x="9511" y="4068"/>
                    <a:pt x="9511" y="3890"/>
                    <a:pt x="9403" y="3783"/>
                  </a:cubicBezTo>
                  <a:cubicBezTo>
                    <a:pt x="6968" y="1338"/>
                    <a:pt x="3730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0"/>
            <p:cNvSpPr/>
            <p:nvPr/>
          </p:nvSpPr>
          <p:spPr>
            <a:xfrm>
              <a:off x="3798202" y="4037912"/>
              <a:ext cx="989439" cy="518521"/>
            </a:xfrm>
            <a:custGeom>
              <a:avLst/>
              <a:gdLst/>
              <a:ahLst/>
              <a:cxnLst/>
              <a:rect l="l" t="t" r="r" b="b"/>
              <a:pathLst>
                <a:path w="27665" h="14498" extrusionOk="0">
                  <a:moveTo>
                    <a:pt x="13837" y="1"/>
                  </a:moveTo>
                  <a:cubicBezTo>
                    <a:pt x="6192" y="1"/>
                    <a:pt x="1" y="6201"/>
                    <a:pt x="1" y="13837"/>
                  </a:cubicBezTo>
                  <a:lnTo>
                    <a:pt x="1" y="13864"/>
                  </a:lnTo>
                  <a:cubicBezTo>
                    <a:pt x="1" y="14212"/>
                    <a:pt x="295" y="14497"/>
                    <a:pt x="643" y="14497"/>
                  </a:cubicBezTo>
                  <a:lnTo>
                    <a:pt x="1223" y="14497"/>
                  </a:lnTo>
                  <a:cubicBezTo>
                    <a:pt x="1580" y="14497"/>
                    <a:pt x="1865" y="14203"/>
                    <a:pt x="1865" y="13837"/>
                  </a:cubicBezTo>
                  <a:cubicBezTo>
                    <a:pt x="1865" y="7227"/>
                    <a:pt x="7227" y="1865"/>
                    <a:pt x="13837" y="1865"/>
                  </a:cubicBezTo>
                  <a:cubicBezTo>
                    <a:pt x="20448" y="1865"/>
                    <a:pt x="25800" y="7227"/>
                    <a:pt x="25800" y="13837"/>
                  </a:cubicBezTo>
                  <a:cubicBezTo>
                    <a:pt x="25800" y="14203"/>
                    <a:pt x="26086" y="14497"/>
                    <a:pt x="26443" y="14497"/>
                  </a:cubicBezTo>
                  <a:lnTo>
                    <a:pt x="27022" y="14497"/>
                  </a:lnTo>
                  <a:cubicBezTo>
                    <a:pt x="27370" y="14497"/>
                    <a:pt x="27665" y="14212"/>
                    <a:pt x="27665" y="13864"/>
                  </a:cubicBezTo>
                  <a:lnTo>
                    <a:pt x="27665" y="13837"/>
                  </a:lnTo>
                  <a:cubicBezTo>
                    <a:pt x="27665" y="6201"/>
                    <a:pt x="21474" y="1"/>
                    <a:pt x="138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0"/>
            <p:cNvSpPr/>
            <p:nvPr/>
          </p:nvSpPr>
          <p:spPr>
            <a:xfrm>
              <a:off x="3788331" y="4028041"/>
              <a:ext cx="1009217" cy="538263"/>
            </a:xfrm>
            <a:custGeom>
              <a:avLst/>
              <a:gdLst/>
              <a:ahLst/>
              <a:cxnLst/>
              <a:rect l="l" t="t" r="r" b="b"/>
              <a:pathLst>
                <a:path w="28218" h="15050" extrusionOk="0">
                  <a:moveTo>
                    <a:pt x="14113" y="562"/>
                  </a:moveTo>
                  <a:cubicBezTo>
                    <a:pt x="21580" y="562"/>
                    <a:pt x="27664" y="6637"/>
                    <a:pt x="27664" y="14113"/>
                  </a:cubicBezTo>
                  <a:lnTo>
                    <a:pt x="27664" y="14131"/>
                  </a:lnTo>
                  <a:cubicBezTo>
                    <a:pt x="27655" y="14336"/>
                    <a:pt x="27495" y="14488"/>
                    <a:pt x="27298" y="14488"/>
                  </a:cubicBezTo>
                  <a:lnTo>
                    <a:pt x="26719" y="14488"/>
                  </a:lnTo>
                  <a:cubicBezTo>
                    <a:pt x="26620" y="14488"/>
                    <a:pt x="26531" y="14452"/>
                    <a:pt x="26469" y="14381"/>
                  </a:cubicBezTo>
                  <a:cubicBezTo>
                    <a:pt x="26397" y="14309"/>
                    <a:pt x="26353" y="14220"/>
                    <a:pt x="26362" y="14113"/>
                  </a:cubicBezTo>
                  <a:cubicBezTo>
                    <a:pt x="26362" y="7360"/>
                    <a:pt x="20866" y="1865"/>
                    <a:pt x="14113" y="1865"/>
                  </a:cubicBezTo>
                  <a:cubicBezTo>
                    <a:pt x="7360" y="1865"/>
                    <a:pt x="1865" y="7360"/>
                    <a:pt x="1865" y="14113"/>
                  </a:cubicBezTo>
                  <a:cubicBezTo>
                    <a:pt x="1865" y="14220"/>
                    <a:pt x="1820" y="14309"/>
                    <a:pt x="1757" y="14381"/>
                  </a:cubicBezTo>
                  <a:cubicBezTo>
                    <a:pt x="1686" y="14452"/>
                    <a:pt x="1597" y="14488"/>
                    <a:pt x="1499" y="14488"/>
                  </a:cubicBezTo>
                  <a:lnTo>
                    <a:pt x="919" y="14488"/>
                  </a:lnTo>
                  <a:cubicBezTo>
                    <a:pt x="723" y="14488"/>
                    <a:pt x="562" y="14327"/>
                    <a:pt x="562" y="14140"/>
                  </a:cubicBezTo>
                  <a:lnTo>
                    <a:pt x="562" y="14113"/>
                  </a:lnTo>
                  <a:cubicBezTo>
                    <a:pt x="562" y="6637"/>
                    <a:pt x="6637" y="562"/>
                    <a:pt x="14113" y="562"/>
                  </a:cubicBezTo>
                  <a:close/>
                  <a:moveTo>
                    <a:pt x="14113" y="0"/>
                  </a:moveTo>
                  <a:cubicBezTo>
                    <a:pt x="6334" y="0"/>
                    <a:pt x="0" y="6334"/>
                    <a:pt x="0" y="14113"/>
                  </a:cubicBezTo>
                  <a:lnTo>
                    <a:pt x="0" y="14140"/>
                  </a:lnTo>
                  <a:cubicBezTo>
                    <a:pt x="0" y="14639"/>
                    <a:pt x="419" y="15050"/>
                    <a:pt x="919" y="15050"/>
                  </a:cubicBezTo>
                  <a:lnTo>
                    <a:pt x="1499" y="15050"/>
                  </a:lnTo>
                  <a:cubicBezTo>
                    <a:pt x="1749" y="15050"/>
                    <a:pt x="1981" y="14952"/>
                    <a:pt x="2150" y="14773"/>
                  </a:cubicBezTo>
                  <a:cubicBezTo>
                    <a:pt x="2328" y="14595"/>
                    <a:pt x="2418" y="14363"/>
                    <a:pt x="2418" y="14113"/>
                  </a:cubicBezTo>
                  <a:cubicBezTo>
                    <a:pt x="2418" y="7663"/>
                    <a:pt x="7663" y="2418"/>
                    <a:pt x="14113" y="2418"/>
                  </a:cubicBezTo>
                  <a:cubicBezTo>
                    <a:pt x="20554" y="2418"/>
                    <a:pt x="25800" y="7663"/>
                    <a:pt x="25800" y="14113"/>
                  </a:cubicBezTo>
                  <a:cubicBezTo>
                    <a:pt x="25800" y="14363"/>
                    <a:pt x="25898" y="14595"/>
                    <a:pt x="26067" y="14773"/>
                  </a:cubicBezTo>
                  <a:cubicBezTo>
                    <a:pt x="26237" y="14952"/>
                    <a:pt x="26469" y="15050"/>
                    <a:pt x="26719" y="15050"/>
                  </a:cubicBezTo>
                  <a:lnTo>
                    <a:pt x="27298" y="15050"/>
                  </a:lnTo>
                  <a:cubicBezTo>
                    <a:pt x="27807" y="15050"/>
                    <a:pt x="28217" y="14639"/>
                    <a:pt x="28217" y="14140"/>
                  </a:cubicBezTo>
                  <a:lnTo>
                    <a:pt x="28217" y="14113"/>
                  </a:lnTo>
                  <a:cubicBezTo>
                    <a:pt x="28217" y="6334"/>
                    <a:pt x="21892" y="0"/>
                    <a:pt x="14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0"/>
            <p:cNvSpPr/>
            <p:nvPr/>
          </p:nvSpPr>
          <p:spPr>
            <a:xfrm>
              <a:off x="3943372" y="4182761"/>
              <a:ext cx="46959" cy="47281"/>
            </a:xfrm>
            <a:custGeom>
              <a:avLst/>
              <a:gdLst/>
              <a:ahLst/>
              <a:cxnLst/>
              <a:rect l="l" t="t" r="r" b="b"/>
              <a:pathLst>
                <a:path w="1313" h="1322" extrusionOk="0">
                  <a:moveTo>
                    <a:pt x="1312" y="132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0"/>
            <p:cNvSpPr/>
            <p:nvPr/>
          </p:nvSpPr>
          <p:spPr>
            <a:xfrm>
              <a:off x="3932214" y="4172889"/>
              <a:ext cx="68955" cy="67024"/>
            </a:xfrm>
            <a:custGeom>
              <a:avLst/>
              <a:gdLst/>
              <a:ahLst/>
              <a:cxnLst/>
              <a:rect l="l" t="t" r="r" b="b"/>
              <a:pathLst>
                <a:path w="1928" h="1874" extrusionOk="0">
                  <a:moveTo>
                    <a:pt x="312" y="0"/>
                  </a:moveTo>
                  <a:cubicBezTo>
                    <a:pt x="239" y="0"/>
                    <a:pt x="165" y="27"/>
                    <a:pt x="107" y="80"/>
                  </a:cubicBezTo>
                  <a:cubicBezTo>
                    <a:pt x="0" y="188"/>
                    <a:pt x="0" y="366"/>
                    <a:pt x="107" y="473"/>
                  </a:cubicBezTo>
                  <a:lnTo>
                    <a:pt x="1428" y="1793"/>
                  </a:lnTo>
                  <a:cubicBezTo>
                    <a:pt x="1481" y="1847"/>
                    <a:pt x="1553" y="1874"/>
                    <a:pt x="1624" y="1874"/>
                  </a:cubicBezTo>
                  <a:cubicBezTo>
                    <a:pt x="1695" y="1874"/>
                    <a:pt x="1767" y="1847"/>
                    <a:pt x="1820" y="1793"/>
                  </a:cubicBezTo>
                  <a:cubicBezTo>
                    <a:pt x="1927" y="1686"/>
                    <a:pt x="1927" y="1508"/>
                    <a:pt x="1820" y="1401"/>
                  </a:cubicBezTo>
                  <a:lnTo>
                    <a:pt x="509" y="80"/>
                  </a:lnTo>
                  <a:cubicBezTo>
                    <a:pt x="455" y="27"/>
                    <a:pt x="384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0"/>
            <p:cNvSpPr/>
            <p:nvPr/>
          </p:nvSpPr>
          <p:spPr>
            <a:xfrm>
              <a:off x="4589145" y="4184370"/>
              <a:ext cx="53004" cy="52360"/>
            </a:xfrm>
            <a:custGeom>
              <a:avLst/>
              <a:gdLst/>
              <a:ahLst/>
              <a:cxnLst/>
              <a:rect l="l" t="t" r="r" b="b"/>
              <a:pathLst>
                <a:path w="1482" h="1464" extrusionOk="0">
                  <a:moveTo>
                    <a:pt x="1" y="1463"/>
                  </a:moveTo>
                  <a:lnTo>
                    <a:pt x="1482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0"/>
            <p:cNvSpPr/>
            <p:nvPr/>
          </p:nvSpPr>
          <p:spPr>
            <a:xfrm>
              <a:off x="4577986" y="4174177"/>
              <a:ext cx="75035" cy="72424"/>
            </a:xfrm>
            <a:custGeom>
              <a:avLst/>
              <a:gdLst/>
              <a:ahLst/>
              <a:cxnLst/>
              <a:rect l="l" t="t" r="r" b="b"/>
              <a:pathLst>
                <a:path w="2098" h="2025" extrusionOk="0">
                  <a:moveTo>
                    <a:pt x="1789" y="1"/>
                  </a:moveTo>
                  <a:cubicBezTo>
                    <a:pt x="1720" y="1"/>
                    <a:pt x="1650" y="28"/>
                    <a:pt x="1598" y="80"/>
                  </a:cubicBezTo>
                  <a:lnTo>
                    <a:pt x="117" y="1543"/>
                  </a:lnTo>
                  <a:cubicBezTo>
                    <a:pt x="1" y="1659"/>
                    <a:pt x="1" y="1829"/>
                    <a:pt x="108" y="1945"/>
                  </a:cubicBezTo>
                  <a:cubicBezTo>
                    <a:pt x="161" y="1998"/>
                    <a:pt x="242" y="2025"/>
                    <a:pt x="313" y="2025"/>
                  </a:cubicBezTo>
                  <a:cubicBezTo>
                    <a:pt x="384" y="2025"/>
                    <a:pt x="456" y="1998"/>
                    <a:pt x="509" y="1945"/>
                  </a:cubicBezTo>
                  <a:lnTo>
                    <a:pt x="1990" y="482"/>
                  </a:lnTo>
                  <a:cubicBezTo>
                    <a:pt x="2097" y="375"/>
                    <a:pt x="2097" y="196"/>
                    <a:pt x="1990" y="89"/>
                  </a:cubicBezTo>
                  <a:cubicBezTo>
                    <a:pt x="1935" y="30"/>
                    <a:pt x="1862" y="1"/>
                    <a:pt x="17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0"/>
            <p:cNvSpPr/>
            <p:nvPr/>
          </p:nvSpPr>
          <p:spPr>
            <a:xfrm>
              <a:off x="4603523" y="4414089"/>
              <a:ext cx="77252" cy="77252"/>
            </a:xfrm>
            <a:custGeom>
              <a:avLst/>
              <a:gdLst/>
              <a:ahLst/>
              <a:cxnLst/>
              <a:rect l="l" t="t" r="r" b="b"/>
              <a:pathLst>
                <a:path w="2160" h="2160" extrusionOk="0">
                  <a:moveTo>
                    <a:pt x="1080" y="0"/>
                  </a:moveTo>
                  <a:cubicBezTo>
                    <a:pt x="482" y="0"/>
                    <a:pt x="0" y="491"/>
                    <a:pt x="0" y="1080"/>
                  </a:cubicBezTo>
                  <a:cubicBezTo>
                    <a:pt x="0" y="1678"/>
                    <a:pt x="482" y="2159"/>
                    <a:pt x="1080" y="2159"/>
                  </a:cubicBezTo>
                  <a:cubicBezTo>
                    <a:pt x="1677" y="2159"/>
                    <a:pt x="2159" y="1678"/>
                    <a:pt x="2159" y="1080"/>
                  </a:cubicBezTo>
                  <a:cubicBezTo>
                    <a:pt x="2159" y="491"/>
                    <a:pt x="1677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0"/>
            <p:cNvSpPr/>
            <p:nvPr/>
          </p:nvSpPr>
          <p:spPr>
            <a:xfrm>
              <a:off x="4596799" y="4407722"/>
              <a:ext cx="90664" cy="90307"/>
            </a:xfrm>
            <a:custGeom>
              <a:avLst/>
              <a:gdLst/>
              <a:ahLst/>
              <a:cxnLst/>
              <a:rect l="l" t="t" r="r" b="b"/>
              <a:pathLst>
                <a:path w="2535" h="2525" extrusionOk="0">
                  <a:moveTo>
                    <a:pt x="1268" y="366"/>
                  </a:moveTo>
                  <a:cubicBezTo>
                    <a:pt x="1758" y="366"/>
                    <a:pt x="2160" y="767"/>
                    <a:pt x="2160" y="1258"/>
                  </a:cubicBezTo>
                  <a:cubicBezTo>
                    <a:pt x="2160" y="1749"/>
                    <a:pt x="1758" y="2150"/>
                    <a:pt x="1268" y="2150"/>
                  </a:cubicBezTo>
                  <a:cubicBezTo>
                    <a:pt x="777" y="2150"/>
                    <a:pt x="376" y="1749"/>
                    <a:pt x="376" y="1258"/>
                  </a:cubicBezTo>
                  <a:cubicBezTo>
                    <a:pt x="376" y="767"/>
                    <a:pt x="777" y="366"/>
                    <a:pt x="1268" y="366"/>
                  </a:cubicBezTo>
                  <a:close/>
                  <a:moveTo>
                    <a:pt x="1268" y="0"/>
                  </a:moveTo>
                  <a:cubicBezTo>
                    <a:pt x="572" y="0"/>
                    <a:pt x="1" y="562"/>
                    <a:pt x="1" y="1258"/>
                  </a:cubicBezTo>
                  <a:cubicBezTo>
                    <a:pt x="1" y="1954"/>
                    <a:pt x="572" y="2525"/>
                    <a:pt x="1268" y="2525"/>
                  </a:cubicBezTo>
                  <a:cubicBezTo>
                    <a:pt x="1964" y="2525"/>
                    <a:pt x="2535" y="1954"/>
                    <a:pt x="2535" y="1258"/>
                  </a:cubicBezTo>
                  <a:cubicBezTo>
                    <a:pt x="2535" y="562"/>
                    <a:pt x="1964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0"/>
            <p:cNvSpPr/>
            <p:nvPr/>
          </p:nvSpPr>
          <p:spPr>
            <a:xfrm>
              <a:off x="4330385" y="4307187"/>
              <a:ext cx="76931" cy="76931"/>
            </a:xfrm>
            <a:custGeom>
              <a:avLst/>
              <a:gdLst/>
              <a:ahLst/>
              <a:cxnLst/>
              <a:rect l="l" t="t" r="r" b="b"/>
              <a:pathLst>
                <a:path w="2151" h="2151" extrusionOk="0">
                  <a:moveTo>
                    <a:pt x="1080" y="1"/>
                  </a:moveTo>
                  <a:cubicBezTo>
                    <a:pt x="483" y="1"/>
                    <a:pt x="1" y="483"/>
                    <a:pt x="1" y="1071"/>
                  </a:cubicBezTo>
                  <a:cubicBezTo>
                    <a:pt x="1" y="1669"/>
                    <a:pt x="483" y="2151"/>
                    <a:pt x="1080" y="2151"/>
                  </a:cubicBezTo>
                  <a:cubicBezTo>
                    <a:pt x="1669" y="2151"/>
                    <a:pt x="2151" y="1669"/>
                    <a:pt x="2151" y="1071"/>
                  </a:cubicBezTo>
                  <a:cubicBezTo>
                    <a:pt x="2151" y="483"/>
                    <a:pt x="1669" y="1"/>
                    <a:pt x="10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0"/>
            <p:cNvSpPr/>
            <p:nvPr/>
          </p:nvSpPr>
          <p:spPr>
            <a:xfrm>
              <a:off x="4323697" y="4300499"/>
              <a:ext cx="90342" cy="90342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1267" y="366"/>
                  </a:moveTo>
                  <a:cubicBezTo>
                    <a:pt x="1758" y="366"/>
                    <a:pt x="2159" y="768"/>
                    <a:pt x="2159" y="1258"/>
                  </a:cubicBezTo>
                  <a:cubicBezTo>
                    <a:pt x="2159" y="1749"/>
                    <a:pt x="1758" y="2151"/>
                    <a:pt x="1267" y="2151"/>
                  </a:cubicBezTo>
                  <a:cubicBezTo>
                    <a:pt x="777" y="2151"/>
                    <a:pt x="375" y="1749"/>
                    <a:pt x="375" y="1258"/>
                  </a:cubicBezTo>
                  <a:cubicBezTo>
                    <a:pt x="375" y="768"/>
                    <a:pt x="777" y="366"/>
                    <a:pt x="1267" y="366"/>
                  </a:cubicBezTo>
                  <a:close/>
                  <a:moveTo>
                    <a:pt x="1267" y="1"/>
                  </a:moveTo>
                  <a:cubicBezTo>
                    <a:pt x="572" y="1"/>
                    <a:pt x="1" y="563"/>
                    <a:pt x="1" y="1258"/>
                  </a:cubicBezTo>
                  <a:cubicBezTo>
                    <a:pt x="1" y="1954"/>
                    <a:pt x="572" y="2525"/>
                    <a:pt x="1267" y="2525"/>
                  </a:cubicBezTo>
                  <a:cubicBezTo>
                    <a:pt x="1963" y="2525"/>
                    <a:pt x="2525" y="1954"/>
                    <a:pt x="2525" y="1258"/>
                  </a:cubicBezTo>
                  <a:cubicBezTo>
                    <a:pt x="2525" y="563"/>
                    <a:pt x="1963" y="1"/>
                    <a:pt x="1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0"/>
            <p:cNvSpPr/>
            <p:nvPr/>
          </p:nvSpPr>
          <p:spPr>
            <a:xfrm>
              <a:off x="4168012" y="4147675"/>
              <a:ext cx="77217" cy="76931"/>
            </a:xfrm>
            <a:custGeom>
              <a:avLst/>
              <a:gdLst/>
              <a:ahLst/>
              <a:cxnLst/>
              <a:rect l="l" t="t" r="r" b="b"/>
              <a:pathLst>
                <a:path w="2159" h="2151" extrusionOk="0">
                  <a:moveTo>
                    <a:pt x="1080" y="0"/>
                  </a:moveTo>
                  <a:cubicBezTo>
                    <a:pt x="482" y="0"/>
                    <a:pt x="0" y="482"/>
                    <a:pt x="0" y="1080"/>
                  </a:cubicBezTo>
                  <a:cubicBezTo>
                    <a:pt x="0" y="1669"/>
                    <a:pt x="482" y="2150"/>
                    <a:pt x="1080" y="2150"/>
                  </a:cubicBezTo>
                  <a:cubicBezTo>
                    <a:pt x="1677" y="2150"/>
                    <a:pt x="2159" y="1669"/>
                    <a:pt x="2159" y="1080"/>
                  </a:cubicBezTo>
                  <a:cubicBezTo>
                    <a:pt x="2159" y="482"/>
                    <a:pt x="1677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0"/>
            <p:cNvSpPr/>
            <p:nvPr/>
          </p:nvSpPr>
          <p:spPr>
            <a:xfrm>
              <a:off x="4161288" y="4140987"/>
              <a:ext cx="90664" cy="90307"/>
            </a:xfrm>
            <a:custGeom>
              <a:avLst/>
              <a:gdLst/>
              <a:ahLst/>
              <a:cxnLst/>
              <a:rect l="l" t="t" r="r" b="b"/>
              <a:pathLst>
                <a:path w="2535" h="2525" extrusionOk="0">
                  <a:moveTo>
                    <a:pt x="1268" y="375"/>
                  </a:moveTo>
                  <a:cubicBezTo>
                    <a:pt x="1758" y="375"/>
                    <a:pt x="2160" y="776"/>
                    <a:pt x="2160" y="1267"/>
                  </a:cubicBezTo>
                  <a:cubicBezTo>
                    <a:pt x="2160" y="1758"/>
                    <a:pt x="1758" y="2159"/>
                    <a:pt x="1268" y="2159"/>
                  </a:cubicBezTo>
                  <a:cubicBezTo>
                    <a:pt x="777" y="2159"/>
                    <a:pt x="375" y="1758"/>
                    <a:pt x="375" y="1267"/>
                  </a:cubicBezTo>
                  <a:cubicBezTo>
                    <a:pt x="375" y="776"/>
                    <a:pt x="777" y="375"/>
                    <a:pt x="1268" y="375"/>
                  </a:cubicBezTo>
                  <a:close/>
                  <a:moveTo>
                    <a:pt x="1268" y="0"/>
                  </a:moveTo>
                  <a:cubicBezTo>
                    <a:pt x="572" y="0"/>
                    <a:pt x="1" y="571"/>
                    <a:pt x="1" y="1267"/>
                  </a:cubicBezTo>
                  <a:cubicBezTo>
                    <a:pt x="1" y="1963"/>
                    <a:pt x="572" y="2525"/>
                    <a:pt x="1268" y="2525"/>
                  </a:cubicBezTo>
                  <a:cubicBezTo>
                    <a:pt x="1963" y="2525"/>
                    <a:pt x="2534" y="1963"/>
                    <a:pt x="2534" y="1267"/>
                  </a:cubicBezTo>
                  <a:cubicBezTo>
                    <a:pt x="2534" y="571"/>
                    <a:pt x="1963" y="0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0"/>
            <p:cNvSpPr/>
            <p:nvPr/>
          </p:nvSpPr>
          <p:spPr>
            <a:xfrm>
              <a:off x="3904782" y="4423030"/>
              <a:ext cx="76931" cy="77252"/>
            </a:xfrm>
            <a:custGeom>
              <a:avLst/>
              <a:gdLst/>
              <a:ahLst/>
              <a:cxnLst/>
              <a:rect l="l" t="t" r="r" b="b"/>
              <a:pathLst>
                <a:path w="2151" h="2160" extrusionOk="0">
                  <a:moveTo>
                    <a:pt x="1080" y="0"/>
                  </a:moveTo>
                  <a:cubicBezTo>
                    <a:pt x="482" y="0"/>
                    <a:pt x="0" y="482"/>
                    <a:pt x="0" y="1080"/>
                  </a:cubicBezTo>
                  <a:cubicBezTo>
                    <a:pt x="0" y="1677"/>
                    <a:pt x="482" y="2159"/>
                    <a:pt x="1080" y="2159"/>
                  </a:cubicBezTo>
                  <a:cubicBezTo>
                    <a:pt x="1668" y="2159"/>
                    <a:pt x="2150" y="1677"/>
                    <a:pt x="2150" y="1080"/>
                  </a:cubicBezTo>
                  <a:cubicBezTo>
                    <a:pt x="2150" y="482"/>
                    <a:pt x="1668" y="0"/>
                    <a:pt x="10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0"/>
            <p:cNvSpPr/>
            <p:nvPr/>
          </p:nvSpPr>
          <p:spPr>
            <a:xfrm>
              <a:off x="3898058" y="4416306"/>
              <a:ext cx="90342" cy="90664"/>
            </a:xfrm>
            <a:custGeom>
              <a:avLst/>
              <a:gdLst/>
              <a:ahLst/>
              <a:cxnLst/>
              <a:rect l="l" t="t" r="r" b="b"/>
              <a:pathLst>
                <a:path w="2526" h="2535" extrusionOk="0">
                  <a:moveTo>
                    <a:pt x="1268" y="376"/>
                  </a:moveTo>
                  <a:cubicBezTo>
                    <a:pt x="1758" y="376"/>
                    <a:pt x="2151" y="777"/>
                    <a:pt x="2151" y="1268"/>
                  </a:cubicBezTo>
                  <a:cubicBezTo>
                    <a:pt x="2151" y="1758"/>
                    <a:pt x="1758" y="2160"/>
                    <a:pt x="1268" y="2160"/>
                  </a:cubicBezTo>
                  <a:cubicBezTo>
                    <a:pt x="777" y="2160"/>
                    <a:pt x="376" y="1758"/>
                    <a:pt x="376" y="1268"/>
                  </a:cubicBezTo>
                  <a:cubicBezTo>
                    <a:pt x="376" y="777"/>
                    <a:pt x="777" y="376"/>
                    <a:pt x="1268" y="376"/>
                  </a:cubicBezTo>
                  <a:close/>
                  <a:moveTo>
                    <a:pt x="1268" y="1"/>
                  </a:moveTo>
                  <a:cubicBezTo>
                    <a:pt x="572" y="1"/>
                    <a:pt x="1" y="572"/>
                    <a:pt x="1" y="1268"/>
                  </a:cubicBezTo>
                  <a:cubicBezTo>
                    <a:pt x="1" y="1964"/>
                    <a:pt x="572" y="2534"/>
                    <a:pt x="1268" y="2534"/>
                  </a:cubicBezTo>
                  <a:cubicBezTo>
                    <a:pt x="1964" y="2534"/>
                    <a:pt x="2526" y="1964"/>
                    <a:pt x="2526" y="1268"/>
                  </a:cubicBezTo>
                  <a:cubicBezTo>
                    <a:pt x="2526" y="572"/>
                    <a:pt x="1964" y="1"/>
                    <a:pt x="1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0"/>
            <p:cNvSpPr/>
            <p:nvPr/>
          </p:nvSpPr>
          <p:spPr>
            <a:xfrm>
              <a:off x="4039401" y="4431077"/>
              <a:ext cx="109155" cy="61122"/>
            </a:xfrm>
            <a:custGeom>
              <a:avLst/>
              <a:gdLst/>
              <a:ahLst/>
              <a:cxnLst/>
              <a:rect l="l" t="t" r="r" b="b"/>
              <a:pathLst>
                <a:path w="3052" h="1709" extrusionOk="0">
                  <a:moveTo>
                    <a:pt x="1826" y="1"/>
                  </a:moveTo>
                  <a:cubicBezTo>
                    <a:pt x="1656" y="1"/>
                    <a:pt x="1484" y="23"/>
                    <a:pt x="1312" y="70"/>
                  </a:cubicBezTo>
                  <a:cubicBezTo>
                    <a:pt x="679" y="248"/>
                    <a:pt x="215" y="712"/>
                    <a:pt x="1" y="1274"/>
                  </a:cubicBezTo>
                  <a:cubicBezTo>
                    <a:pt x="344" y="1552"/>
                    <a:pt x="776" y="1709"/>
                    <a:pt x="1226" y="1709"/>
                  </a:cubicBezTo>
                  <a:cubicBezTo>
                    <a:pt x="1397" y="1709"/>
                    <a:pt x="1569" y="1686"/>
                    <a:pt x="1741" y="1640"/>
                  </a:cubicBezTo>
                  <a:cubicBezTo>
                    <a:pt x="2365" y="1461"/>
                    <a:pt x="2838" y="997"/>
                    <a:pt x="3052" y="435"/>
                  </a:cubicBezTo>
                  <a:cubicBezTo>
                    <a:pt x="2709" y="157"/>
                    <a:pt x="2276" y="1"/>
                    <a:pt x="18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0"/>
            <p:cNvSpPr/>
            <p:nvPr/>
          </p:nvSpPr>
          <p:spPr>
            <a:xfrm>
              <a:off x="4032391" y="4424496"/>
              <a:ext cx="123210" cy="74177"/>
            </a:xfrm>
            <a:custGeom>
              <a:avLst/>
              <a:gdLst/>
              <a:ahLst/>
              <a:cxnLst/>
              <a:rect l="l" t="t" r="r" b="b"/>
              <a:pathLst>
                <a:path w="3445" h="2074" extrusionOk="0">
                  <a:moveTo>
                    <a:pt x="2014" y="371"/>
                  </a:moveTo>
                  <a:cubicBezTo>
                    <a:pt x="2368" y="371"/>
                    <a:pt x="2718" y="477"/>
                    <a:pt x="3016" y="682"/>
                  </a:cubicBezTo>
                  <a:cubicBezTo>
                    <a:pt x="2802" y="1146"/>
                    <a:pt x="2383" y="1503"/>
                    <a:pt x="1892" y="1645"/>
                  </a:cubicBezTo>
                  <a:cubicBezTo>
                    <a:pt x="1740" y="1686"/>
                    <a:pt x="1584" y="1706"/>
                    <a:pt x="1429" y="1706"/>
                  </a:cubicBezTo>
                  <a:cubicBezTo>
                    <a:pt x="1073" y="1706"/>
                    <a:pt x="721" y="1601"/>
                    <a:pt x="429" y="1396"/>
                  </a:cubicBezTo>
                  <a:cubicBezTo>
                    <a:pt x="643" y="932"/>
                    <a:pt x="1053" y="575"/>
                    <a:pt x="1553" y="432"/>
                  </a:cubicBezTo>
                  <a:cubicBezTo>
                    <a:pt x="1705" y="391"/>
                    <a:pt x="1860" y="371"/>
                    <a:pt x="2014" y="371"/>
                  </a:cubicBezTo>
                  <a:close/>
                  <a:moveTo>
                    <a:pt x="2019" y="0"/>
                  </a:moveTo>
                  <a:cubicBezTo>
                    <a:pt x="1830" y="0"/>
                    <a:pt x="1640" y="25"/>
                    <a:pt x="1455" y="75"/>
                  </a:cubicBezTo>
                  <a:cubicBezTo>
                    <a:pt x="795" y="263"/>
                    <a:pt x="259" y="753"/>
                    <a:pt x="27" y="1396"/>
                  </a:cubicBezTo>
                  <a:cubicBezTo>
                    <a:pt x="1" y="1467"/>
                    <a:pt x="18" y="1556"/>
                    <a:pt x="81" y="1601"/>
                  </a:cubicBezTo>
                  <a:cubicBezTo>
                    <a:pt x="465" y="1913"/>
                    <a:pt x="946" y="2074"/>
                    <a:pt x="1428" y="2074"/>
                  </a:cubicBezTo>
                  <a:cubicBezTo>
                    <a:pt x="1615" y="2074"/>
                    <a:pt x="1803" y="2047"/>
                    <a:pt x="1990" y="2002"/>
                  </a:cubicBezTo>
                  <a:cubicBezTo>
                    <a:pt x="2641" y="1815"/>
                    <a:pt x="3177" y="1324"/>
                    <a:pt x="3417" y="682"/>
                  </a:cubicBezTo>
                  <a:cubicBezTo>
                    <a:pt x="3444" y="610"/>
                    <a:pt x="3426" y="521"/>
                    <a:pt x="3364" y="477"/>
                  </a:cubicBezTo>
                  <a:cubicBezTo>
                    <a:pt x="2979" y="162"/>
                    <a:pt x="2502" y="0"/>
                    <a:pt x="20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0"/>
            <p:cNvSpPr/>
            <p:nvPr/>
          </p:nvSpPr>
          <p:spPr>
            <a:xfrm>
              <a:off x="4420048" y="4186194"/>
              <a:ext cx="84906" cy="84727"/>
            </a:xfrm>
            <a:custGeom>
              <a:avLst/>
              <a:gdLst/>
              <a:ahLst/>
              <a:cxnLst/>
              <a:rect l="l" t="t" r="r" b="b"/>
              <a:pathLst>
                <a:path w="2374" h="2369" extrusionOk="0">
                  <a:moveTo>
                    <a:pt x="338" y="1"/>
                  </a:moveTo>
                  <a:cubicBezTo>
                    <a:pt x="267" y="1"/>
                    <a:pt x="196" y="5"/>
                    <a:pt x="126" y="12"/>
                  </a:cubicBezTo>
                  <a:cubicBezTo>
                    <a:pt x="1" y="601"/>
                    <a:pt x="152" y="1243"/>
                    <a:pt x="590" y="1725"/>
                  </a:cubicBezTo>
                  <a:cubicBezTo>
                    <a:pt x="969" y="2152"/>
                    <a:pt x="1503" y="2369"/>
                    <a:pt x="2043" y="2369"/>
                  </a:cubicBezTo>
                  <a:cubicBezTo>
                    <a:pt x="2111" y="2369"/>
                    <a:pt x="2180" y="2365"/>
                    <a:pt x="2249" y="2358"/>
                  </a:cubicBezTo>
                  <a:cubicBezTo>
                    <a:pt x="2374" y="1760"/>
                    <a:pt x="2222" y="1118"/>
                    <a:pt x="1785" y="636"/>
                  </a:cubicBezTo>
                  <a:cubicBezTo>
                    <a:pt x="1399" y="211"/>
                    <a:pt x="873" y="1"/>
                    <a:pt x="3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0"/>
            <p:cNvSpPr/>
            <p:nvPr/>
          </p:nvSpPr>
          <p:spPr>
            <a:xfrm>
              <a:off x="4413038" y="4179470"/>
              <a:ext cx="98926" cy="98103"/>
            </a:xfrm>
            <a:custGeom>
              <a:avLst/>
              <a:gdLst/>
              <a:ahLst/>
              <a:cxnLst/>
              <a:rect l="l" t="t" r="r" b="b"/>
              <a:pathLst>
                <a:path w="2766" h="2743" extrusionOk="0">
                  <a:moveTo>
                    <a:pt x="543" y="377"/>
                  </a:moveTo>
                  <a:cubicBezTo>
                    <a:pt x="1031" y="377"/>
                    <a:pt x="1513" y="581"/>
                    <a:pt x="1847" y="949"/>
                  </a:cubicBezTo>
                  <a:cubicBezTo>
                    <a:pt x="2195" y="1333"/>
                    <a:pt x="2356" y="1859"/>
                    <a:pt x="2284" y="2368"/>
                  </a:cubicBezTo>
                  <a:cubicBezTo>
                    <a:pt x="2264" y="2368"/>
                    <a:pt x="2244" y="2369"/>
                    <a:pt x="2224" y="2369"/>
                  </a:cubicBezTo>
                  <a:cubicBezTo>
                    <a:pt x="1728" y="2369"/>
                    <a:pt x="1254" y="2156"/>
                    <a:pt x="919" y="1788"/>
                  </a:cubicBezTo>
                  <a:cubicBezTo>
                    <a:pt x="571" y="1404"/>
                    <a:pt x="411" y="887"/>
                    <a:pt x="482" y="378"/>
                  </a:cubicBezTo>
                  <a:cubicBezTo>
                    <a:pt x="503" y="377"/>
                    <a:pt x="523" y="377"/>
                    <a:pt x="543" y="377"/>
                  </a:cubicBezTo>
                  <a:close/>
                  <a:moveTo>
                    <a:pt x="527" y="1"/>
                  </a:moveTo>
                  <a:cubicBezTo>
                    <a:pt x="453" y="1"/>
                    <a:pt x="378" y="5"/>
                    <a:pt x="304" y="12"/>
                  </a:cubicBezTo>
                  <a:cubicBezTo>
                    <a:pt x="223" y="21"/>
                    <a:pt x="161" y="84"/>
                    <a:pt x="143" y="164"/>
                  </a:cubicBezTo>
                  <a:cubicBezTo>
                    <a:pt x="0" y="833"/>
                    <a:pt x="188" y="1538"/>
                    <a:pt x="643" y="2038"/>
                  </a:cubicBezTo>
                  <a:cubicBezTo>
                    <a:pt x="1044" y="2484"/>
                    <a:pt x="1624" y="2742"/>
                    <a:pt x="2231" y="2742"/>
                  </a:cubicBezTo>
                  <a:cubicBezTo>
                    <a:pt x="2302" y="2742"/>
                    <a:pt x="2382" y="2733"/>
                    <a:pt x="2463" y="2724"/>
                  </a:cubicBezTo>
                  <a:cubicBezTo>
                    <a:pt x="2543" y="2715"/>
                    <a:pt x="2605" y="2662"/>
                    <a:pt x="2623" y="2582"/>
                  </a:cubicBezTo>
                  <a:cubicBezTo>
                    <a:pt x="2766" y="1913"/>
                    <a:pt x="2579" y="1208"/>
                    <a:pt x="2124" y="699"/>
                  </a:cubicBezTo>
                  <a:cubicBezTo>
                    <a:pt x="1719" y="255"/>
                    <a:pt x="1130" y="1"/>
                    <a:pt x="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0"/>
            <p:cNvSpPr/>
            <p:nvPr/>
          </p:nvSpPr>
          <p:spPr>
            <a:xfrm>
              <a:off x="4074844" y="4237946"/>
              <a:ext cx="112982" cy="58154"/>
            </a:xfrm>
            <a:custGeom>
              <a:avLst/>
              <a:gdLst/>
              <a:ahLst/>
              <a:cxnLst/>
              <a:rect l="l" t="t" r="r" b="b"/>
              <a:pathLst>
                <a:path w="3159" h="1626" extrusionOk="0">
                  <a:moveTo>
                    <a:pt x="1615" y="0"/>
                  </a:moveTo>
                  <a:cubicBezTo>
                    <a:pt x="1597" y="0"/>
                    <a:pt x="1579" y="1"/>
                    <a:pt x="1561" y="1"/>
                  </a:cubicBezTo>
                  <a:cubicBezTo>
                    <a:pt x="910" y="19"/>
                    <a:pt x="339" y="358"/>
                    <a:pt x="0" y="857"/>
                  </a:cubicBezTo>
                  <a:cubicBezTo>
                    <a:pt x="356" y="1326"/>
                    <a:pt x="922" y="1625"/>
                    <a:pt x="1551" y="1625"/>
                  </a:cubicBezTo>
                  <a:cubicBezTo>
                    <a:pt x="1570" y="1625"/>
                    <a:pt x="1588" y="1625"/>
                    <a:pt x="1606" y="1625"/>
                  </a:cubicBezTo>
                  <a:cubicBezTo>
                    <a:pt x="2257" y="1607"/>
                    <a:pt x="2819" y="1268"/>
                    <a:pt x="3158" y="768"/>
                  </a:cubicBezTo>
                  <a:cubicBezTo>
                    <a:pt x="2803" y="300"/>
                    <a:pt x="2236" y="0"/>
                    <a:pt x="1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0"/>
            <p:cNvSpPr/>
            <p:nvPr/>
          </p:nvSpPr>
          <p:spPr>
            <a:xfrm>
              <a:off x="4067799" y="4231222"/>
              <a:ext cx="127037" cy="71566"/>
            </a:xfrm>
            <a:custGeom>
              <a:avLst/>
              <a:gdLst/>
              <a:ahLst/>
              <a:cxnLst/>
              <a:rect l="l" t="t" r="r" b="b"/>
              <a:pathLst>
                <a:path w="3552" h="2001" extrusionOk="0">
                  <a:moveTo>
                    <a:pt x="1816" y="375"/>
                  </a:moveTo>
                  <a:cubicBezTo>
                    <a:pt x="2313" y="375"/>
                    <a:pt x="2788" y="596"/>
                    <a:pt x="3123" y="965"/>
                  </a:cubicBezTo>
                  <a:cubicBezTo>
                    <a:pt x="2802" y="1367"/>
                    <a:pt x="2311" y="1607"/>
                    <a:pt x="1794" y="1625"/>
                  </a:cubicBezTo>
                  <a:cubicBezTo>
                    <a:pt x="1774" y="1626"/>
                    <a:pt x="1755" y="1626"/>
                    <a:pt x="1735" y="1626"/>
                  </a:cubicBezTo>
                  <a:cubicBezTo>
                    <a:pt x="1246" y="1626"/>
                    <a:pt x="764" y="1414"/>
                    <a:pt x="438" y="1037"/>
                  </a:cubicBezTo>
                  <a:cubicBezTo>
                    <a:pt x="759" y="635"/>
                    <a:pt x="1241" y="394"/>
                    <a:pt x="1758" y="376"/>
                  </a:cubicBezTo>
                  <a:cubicBezTo>
                    <a:pt x="1778" y="376"/>
                    <a:pt x="1797" y="375"/>
                    <a:pt x="1816" y="375"/>
                  </a:cubicBezTo>
                  <a:close/>
                  <a:moveTo>
                    <a:pt x="1805" y="1"/>
                  </a:moveTo>
                  <a:cubicBezTo>
                    <a:pt x="1787" y="1"/>
                    <a:pt x="1768" y="1"/>
                    <a:pt x="1749" y="2"/>
                  </a:cubicBezTo>
                  <a:cubicBezTo>
                    <a:pt x="1062" y="28"/>
                    <a:pt x="429" y="376"/>
                    <a:pt x="45" y="947"/>
                  </a:cubicBezTo>
                  <a:cubicBezTo>
                    <a:pt x="1" y="1010"/>
                    <a:pt x="1" y="1099"/>
                    <a:pt x="54" y="1161"/>
                  </a:cubicBezTo>
                  <a:cubicBezTo>
                    <a:pt x="456" y="1688"/>
                    <a:pt x="1089" y="2000"/>
                    <a:pt x="1749" y="2000"/>
                  </a:cubicBezTo>
                  <a:lnTo>
                    <a:pt x="1803" y="2000"/>
                  </a:lnTo>
                  <a:cubicBezTo>
                    <a:pt x="2490" y="1982"/>
                    <a:pt x="3123" y="1625"/>
                    <a:pt x="3507" y="1063"/>
                  </a:cubicBezTo>
                  <a:cubicBezTo>
                    <a:pt x="3551" y="992"/>
                    <a:pt x="3551" y="903"/>
                    <a:pt x="3507" y="840"/>
                  </a:cubicBezTo>
                  <a:cubicBezTo>
                    <a:pt x="3099" y="311"/>
                    <a:pt x="2472" y="1"/>
                    <a:pt x="18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0"/>
            <p:cNvSpPr/>
            <p:nvPr/>
          </p:nvSpPr>
          <p:spPr>
            <a:xfrm>
              <a:off x="4436321" y="4423209"/>
              <a:ext cx="111408" cy="59227"/>
            </a:xfrm>
            <a:custGeom>
              <a:avLst/>
              <a:gdLst/>
              <a:ahLst/>
              <a:cxnLst/>
              <a:rect l="l" t="t" r="r" b="b"/>
              <a:pathLst>
                <a:path w="3115" h="1656" extrusionOk="0">
                  <a:moveTo>
                    <a:pt x="1758" y="0"/>
                  </a:moveTo>
                  <a:cubicBezTo>
                    <a:pt x="1647" y="0"/>
                    <a:pt x="1533" y="10"/>
                    <a:pt x="1419" y="31"/>
                  </a:cubicBezTo>
                  <a:cubicBezTo>
                    <a:pt x="777" y="138"/>
                    <a:pt x="268" y="548"/>
                    <a:pt x="1" y="1093"/>
                  </a:cubicBezTo>
                  <a:cubicBezTo>
                    <a:pt x="355" y="1447"/>
                    <a:pt x="845" y="1655"/>
                    <a:pt x="1368" y="1655"/>
                  </a:cubicBezTo>
                  <a:cubicBezTo>
                    <a:pt x="1476" y="1655"/>
                    <a:pt x="1585" y="1646"/>
                    <a:pt x="1696" y="1628"/>
                  </a:cubicBezTo>
                  <a:cubicBezTo>
                    <a:pt x="2338" y="1512"/>
                    <a:pt x="2847" y="1101"/>
                    <a:pt x="3114" y="557"/>
                  </a:cubicBezTo>
                  <a:cubicBezTo>
                    <a:pt x="2755" y="212"/>
                    <a:pt x="2275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0"/>
            <p:cNvSpPr/>
            <p:nvPr/>
          </p:nvSpPr>
          <p:spPr>
            <a:xfrm>
              <a:off x="4428990" y="4416485"/>
              <a:ext cx="125750" cy="72603"/>
            </a:xfrm>
            <a:custGeom>
              <a:avLst/>
              <a:gdLst/>
              <a:ahLst/>
              <a:cxnLst/>
              <a:rect l="l" t="t" r="r" b="b"/>
              <a:pathLst>
                <a:path w="3516" h="2030" extrusionOk="0">
                  <a:moveTo>
                    <a:pt x="1953" y="371"/>
                  </a:moveTo>
                  <a:cubicBezTo>
                    <a:pt x="2366" y="371"/>
                    <a:pt x="2764" y="517"/>
                    <a:pt x="3087" y="790"/>
                  </a:cubicBezTo>
                  <a:cubicBezTo>
                    <a:pt x="2820" y="1227"/>
                    <a:pt x="2374" y="1539"/>
                    <a:pt x="1865" y="1628"/>
                  </a:cubicBezTo>
                  <a:cubicBezTo>
                    <a:pt x="1765" y="1646"/>
                    <a:pt x="1665" y="1654"/>
                    <a:pt x="1565" y="1654"/>
                  </a:cubicBezTo>
                  <a:cubicBezTo>
                    <a:pt x="1155" y="1654"/>
                    <a:pt x="753" y="1510"/>
                    <a:pt x="438" y="1245"/>
                  </a:cubicBezTo>
                  <a:cubicBezTo>
                    <a:pt x="696" y="799"/>
                    <a:pt x="1142" y="487"/>
                    <a:pt x="1651" y="397"/>
                  </a:cubicBezTo>
                  <a:cubicBezTo>
                    <a:pt x="1752" y="380"/>
                    <a:pt x="1853" y="371"/>
                    <a:pt x="1953" y="371"/>
                  </a:cubicBezTo>
                  <a:close/>
                  <a:moveTo>
                    <a:pt x="1952" y="1"/>
                  </a:moveTo>
                  <a:cubicBezTo>
                    <a:pt x="1831" y="1"/>
                    <a:pt x="1710" y="11"/>
                    <a:pt x="1588" y="32"/>
                  </a:cubicBezTo>
                  <a:cubicBezTo>
                    <a:pt x="919" y="148"/>
                    <a:pt x="340" y="585"/>
                    <a:pt x="36" y="1200"/>
                  </a:cubicBezTo>
                  <a:cubicBezTo>
                    <a:pt x="1" y="1272"/>
                    <a:pt x="18" y="1361"/>
                    <a:pt x="72" y="1414"/>
                  </a:cubicBezTo>
                  <a:cubicBezTo>
                    <a:pt x="473" y="1807"/>
                    <a:pt x="1018" y="2030"/>
                    <a:pt x="1571" y="2030"/>
                  </a:cubicBezTo>
                  <a:cubicBezTo>
                    <a:pt x="1687" y="2030"/>
                    <a:pt x="1811" y="2021"/>
                    <a:pt x="1927" y="1994"/>
                  </a:cubicBezTo>
                  <a:cubicBezTo>
                    <a:pt x="2605" y="1878"/>
                    <a:pt x="3185" y="1441"/>
                    <a:pt x="3489" y="826"/>
                  </a:cubicBezTo>
                  <a:cubicBezTo>
                    <a:pt x="3515" y="754"/>
                    <a:pt x="3506" y="674"/>
                    <a:pt x="3444" y="611"/>
                  </a:cubicBezTo>
                  <a:cubicBezTo>
                    <a:pt x="3041" y="216"/>
                    <a:pt x="2506" y="1"/>
                    <a:pt x="19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0"/>
            <p:cNvSpPr/>
            <p:nvPr/>
          </p:nvSpPr>
          <p:spPr>
            <a:xfrm>
              <a:off x="4518652" y="4325070"/>
              <a:ext cx="103397" cy="59048"/>
            </a:xfrm>
            <a:custGeom>
              <a:avLst/>
              <a:gdLst/>
              <a:ahLst/>
              <a:cxnLst/>
              <a:rect l="l" t="t" r="r" b="b"/>
              <a:pathLst>
                <a:path w="2891" h="1651" extrusionOk="0">
                  <a:moveTo>
                    <a:pt x="2641" y="0"/>
                  </a:moveTo>
                  <a:lnTo>
                    <a:pt x="0" y="955"/>
                  </a:lnTo>
                  <a:lnTo>
                    <a:pt x="250" y="1651"/>
                  </a:lnTo>
                  <a:lnTo>
                    <a:pt x="2891" y="696"/>
                  </a:lnTo>
                  <a:lnTo>
                    <a:pt x="2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0"/>
            <p:cNvSpPr/>
            <p:nvPr/>
          </p:nvSpPr>
          <p:spPr>
            <a:xfrm>
              <a:off x="4511642" y="4318560"/>
              <a:ext cx="117130" cy="72281"/>
            </a:xfrm>
            <a:custGeom>
              <a:avLst/>
              <a:gdLst/>
              <a:ahLst/>
              <a:cxnLst/>
              <a:rect l="l" t="t" r="r" b="b"/>
              <a:pathLst>
                <a:path w="3275" h="2021" extrusionOk="0">
                  <a:moveTo>
                    <a:pt x="2721" y="423"/>
                  </a:moveTo>
                  <a:lnTo>
                    <a:pt x="2846" y="771"/>
                  </a:lnTo>
                  <a:lnTo>
                    <a:pt x="553" y="1592"/>
                  </a:lnTo>
                  <a:lnTo>
                    <a:pt x="428" y="1253"/>
                  </a:lnTo>
                  <a:lnTo>
                    <a:pt x="2721" y="423"/>
                  </a:lnTo>
                  <a:close/>
                  <a:moveTo>
                    <a:pt x="2838" y="1"/>
                  </a:moveTo>
                  <a:cubicBezTo>
                    <a:pt x="2817" y="1"/>
                    <a:pt x="2795" y="5"/>
                    <a:pt x="2775" y="13"/>
                  </a:cubicBezTo>
                  <a:lnTo>
                    <a:pt x="134" y="968"/>
                  </a:lnTo>
                  <a:cubicBezTo>
                    <a:pt x="80" y="985"/>
                    <a:pt x="45" y="1012"/>
                    <a:pt x="27" y="1057"/>
                  </a:cubicBezTo>
                  <a:cubicBezTo>
                    <a:pt x="9" y="1110"/>
                    <a:pt x="0" y="1155"/>
                    <a:pt x="18" y="1199"/>
                  </a:cubicBezTo>
                  <a:lnTo>
                    <a:pt x="268" y="1895"/>
                  </a:lnTo>
                  <a:cubicBezTo>
                    <a:pt x="294" y="1976"/>
                    <a:pt x="366" y="2020"/>
                    <a:pt x="446" y="2020"/>
                  </a:cubicBezTo>
                  <a:cubicBezTo>
                    <a:pt x="464" y="2020"/>
                    <a:pt x="491" y="2020"/>
                    <a:pt x="509" y="2011"/>
                  </a:cubicBezTo>
                  <a:lnTo>
                    <a:pt x="3149" y="1057"/>
                  </a:lnTo>
                  <a:cubicBezTo>
                    <a:pt x="3194" y="1039"/>
                    <a:pt x="3229" y="1003"/>
                    <a:pt x="3256" y="959"/>
                  </a:cubicBezTo>
                  <a:cubicBezTo>
                    <a:pt x="3274" y="914"/>
                    <a:pt x="3274" y="860"/>
                    <a:pt x="3256" y="816"/>
                  </a:cubicBezTo>
                  <a:lnTo>
                    <a:pt x="3006" y="120"/>
                  </a:lnTo>
                  <a:cubicBezTo>
                    <a:pt x="2979" y="45"/>
                    <a:pt x="2909" y="1"/>
                    <a:pt x="28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0"/>
            <p:cNvSpPr/>
            <p:nvPr/>
          </p:nvSpPr>
          <p:spPr>
            <a:xfrm>
              <a:off x="4336465" y="4173533"/>
              <a:ext cx="64806" cy="102431"/>
            </a:xfrm>
            <a:custGeom>
              <a:avLst/>
              <a:gdLst/>
              <a:ahLst/>
              <a:cxnLst/>
              <a:rect l="l" t="t" r="r" b="b"/>
              <a:pathLst>
                <a:path w="1812" h="2864" extrusionOk="0">
                  <a:moveTo>
                    <a:pt x="669" y="0"/>
                  </a:moveTo>
                  <a:lnTo>
                    <a:pt x="0" y="303"/>
                  </a:lnTo>
                  <a:lnTo>
                    <a:pt x="1142" y="2864"/>
                  </a:lnTo>
                  <a:lnTo>
                    <a:pt x="1811" y="2560"/>
                  </a:lnTo>
                  <a:lnTo>
                    <a:pt x="6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0"/>
            <p:cNvSpPr/>
            <p:nvPr/>
          </p:nvSpPr>
          <p:spPr>
            <a:xfrm>
              <a:off x="4328812" y="4166774"/>
              <a:ext cx="79470" cy="115879"/>
            </a:xfrm>
            <a:custGeom>
              <a:avLst/>
              <a:gdLst/>
              <a:ahLst/>
              <a:cxnLst/>
              <a:rect l="l" t="t" r="r" b="b"/>
              <a:pathLst>
                <a:path w="2222" h="3240" extrusionOk="0">
                  <a:moveTo>
                    <a:pt x="794" y="430"/>
                  </a:moveTo>
                  <a:lnTo>
                    <a:pt x="1785" y="2660"/>
                  </a:lnTo>
                  <a:lnTo>
                    <a:pt x="1454" y="2803"/>
                  </a:lnTo>
                  <a:lnTo>
                    <a:pt x="455" y="582"/>
                  </a:lnTo>
                  <a:lnTo>
                    <a:pt x="794" y="430"/>
                  </a:lnTo>
                  <a:close/>
                  <a:moveTo>
                    <a:pt x="901" y="1"/>
                  </a:moveTo>
                  <a:cubicBezTo>
                    <a:pt x="871" y="1"/>
                    <a:pt x="840" y="8"/>
                    <a:pt x="812" y="20"/>
                  </a:cubicBezTo>
                  <a:lnTo>
                    <a:pt x="134" y="323"/>
                  </a:lnTo>
                  <a:cubicBezTo>
                    <a:pt x="45" y="359"/>
                    <a:pt x="0" y="474"/>
                    <a:pt x="45" y="564"/>
                  </a:cubicBezTo>
                  <a:lnTo>
                    <a:pt x="1187" y="3124"/>
                  </a:lnTo>
                  <a:cubicBezTo>
                    <a:pt x="1214" y="3195"/>
                    <a:pt x="1285" y="3240"/>
                    <a:pt x="1356" y="3240"/>
                  </a:cubicBezTo>
                  <a:cubicBezTo>
                    <a:pt x="1383" y="3240"/>
                    <a:pt x="1410" y="3231"/>
                    <a:pt x="1428" y="3222"/>
                  </a:cubicBezTo>
                  <a:lnTo>
                    <a:pt x="2106" y="2919"/>
                  </a:lnTo>
                  <a:cubicBezTo>
                    <a:pt x="2150" y="2901"/>
                    <a:pt x="2186" y="2865"/>
                    <a:pt x="2204" y="2821"/>
                  </a:cubicBezTo>
                  <a:cubicBezTo>
                    <a:pt x="2222" y="2776"/>
                    <a:pt x="2222" y="2723"/>
                    <a:pt x="2204" y="2678"/>
                  </a:cubicBezTo>
                  <a:lnTo>
                    <a:pt x="1053" y="109"/>
                  </a:lnTo>
                  <a:cubicBezTo>
                    <a:pt x="1035" y="64"/>
                    <a:pt x="999" y="28"/>
                    <a:pt x="955" y="11"/>
                  </a:cubicBezTo>
                  <a:cubicBezTo>
                    <a:pt x="938" y="4"/>
                    <a:pt x="919" y="1"/>
                    <a:pt x="9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0"/>
            <p:cNvSpPr/>
            <p:nvPr/>
          </p:nvSpPr>
          <p:spPr>
            <a:xfrm>
              <a:off x="4197983" y="4293811"/>
              <a:ext cx="59084" cy="103397"/>
            </a:xfrm>
            <a:custGeom>
              <a:avLst/>
              <a:gdLst/>
              <a:ahLst/>
              <a:cxnLst/>
              <a:rect l="l" t="t" r="r" b="b"/>
              <a:pathLst>
                <a:path w="1652" h="2891" extrusionOk="0">
                  <a:moveTo>
                    <a:pt x="964" y="0"/>
                  </a:moveTo>
                  <a:lnTo>
                    <a:pt x="1" y="2641"/>
                  </a:lnTo>
                  <a:lnTo>
                    <a:pt x="697" y="2891"/>
                  </a:lnTo>
                  <a:lnTo>
                    <a:pt x="1651" y="259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0"/>
            <p:cNvSpPr/>
            <p:nvPr/>
          </p:nvSpPr>
          <p:spPr>
            <a:xfrm>
              <a:off x="4190973" y="4287266"/>
              <a:ext cx="73747" cy="116630"/>
            </a:xfrm>
            <a:custGeom>
              <a:avLst/>
              <a:gdLst/>
              <a:ahLst/>
              <a:cxnLst/>
              <a:rect l="l" t="t" r="r" b="b"/>
              <a:pathLst>
                <a:path w="2062" h="3261" extrusionOk="0">
                  <a:moveTo>
                    <a:pt x="1267" y="424"/>
                  </a:moveTo>
                  <a:lnTo>
                    <a:pt x="1615" y="549"/>
                  </a:lnTo>
                  <a:lnTo>
                    <a:pt x="777" y="2842"/>
                  </a:lnTo>
                  <a:lnTo>
                    <a:pt x="438" y="2717"/>
                  </a:lnTo>
                  <a:lnTo>
                    <a:pt x="1267" y="424"/>
                  </a:lnTo>
                  <a:close/>
                  <a:moveTo>
                    <a:pt x="1151" y="0"/>
                  </a:moveTo>
                  <a:cubicBezTo>
                    <a:pt x="1127" y="0"/>
                    <a:pt x="1102" y="5"/>
                    <a:pt x="1080" y="14"/>
                  </a:cubicBezTo>
                  <a:cubicBezTo>
                    <a:pt x="1035" y="40"/>
                    <a:pt x="1000" y="76"/>
                    <a:pt x="982" y="121"/>
                  </a:cubicBezTo>
                  <a:lnTo>
                    <a:pt x="18" y="2761"/>
                  </a:lnTo>
                  <a:cubicBezTo>
                    <a:pt x="0" y="2806"/>
                    <a:pt x="9" y="2860"/>
                    <a:pt x="27" y="2904"/>
                  </a:cubicBezTo>
                  <a:cubicBezTo>
                    <a:pt x="45" y="2949"/>
                    <a:pt x="90" y="2984"/>
                    <a:pt x="134" y="3002"/>
                  </a:cubicBezTo>
                  <a:lnTo>
                    <a:pt x="830" y="3252"/>
                  </a:lnTo>
                  <a:cubicBezTo>
                    <a:pt x="848" y="3261"/>
                    <a:pt x="866" y="3261"/>
                    <a:pt x="893" y="3261"/>
                  </a:cubicBezTo>
                  <a:cubicBezTo>
                    <a:pt x="964" y="3261"/>
                    <a:pt x="1035" y="3216"/>
                    <a:pt x="1062" y="3136"/>
                  </a:cubicBezTo>
                  <a:lnTo>
                    <a:pt x="2025" y="504"/>
                  </a:lnTo>
                  <a:cubicBezTo>
                    <a:pt x="2061" y="406"/>
                    <a:pt x="2008" y="299"/>
                    <a:pt x="1910" y="264"/>
                  </a:cubicBezTo>
                  <a:lnTo>
                    <a:pt x="1223" y="14"/>
                  </a:lnTo>
                  <a:cubicBezTo>
                    <a:pt x="1200" y="5"/>
                    <a:pt x="1176" y="0"/>
                    <a:pt x="1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0"/>
            <p:cNvSpPr/>
            <p:nvPr/>
          </p:nvSpPr>
          <p:spPr>
            <a:xfrm>
              <a:off x="3962828" y="4341021"/>
              <a:ext cx="102789" cy="64484"/>
            </a:xfrm>
            <a:custGeom>
              <a:avLst/>
              <a:gdLst/>
              <a:ahLst/>
              <a:cxnLst/>
              <a:rect l="l" t="t" r="r" b="b"/>
              <a:pathLst>
                <a:path w="2874" h="1803" extrusionOk="0">
                  <a:moveTo>
                    <a:pt x="304" y="1"/>
                  </a:moveTo>
                  <a:lnTo>
                    <a:pt x="1" y="670"/>
                  </a:lnTo>
                  <a:lnTo>
                    <a:pt x="2579" y="1803"/>
                  </a:lnTo>
                  <a:lnTo>
                    <a:pt x="2873" y="112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0"/>
            <p:cNvSpPr/>
            <p:nvPr/>
          </p:nvSpPr>
          <p:spPr>
            <a:xfrm>
              <a:off x="3955497" y="4334190"/>
              <a:ext cx="117774" cy="77682"/>
            </a:xfrm>
            <a:custGeom>
              <a:avLst/>
              <a:gdLst/>
              <a:ahLst/>
              <a:cxnLst/>
              <a:rect l="l" t="t" r="r" b="b"/>
              <a:pathLst>
                <a:path w="3293" h="2172" extrusionOk="0">
                  <a:moveTo>
                    <a:pt x="598" y="432"/>
                  </a:moveTo>
                  <a:lnTo>
                    <a:pt x="2829" y="1414"/>
                  </a:lnTo>
                  <a:lnTo>
                    <a:pt x="2686" y="1744"/>
                  </a:lnTo>
                  <a:lnTo>
                    <a:pt x="456" y="771"/>
                  </a:lnTo>
                  <a:lnTo>
                    <a:pt x="598" y="432"/>
                  </a:lnTo>
                  <a:close/>
                  <a:moveTo>
                    <a:pt x="502" y="1"/>
                  </a:moveTo>
                  <a:cubicBezTo>
                    <a:pt x="480" y="1"/>
                    <a:pt x="458" y="5"/>
                    <a:pt x="438" y="13"/>
                  </a:cubicBezTo>
                  <a:cubicBezTo>
                    <a:pt x="393" y="31"/>
                    <a:pt x="358" y="67"/>
                    <a:pt x="331" y="111"/>
                  </a:cubicBezTo>
                  <a:lnTo>
                    <a:pt x="36" y="789"/>
                  </a:lnTo>
                  <a:cubicBezTo>
                    <a:pt x="1" y="887"/>
                    <a:pt x="45" y="994"/>
                    <a:pt x="134" y="1039"/>
                  </a:cubicBezTo>
                  <a:lnTo>
                    <a:pt x="2704" y="2163"/>
                  </a:lnTo>
                  <a:cubicBezTo>
                    <a:pt x="2731" y="2172"/>
                    <a:pt x="2757" y="2172"/>
                    <a:pt x="2784" y="2172"/>
                  </a:cubicBezTo>
                  <a:cubicBezTo>
                    <a:pt x="2855" y="2172"/>
                    <a:pt x="2918" y="2136"/>
                    <a:pt x="2954" y="2065"/>
                  </a:cubicBezTo>
                  <a:lnTo>
                    <a:pt x="3248" y="1387"/>
                  </a:lnTo>
                  <a:cubicBezTo>
                    <a:pt x="3293" y="1298"/>
                    <a:pt x="3248" y="1182"/>
                    <a:pt x="3150" y="1146"/>
                  </a:cubicBezTo>
                  <a:lnTo>
                    <a:pt x="581" y="22"/>
                  </a:lnTo>
                  <a:cubicBezTo>
                    <a:pt x="556" y="7"/>
                    <a:pt x="529" y="1"/>
                    <a:pt x="5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0" name="Google Shape;3350;p50"/>
          <p:cNvGrpSpPr/>
          <p:nvPr/>
        </p:nvGrpSpPr>
        <p:grpSpPr>
          <a:xfrm>
            <a:off x="5502260" y="1324020"/>
            <a:ext cx="1387844" cy="1250153"/>
            <a:chOff x="3834897" y="2328059"/>
            <a:chExt cx="916371" cy="825456"/>
          </a:xfrm>
        </p:grpSpPr>
        <p:sp>
          <p:nvSpPr>
            <p:cNvPr id="3351" name="Google Shape;3351;p50"/>
            <p:cNvSpPr/>
            <p:nvPr/>
          </p:nvSpPr>
          <p:spPr>
            <a:xfrm>
              <a:off x="3938902" y="2500375"/>
              <a:ext cx="703891" cy="643162"/>
            </a:xfrm>
            <a:custGeom>
              <a:avLst/>
              <a:gdLst/>
              <a:ahLst/>
              <a:cxnLst/>
              <a:rect l="l" t="t" r="r" b="b"/>
              <a:pathLst>
                <a:path w="19681" h="17983" extrusionOk="0">
                  <a:moveTo>
                    <a:pt x="9841" y="0"/>
                  </a:moveTo>
                  <a:cubicBezTo>
                    <a:pt x="6228" y="0"/>
                    <a:pt x="2856" y="1026"/>
                    <a:pt x="1" y="2810"/>
                  </a:cubicBezTo>
                  <a:lnTo>
                    <a:pt x="2169" y="6307"/>
                  </a:lnTo>
                  <a:lnTo>
                    <a:pt x="2169" y="11375"/>
                  </a:lnTo>
                  <a:cubicBezTo>
                    <a:pt x="2169" y="11749"/>
                    <a:pt x="2472" y="12053"/>
                    <a:pt x="2847" y="12053"/>
                  </a:cubicBezTo>
                  <a:cubicBezTo>
                    <a:pt x="3221" y="12053"/>
                    <a:pt x="3525" y="11749"/>
                    <a:pt x="3525" y="11375"/>
                  </a:cubicBezTo>
                  <a:lnTo>
                    <a:pt x="3525" y="8475"/>
                  </a:lnTo>
                  <a:lnTo>
                    <a:pt x="4470" y="10001"/>
                  </a:lnTo>
                  <a:lnTo>
                    <a:pt x="4470" y="14533"/>
                  </a:lnTo>
                  <a:cubicBezTo>
                    <a:pt x="4470" y="14907"/>
                    <a:pt x="4774" y="15211"/>
                    <a:pt x="5148" y="15211"/>
                  </a:cubicBezTo>
                  <a:cubicBezTo>
                    <a:pt x="5514" y="15211"/>
                    <a:pt x="5817" y="14907"/>
                    <a:pt x="5817" y="14533"/>
                  </a:cubicBezTo>
                  <a:lnTo>
                    <a:pt x="5817" y="12177"/>
                  </a:lnTo>
                  <a:lnTo>
                    <a:pt x="9207" y="17628"/>
                  </a:lnTo>
                  <a:cubicBezTo>
                    <a:pt x="9354" y="17865"/>
                    <a:pt x="9598" y="17983"/>
                    <a:pt x="9841" y="17983"/>
                  </a:cubicBezTo>
                  <a:cubicBezTo>
                    <a:pt x="10084" y="17983"/>
                    <a:pt x="10327" y="17865"/>
                    <a:pt x="10474" y="17628"/>
                  </a:cubicBezTo>
                  <a:lnTo>
                    <a:pt x="15497" y="9537"/>
                  </a:lnTo>
                  <a:lnTo>
                    <a:pt x="15497" y="11633"/>
                  </a:lnTo>
                  <a:cubicBezTo>
                    <a:pt x="15497" y="12008"/>
                    <a:pt x="15800" y="12311"/>
                    <a:pt x="16175" y="12311"/>
                  </a:cubicBezTo>
                  <a:cubicBezTo>
                    <a:pt x="16549" y="12311"/>
                    <a:pt x="16853" y="12008"/>
                    <a:pt x="16853" y="11633"/>
                  </a:cubicBezTo>
                  <a:lnTo>
                    <a:pt x="16853" y="7369"/>
                  </a:lnTo>
                  <a:lnTo>
                    <a:pt x="19681" y="2810"/>
                  </a:lnTo>
                  <a:cubicBezTo>
                    <a:pt x="16826" y="1026"/>
                    <a:pt x="13454" y="0"/>
                    <a:pt x="98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0"/>
            <p:cNvSpPr/>
            <p:nvPr/>
          </p:nvSpPr>
          <p:spPr>
            <a:xfrm>
              <a:off x="3927421" y="2490146"/>
              <a:ext cx="726852" cy="663369"/>
            </a:xfrm>
            <a:custGeom>
              <a:avLst/>
              <a:gdLst/>
              <a:ahLst/>
              <a:cxnLst/>
              <a:rect l="l" t="t" r="r" b="b"/>
              <a:pathLst>
                <a:path w="20323" h="18548" extrusionOk="0">
                  <a:moveTo>
                    <a:pt x="10162" y="563"/>
                  </a:moveTo>
                  <a:cubicBezTo>
                    <a:pt x="13498" y="563"/>
                    <a:pt x="16763" y="1473"/>
                    <a:pt x="19618" y="3186"/>
                  </a:cubicBezTo>
                  <a:lnTo>
                    <a:pt x="16933" y="7503"/>
                  </a:lnTo>
                  <a:cubicBezTo>
                    <a:pt x="16906" y="7548"/>
                    <a:pt x="16888" y="7602"/>
                    <a:pt x="16888" y="7655"/>
                  </a:cubicBezTo>
                  <a:lnTo>
                    <a:pt x="16888" y="11919"/>
                  </a:lnTo>
                  <a:cubicBezTo>
                    <a:pt x="16888" y="12142"/>
                    <a:pt x="16719" y="12321"/>
                    <a:pt x="16496" y="12321"/>
                  </a:cubicBezTo>
                  <a:cubicBezTo>
                    <a:pt x="16282" y="12321"/>
                    <a:pt x="16103" y="12142"/>
                    <a:pt x="16103" y="11919"/>
                  </a:cubicBezTo>
                  <a:lnTo>
                    <a:pt x="16103" y="9823"/>
                  </a:lnTo>
                  <a:cubicBezTo>
                    <a:pt x="16103" y="9698"/>
                    <a:pt x="16014" y="9591"/>
                    <a:pt x="15898" y="9555"/>
                  </a:cubicBezTo>
                  <a:cubicBezTo>
                    <a:pt x="15874" y="9548"/>
                    <a:pt x="15849" y="9544"/>
                    <a:pt x="15824" y="9544"/>
                  </a:cubicBezTo>
                  <a:cubicBezTo>
                    <a:pt x="15729" y="9544"/>
                    <a:pt x="15635" y="9595"/>
                    <a:pt x="15586" y="9680"/>
                  </a:cubicBezTo>
                  <a:lnTo>
                    <a:pt x="10554" y="17771"/>
                  </a:lnTo>
                  <a:cubicBezTo>
                    <a:pt x="10465" y="17905"/>
                    <a:pt x="10322" y="17986"/>
                    <a:pt x="10162" y="17986"/>
                  </a:cubicBezTo>
                  <a:cubicBezTo>
                    <a:pt x="10001" y="17986"/>
                    <a:pt x="9849" y="17905"/>
                    <a:pt x="9769" y="17771"/>
                  </a:cubicBezTo>
                  <a:lnTo>
                    <a:pt x="6379" y="12312"/>
                  </a:lnTo>
                  <a:cubicBezTo>
                    <a:pt x="6326" y="12232"/>
                    <a:pt x="6236" y="12187"/>
                    <a:pt x="6138" y="12187"/>
                  </a:cubicBezTo>
                  <a:cubicBezTo>
                    <a:pt x="6112" y="12187"/>
                    <a:pt x="6085" y="12187"/>
                    <a:pt x="6067" y="12196"/>
                  </a:cubicBezTo>
                  <a:cubicBezTo>
                    <a:pt x="5942" y="12232"/>
                    <a:pt x="5862" y="12339"/>
                    <a:pt x="5862" y="12463"/>
                  </a:cubicBezTo>
                  <a:lnTo>
                    <a:pt x="5862" y="14819"/>
                  </a:lnTo>
                  <a:cubicBezTo>
                    <a:pt x="5862" y="15033"/>
                    <a:pt x="5683" y="15211"/>
                    <a:pt x="5469" y="15211"/>
                  </a:cubicBezTo>
                  <a:cubicBezTo>
                    <a:pt x="5246" y="15211"/>
                    <a:pt x="5068" y="15033"/>
                    <a:pt x="5068" y="14819"/>
                  </a:cubicBezTo>
                  <a:lnTo>
                    <a:pt x="5068" y="10287"/>
                  </a:lnTo>
                  <a:cubicBezTo>
                    <a:pt x="5068" y="10242"/>
                    <a:pt x="5059" y="10189"/>
                    <a:pt x="5032" y="10144"/>
                  </a:cubicBezTo>
                  <a:lnTo>
                    <a:pt x="4078" y="8619"/>
                  </a:lnTo>
                  <a:cubicBezTo>
                    <a:pt x="4028" y="8534"/>
                    <a:pt x="3934" y="8483"/>
                    <a:pt x="3839" y="8483"/>
                  </a:cubicBezTo>
                  <a:cubicBezTo>
                    <a:pt x="3814" y="8483"/>
                    <a:pt x="3790" y="8486"/>
                    <a:pt x="3765" y="8494"/>
                  </a:cubicBezTo>
                  <a:cubicBezTo>
                    <a:pt x="3649" y="8529"/>
                    <a:pt x="3560" y="8636"/>
                    <a:pt x="3560" y="8761"/>
                  </a:cubicBezTo>
                  <a:lnTo>
                    <a:pt x="3560" y="11661"/>
                  </a:lnTo>
                  <a:cubicBezTo>
                    <a:pt x="3560" y="11884"/>
                    <a:pt x="3382" y="12062"/>
                    <a:pt x="3168" y="12062"/>
                  </a:cubicBezTo>
                  <a:cubicBezTo>
                    <a:pt x="2945" y="12062"/>
                    <a:pt x="2775" y="11884"/>
                    <a:pt x="2775" y="11661"/>
                  </a:cubicBezTo>
                  <a:lnTo>
                    <a:pt x="2775" y="6593"/>
                  </a:lnTo>
                  <a:cubicBezTo>
                    <a:pt x="2775" y="6540"/>
                    <a:pt x="2757" y="6486"/>
                    <a:pt x="2730" y="6442"/>
                  </a:cubicBezTo>
                  <a:lnTo>
                    <a:pt x="705" y="3186"/>
                  </a:lnTo>
                  <a:cubicBezTo>
                    <a:pt x="3560" y="1473"/>
                    <a:pt x="6816" y="563"/>
                    <a:pt x="10162" y="563"/>
                  </a:cubicBezTo>
                  <a:close/>
                  <a:moveTo>
                    <a:pt x="10162" y="1"/>
                  </a:moveTo>
                  <a:cubicBezTo>
                    <a:pt x="6620" y="1"/>
                    <a:pt x="3168" y="991"/>
                    <a:pt x="170" y="2856"/>
                  </a:cubicBezTo>
                  <a:cubicBezTo>
                    <a:pt x="36" y="2936"/>
                    <a:pt x="1" y="3114"/>
                    <a:pt x="81" y="3239"/>
                  </a:cubicBezTo>
                  <a:lnTo>
                    <a:pt x="2213" y="6674"/>
                  </a:lnTo>
                  <a:lnTo>
                    <a:pt x="2213" y="11661"/>
                  </a:lnTo>
                  <a:cubicBezTo>
                    <a:pt x="2213" y="12187"/>
                    <a:pt x="2641" y="12615"/>
                    <a:pt x="3168" y="12615"/>
                  </a:cubicBezTo>
                  <a:cubicBezTo>
                    <a:pt x="3694" y="12615"/>
                    <a:pt x="4122" y="12187"/>
                    <a:pt x="4122" y="11661"/>
                  </a:cubicBezTo>
                  <a:lnTo>
                    <a:pt x="4122" y="9743"/>
                  </a:lnTo>
                  <a:lnTo>
                    <a:pt x="4515" y="10367"/>
                  </a:lnTo>
                  <a:lnTo>
                    <a:pt x="4515" y="14819"/>
                  </a:lnTo>
                  <a:cubicBezTo>
                    <a:pt x="4515" y="15345"/>
                    <a:pt x="4943" y="15773"/>
                    <a:pt x="5469" y="15773"/>
                  </a:cubicBezTo>
                  <a:cubicBezTo>
                    <a:pt x="5996" y="15773"/>
                    <a:pt x="6415" y="15345"/>
                    <a:pt x="6415" y="14819"/>
                  </a:cubicBezTo>
                  <a:lnTo>
                    <a:pt x="6415" y="13436"/>
                  </a:lnTo>
                  <a:lnTo>
                    <a:pt x="9296" y="18066"/>
                  </a:lnTo>
                  <a:cubicBezTo>
                    <a:pt x="9484" y="18369"/>
                    <a:pt x="9805" y="18548"/>
                    <a:pt x="10162" y="18548"/>
                  </a:cubicBezTo>
                  <a:cubicBezTo>
                    <a:pt x="10519" y="18548"/>
                    <a:pt x="10840" y="18369"/>
                    <a:pt x="11027" y="18066"/>
                  </a:cubicBezTo>
                  <a:lnTo>
                    <a:pt x="15541" y="10804"/>
                  </a:lnTo>
                  <a:lnTo>
                    <a:pt x="15541" y="11919"/>
                  </a:lnTo>
                  <a:cubicBezTo>
                    <a:pt x="15541" y="12446"/>
                    <a:pt x="15969" y="12874"/>
                    <a:pt x="16496" y="12874"/>
                  </a:cubicBezTo>
                  <a:cubicBezTo>
                    <a:pt x="17022" y="12874"/>
                    <a:pt x="17450" y="12446"/>
                    <a:pt x="17450" y="11919"/>
                  </a:cubicBezTo>
                  <a:lnTo>
                    <a:pt x="17450" y="7735"/>
                  </a:lnTo>
                  <a:lnTo>
                    <a:pt x="20242" y="3239"/>
                  </a:lnTo>
                  <a:cubicBezTo>
                    <a:pt x="20323" y="3114"/>
                    <a:pt x="20278" y="2936"/>
                    <a:pt x="20153" y="2856"/>
                  </a:cubicBezTo>
                  <a:cubicBezTo>
                    <a:pt x="17156" y="991"/>
                    <a:pt x="13703" y="1"/>
                    <a:pt x="10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0"/>
            <p:cNvSpPr/>
            <p:nvPr/>
          </p:nvSpPr>
          <p:spPr>
            <a:xfrm>
              <a:off x="3838080" y="2338288"/>
              <a:ext cx="909683" cy="276320"/>
            </a:xfrm>
            <a:custGeom>
              <a:avLst/>
              <a:gdLst/>
              <a:ahLst/>
              <a:cxnLst/>
              <a:rect l="l" t="t" r="r" b="b"/>
              <a:pathLst>
                <a:path w="25435" h="7726" extrusionOk="0">
                  <a:moveTo>
                    <a:pt x="12722" y="0"/>
                  </a:moveTo>
                  <a:cubicBezTo>
                    <a:pt x="8538" y="0"/>
                    <a:pt x="4595" y="1035"/>
                    <a:pt x="1143" y="2855"/>
                  </a:cubicBezTo>
                  <a:cubicBezTo>
                    <a:pt x="295" y="3301"/>
                    <a:pt x="1" y="4372"/>
                    <a:pt x="509" y="5184"/>
                  </a:cubicBezTo>
                  <a:lnTo>
                    <a:pt x="1598" y="6950"/>
                  </a:lnTo>
                  <a:cubicBezTo>
                    <a:pt x="1909" y="7444"/>
                    <a:pt x="2445" y="7726"/>
                    <a:pt x="2996" y="7726"/>
                  </a:cubicBezTo>
                  <a:cubicBezTo>
                    <a:pt x="3251" y="7726"/>
                    <a:pt x="3508" y="7666"/>
                    <a:pt x="3748" y="7539"/>
                  </a:cubicBezTo>
                  <a:cubicBezTo>
                    <a:pt x="6433" y="6147"/>
                    <a:pt x="9484" y="5353"/>
                    <a:pt x="12722" y="5353"/>
                  </a:cubicBezTo>
                  <a:cubicBezTo>
                    <a:pt x="15952" y="5353"/>
                    <a:pt x="19003" y="6147"/>
                    <a:pt x="21688" y="7539"/>
                  </a:cubicBezTo>
                  <a:cubicBezTo>
                    <a:pt x="21927" y="7666"/>
                    <a:pt x="22185" y="7726"/>
                    <a:pt x="22439" y="7726"/>
                  </a:cubicBezTo>
                  <a:cubicBezTo>
                    <a:pt x="22990" y="7726"/>
                    <a:pt x="23527" y="7444"/>
                    <a:pt x="23838" y="6950"/>
                  </a:cubicBezTo>
                  <a:lnTo>
                    <a:pt x="24926" y="5184"/>
                  </a:lnTo>
                  <a:cubicBezTo>
                    <a:pt x="25435" y="4372"/>
                    <a:pt x="25140" y="3301"/>
                    <a:pt x="24293" y="2855"/>
                  </a:cubicBezTo>
                  <a:cubicBezTo>
                    <a:pt x="20840" y="1035"/>
                    <a:pt x="16897" y="0"/>
                    <a:pt x="127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0"/>
            <p:cNvSpPr/>
            <p:nvPr/>
          </p:nvSpPr>
          <p:spPr>
            <a:xfrm>
              <a:off x="3834897" y="2328059"/>
              <a:ext cx="916371" cy="296456"/>
            </a:xfrm>
            <a:custGeom>
              <a:avLst/>
              <a:gdLst/>
              <a:ahLst/>
              <a:cxnLst/>
              <a:rect l="l" t="t" r="r" b="b"/>
              <a:pathLst>
                <a:path w="25622" h="8289" extrusionOk="0">
                  <a:moveTo>
                    <a:pt x="12811" y="563"/>
                  </a:moveTo>
                  <a:cubicBezTo>
                    <a:pt x="16790" y="563"/>
                    <a:pt x="20751" y="1544"/>
                    <a:pt x="24257" y="3391"/>
                  </a:cubicBezTo>
                  <a:cubicBezTo>
                    <a:pt x="24596" y="3569"/>
                    <a:pt x="24837" y="3873"/>
                    <a:pt x="24935" y="4247"/>
                  </a:cubicBezTo>
                  <a:cubicBezTo>
                    <a:pt x="25042" y="4622"/>
                    <a:pt x="24979" y="4997"/>
                    <a:pt x="24783" y="5327"/>
                  </a:cubicBezTo>
                  <a:lnTo>
                    <a:pt x="23686" y="7084"/>
                  </a:lnTo>
                  <a:cubicBezTo>
                    <a:pt x="23429" y="7501"/>
                    <a:pt x="22982" y="7732"/>
                    <a:pt x="22525" y="7732"/>
                  </a:cubicBezTo>
                  <a:cubicBezTo>
                    <a:pt x="22316" y="7732"/>
                    <a:pt x="22106" y="7684"/>
                    <a:pt x="21911" y="7584"/>
                  </a:cubicBezTo>
                  <a:cubicBezTo>
                    <a:pt x="19118" y="6130"/>
                    <a:pt x="15969" y="5362"/>
                    <a:pt x="12811" y="5362"/>
                  </a:cubicBezTo>
                  <a:cubicBezTo>
                    <a:pt x="9644" y="5362"/>
                    <a:pt x="6495" y="6130"/>
                    <a:pt x="3703" y="7584"/>
                  </a:cubicBezTo>
                  <a:cubicBezTo>
                    <a:pt x="3510" y="7684"/>
                    <a:pt x="3301" y="7732"/>
                    <a:pt x="3093" y="7732"/>
                  </a:cubicBezTo>
                  <a:cubicBezTo>
                    <a:pt x="2636" y="7732"/>
                    <a:pt x="2185" y="7501"/>
                    <a:pt x="1927" y="7084"/>
                  </a:cubicBezTo>
                  <a:lnTo>
                    <a:pt x="839" y="5327"/>
                  </a:lnTo>
                  <a:cubicBezTo>
                    <a:pt x="634" y="4997"/>
                    <a:pt x="580" y="4613"/>
                    <a:pt x="679" y="4247"/>
                  </a:cubicBezTo>
                  <a:cubicBezTo>
                    <a:pt x="777" y="3873"/>
                    <a:pt x="1018" y="3569"/>
                    <a:pt x="1365" y="3391"/>
                  </a:cubicBezTo>
                  <a:cubicBezTo>
                    <a:pt x="4862" y="1544"/>
                    <a:pt x="8823" y="563"/>
                    <a:pt x="12811" y="563"/>
                  </a:cubicBezTo>
                  <a:close/>
                  <a:moveTo>
                    <a:pt x="12811" y="1"/>
                  </a:moveTo>
                  <a:cubicBezTo>
                    <a:pt x="8734" y="1"/>
                    <a:pt x="4684" y="1000"/>
                    <a:pt x="1098" y="2900"/>
                  </a:cubicBezTo>
                  <a:cubicBezTo>
                    <a:pt x="625" y="3150"/>
                    <a:pt x="277" y="3587"/>
                    <a:pt x="134" y="4105"/>
                  </a:cubicBezTo>
                  <a:cubicBezTo>
                    <a:pt x="1" y="4622"/>
                    <a:pt x="72" y="5166"/>
                    <a:pt x="357" y="5621"/>
                  </a:cubicBezTo>
                  <a:lnTo>
                    <a:pt x="1455" y="7379"/>
                  </a:lnTo>
                  <a:cubicBezTo>
                    <a:pt x="1816" y="7960"/>
                    <a:pt x="2450" y="8285"/>
                    <a:pt x="3095" y="8285"/>
                  </a:cubicBezTo>
                  <a:cubicBezTo>
                    <a:pt x="3390" y="8285"/>
                    <a:pt x="3687" y="8217"/>
                    <a:pt x="3961" y="8074"/>
                  </a:cubicBezTo>
                  <a:cubicBezTo>
                    <a:pt x="6718" y="6647"/>
                    <a:pt x="9689" y="5916"/>
                    <a:pt x="12811" y="5916"/>
                  </a:cubicBezTo>
                  <a:cubicBezTo>
                    <a:pt x="15925" y="5916"/>
                    <a:pt x="18895" y="6647"/>
                    <a:pt x="21652" y="8074"/>
                  </a:cubicBezTo>
                  <a:cubicBezTo>
                    <a:pt x="21928" y="8217"/>
                    <a:pt x="22223" y="8289"/>
                    <a:pt x="22526" y="8289"/>
                  </a:cubicBezTo>
                  <a:cubicBezTo>
                    <a:pt x="23168" y="8289"/>
                    <a:pt x="23802" y="7959"/>
                    <a:pt x="24159" y="7379"/>
                  </a:cubicBezTo>
                  <a:lnTo>
                    <a:pt x="25256" y="5621"/>
                  </a:lnTo>
                  <a:cubicBezTo>
                    <a:pt x="25541" y="5166"/>
                    <a:pt x="25622" y="4622"/>
                    <a:pt x="25479" y="4105"/>
                  </a:cubicBezTo>
                  <a:cubicBezTo>
                    <a:pt x="25336" y="3587"/>
                    <a:pt x="24988" y="3150"/>
                    <a:pt x="24516" y="2900"/>
                  </a:cubicBezTo>
                  <a:cubicBezTo>
                    <a:pt x="20929" y="1000"/>
                    <a:pt x="16879" y="1"/>
                    <a:pt x="12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0"/>
            <p:cNvSpPr/>
            <p:nvPr/>
          </p:nvSpPr>
          <p:spPr>
            <a:xfrm>
              <a:off x="4403775" y="2618435"/>
              <a:ext cx="91308" cy="91272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76" y="0"/>
                  </a:moveTo>
                  <a:cubicBezTo>
                    <a:pt x="572" y="0"/>
                    <a:pt x="1" y="571"/>
                    <a:pt x="1" y="1276"/>
                  </a:cubicBezTo>
                  <a:cubicBezTo>
                    <a:pt x="1" y="1981"/>
                    <a:pt x="572" y="2551"/>
                    <a:pt x="1276" y="2551"/>
                  </a:cubicBezTo>
                  <a:cubicBezTo>
                    <a:pt x="1981" y="2551"/>
                    <a:pt x="2552" y="1981"/>
                    <a:pt x="2552" y="1276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0"/>
            <p:cNvSpPr/>
            <p:nvPr/>
          </p:nvSpPr>
          <p:spPr>
            <a:xfrm>
              <a:off x="4397087" y="2612033"/>
              <a:ext cx="104684" cy="104362"/>
            </a:xfrm>
            <a:custGeom>
              <a:avLst/>
              <a:gdLst/>
              <a:ahLst/>
              <a:cxnLst/>
              <a:rect l="l" t="t" r="r" b="b"/>
              <a:pathLst>
                <a:path w="2927" h="2918" extrusionOk="0">
                  <a:moveTo>
                    <a:pt x="1463" y="366"/>
                  </a:moveTo>
                  <a:cubicBezTo>
                    <a:pt x="2061" y="366"/>
                    <a:pt x="2552" y="857"/>
                    <a:pt x="2552" y="1455"/>
                  </a:cubicBezTo>
                  <a:cubicBezTo>
                    <a:pt x="2552" y="2061"/>
                    <a:pt x="2061" y="2543"/>
                    <a:pt x="1463" y="2543"/>
                  </a:cubicBezTo>
                  <a:cubicBezTo>
                    <a:pt x="866" y="2543"/>
                    <a:pt x="375" y="2061"/>
                    <a:pt x="375" y="1455"/>
                  </a:cubicBezTo>
                  <a:cubicBezTo>
                    <a:pt x="375" y="857"/>
                    <a:pt x="866" y="366"/>
                    <a:pt x="1463" y="366"/>
                  </a:cubicBezTo>
                  <a:close/>
                  <a:moveTo>
                    <a:pt x="1463" y="1"/>
                  </a:moveTo>
                  <a:cubicBezTo>
                    <a:pt x="661" y="1"/>
                    <a:pt x="0" y="652"/>
                    <a:pt x="0" y="1455"/>
                  </a:cubicBezTo>
                  <a:cubicBezTo>
                    <a:pt x="0" y="2267"/>
                    <a:pt x="661" y="2918"/>
                    <a:pt x="1463" y="2918"/>
                  </a:cubicBezTo>
                  <a:cubicBezTo>
                    <a:pt x="2266" y="2918"/>
                    <a:pt x="2927" y="2267"/>
                    <a:pt x="2927" y="1455"/>
                  </a:cubicBezTo>
                  <a:cubicBezTo>
                    <a:pt x="2927" y="652"/>
                    <a:pt x="2266" y="1"/>
                    <a:pt x="14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0"/>
            <p:cNvSpPr/>
            <p:nvPr/>
          </p:nvSpPr>
          <p:spPr>
            <a:xfrm>
              <a:off x="4145015" y="2730737"/>
              <a:ext cx="91308" cy="91272"/>
            </a:xfrm>
            <a:custGeom>
              <a:avLst/>
              <a:gdLst/>
              <a:ahLst/>
              <a:cxnLst/>
              <a:rect l="l" t="t" r="r" b="b"/>
              <a:pathLst>
                <a:path w="2553" h="2552" extrusionOk="0">
                  <a:moveTo>
                    <a:pt x="1276" y="0"/>
                  </a:moveTo>
                  <a:cubicBezTo>
                    <a:pt x="572" y="0"/>
                    <a:pt x="1" y="571"/>
                    <a:pt x="1" y="1276"/>
                  </a:cubicBezTo>
                  <a:cubicBezTo>
                    <a:pt x="1" y="1981"/>
                    <a:pt x="572" y="2552"/>
                    <a:pt x="1276" y="2552"/>
                  </a:cubicBezTo>
                  <a:cubicBezTo>
                    <a:pt x="1981" y="2552"/>
                    <a:pt x="2552" y="1981"/>
                    <a:pt x="2552" y="1276"/>
                  </a:cubicBezTo>
                  <a:cubicBezTo>
                    <a:pt x="2552" y="571"/>
                    <a:pt x="1981" y="0"/>
                    <a:pt x="1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0"/>
            <p:cNvSpPr/>
            <p:nvPr/>
          </p:nvSpPr>
          <p:spPr>
            <a:xfrm>
              <a:off x="4138649" y="2724014"/>
              <a:ext cx="104362" cy="104720"/>
            </a:xfrm>
            <a:custGeom>
              <a:avLst/>
              <a:gdLst/>
              <a:ahLst/>
              <a:cxnLst/>
              <a:rect l="l" t="t" r="r" b="b"/>
              <a:pathLst>
                <a:path w="2918" h="2928" extrusionOk="0">
                  <a:moveTo>
                    <a:pt x="1454" y="376"/>
                  </a:moveTo>
                  <a:cubicBezTo>
                    <a:pt x="2061" y="376"/>
                    <a:pt x="2552" y="857"/>
                    <a:pt x="2552" y="1464"/>
                  </a:cubicBezTo>
                  <a:cubicBezTo>
                    <a:pt x="2552" y="2062"/>
                    <a:pt x="2061" y="2552"/>
                    <a:pt x="1454" y="2552"/>
                  </a:cubicBezTo>
                  <a:cubicBezTo>
                    <a:pt x="857" y="2552"/>
                    <a:pt x="366" y="2062"/>
                    <a:pt x="366" y="1464"/>
                  </a:cubicBezTo>
                  <a:cubicBezTo>
                    <a:pt x="366" y="857"/>
                    <a:pt x="857" y="376"/>
                    <a:pt x="1454" y="376"/>
                  </a:cubicBezTo>
                  <a:close/>
                  <a:moveTo>
                    <a:pt x="1454" y="1"/>
                  </a:moveTo>
                  <a:cubicBezTo>
                    <a:pt x="652" y="1"/>
                    <a:pt x="0" y="652"/>
                    <a:pt x="0" y="1464"/>
                  </a:cubicBezTo>
                  <a:cubicBezTo>
                    <a:pt x="0" y="2267"/>
                    <a:pt x="652" y="2927"/>
                    <a:pt x="1454" y="2927"/>
                  </a:cubicBezTo>
                  <a:cubicBezTo>
                    <a:pt x="2266" y="2927"/>
                    <a:pt x="2918" y="2267"/>
                    <a:pt x="2918" y="1464"/>
                  </a:cubicBezTo>
                  <a:cubicBezTo>
                    <a:pt x="2918" y="652"/>
                    <a:pt x="2266" y="1"/>
                    <a:pt x="1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0"/>
            <p:cNvSpPr/>
            <p:nvPr/>
          </p:nvSpPr>
          <p:spPr>
            <a:xfrm>
              <a:off x="4071340" y="2607885"/>
              <a:ext cx="91272" cy="112660"/>
            </a:xfrm>
            <a:custGeom>
              <a:avLst/>
              <a:gdLst/>
              <a:ahLst/>
              <a:cxnLst/>
              <a:rect l="l" t="t" r="r" b="b"/>
              <a:pathLst>
                <a:path w="2552" h="3150" extrusionOk="0">
                  <a:moveTo>
                    <a:pt x="2293" y="1"/>
                  </a:moveTo>
                  <a:lnTo>
                    <a:pt x="2293" y="1"/>
                  </a:lnTo>
                  <a:cubicBezTo>
                    <a:pt x="1570" y="36"/>
                    <a:pt x="883" y="402"/>
                    <a:pt x="473" y="1053"/>
                  </a:cubicBezTo>
                  <a:cubicBezTo>
                    <a:pt x="54" y="1705"/>
                    <a:pt x="0" y="2481"/>
                    <a:pt x="268" y="3150"/>
                  </a:cubicBezTo>
                  <a:cubicBezTo>
                    <a:pt x="981" y="3105"/>
                    <a:pt x="1668" y="2739"/>
                    <a:pt x="2088" y="2097"/>
                  </a:cubicBezTo>
                  <a:cubicBezTo>
                    <a:pt x="2498" y="1446"/>
                    <a:pt x="2551" y="670"/>
                    <a:pt x="22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0"/>
            <p:cNvSpPr/>
            <p:nvPr/>
          </p:nvSpPr>
          <p:spPr>
            <a:xfrm>
              <a:off x="4063972" y="2601197"/>
              <a:ext cx="105972" cy="125750"/>
            </a:xfrm>
            <a:custGeom>
              <a:avLst/>
              <a:gdLst/>
              <a:ahLst/>
              <a:cxnLst/>
              <a:rect l="l" t="t" r="r" b="b"/>
              <a:pathLst>
                <a:path w="2963" h="3516" extrusionOk="0">
                  <a:moveTo>
                    <a:pt x="2365" y="384"/>
                  </a:moveTo>
                  <a:cubicBezTo>
                    <a:pt x="2561" y="991"/>
                    <a:pt x="2472" y="1651"/>
                    <a:pt x="2133" y="2177"/>
                  </a:cubicBezTo>
                  <a:cubicBezTo>
                    <a:pt x="1794" y="2712"/>
                    <a:pt x="1223" y="3060"/>
                    <a:pt x="599" y="3132"/>
                  </a:cubicBezTo>
                  <a:cubicBezTo>
                    <a:pt x="402" y="2534"/>
                    <a:pt x="491" y="1874"/>
                    <a:pt x="830" y="1338"/>
                  </a:cubicBezTo>
                  <a:cubicBezTo>
                    <a:pt x="1169" y="812"/>
                    <a:pt x="1740" y="464"/>
                    <a:pt x="2365" y="384"/>
                  </a:cubicBezTo>
                  <a:close/>
                  <a:moveTo>
                    <a:pt x="2490" y="0"/>
                  </a:moveTo>
                  <a:cubicBezTo>
                    <a:pt x="1687" y="45"/>
                    <a:pt x="946" y="473"/>
                    <a:pt x="518" y="1142"/>
                  </a:cubicBezTo>
                  <a:cubicBezTo>
                    <a:pt x="90" y="1811"/>
                    <a:pt x="1" y="2659"/>
                    <a:pt x="295" y="3399"/>
                  </a:cubicBezTo>
                  <a:cubicBezTo>
                    <a:pt x="322" y="3471"/>
                    <a:pt x="393" y="3515"/>
                    <a:pt x="474" y="3515"/>
                  </a:cubicBezTo>
                  <a:lnTo>
                    <a:pt x="483" y="3515"/>
                  </a:lnTo>
                  <a:cubicBezTo>
                    <a:pt x="1277" y="3480"/>
                    <a:pt x="2017" y="3051"/>
                    <a:pt x="2445" y="2382"/>
                  </a:cubicBezTo>
                  <a:cubicBezTo>
                    <a:pt x="2882" y="1713"/>
                    <a:pt x="2963" y="866"/>
                    <a:pt x="2668" y="125"/>
                  </a:cubicBezTo>
                  <a:cubicBezTo>
                    <a:pt x="2641" y="45"/>
                    <a:pt x="2561" y="0"/>
                    <a:pt x="24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0"/>
            <p:cNvSpPr/>
            <p:nvPr/>
          </p:nvSpPr>
          <p:spPr>
            <a:xfrm>
              <a:off x="4323697" y="2747940"/>
              <a:ext cx="120313" cy="78325"/>
            </a:xfrm>
            <a:custGeom>
              <a:avLst/>
              <a:gdLst/>
              <a:ahLst/>
              <a:cxnLst/>
              <a:rect l="l" t="t" r="r" b="b"/>
              <a:pathLst>
                <a:path w="3364" h="2190" extrusionOk="0">
                  <a:moveTo>
                    <a:pt x="1102" y="1"/>
                  </a:moveTo>
                  <a:cubicBezTo>
                    <a:pt x="716" y="1"/>
                    <a:pt x="335" y="100"/>
                    <a:pt x="1" y="286"/>
                  </a:cubicBezTo>
                  <a:cubicBezTo>
                    <a:pt x="125" y="991"/>
                    <a:pt x="572" y="1625"/>
                    <a:pt x="1267" y="1964"/>
                  </a:cubicBezTo>
                  <a:cubicBezTo>
                    <a:pt x="1590" y="2117"/>
                    <a:pt x="1930" y="2189"/>
                    <a:pt x="2264" y="2189"/>
                  </a:cubicBezTo>
                  <a:cubicBezTo>
                    <a:pt x="2650" y="2189"/>
                    <a:pt x="3029" y="2092"/>
                    <a:pt x="3364" y="1910"/>
                  </a:cubicBezTo>
                  <a:cubicBezTo>
                    <a:pt x="3239" y="1205"/>
                    <a:pt x="2793" y="563"/>
                    <a:pt x="2097" y="233"/>
                  </a:cubicBezTo>
                  <a:cubicBezTo>
                    <a:pt x="1778" y="76"/>
                    <a:pt x="1438" y="1"/>
                    <a:pt x="1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0"/>
            <p:cNvSpPr/>
            <p:nvPr/>
          </p:nvSpPr>
          <p:spPr>
            <a:xfrm>
              <a:off x="4316687" y="2741324"/>
              <a:ext cx="134369" cy="91523"/>
            </a:xfrm>
            <a:custGeom>
              <a:avLst/>
              <a:gdLst/>
              <a:ahLst/>
              <a:cxnLst/>
              <a:rect l="l" t="t" r="r" b="b"/>
              <a:pathLst>
                <a:path w="3757" h="2559" extrusionOk="0">
                  <a:moveTo>
                    <a:pt x="1295" y="373"/>
                  </a:moveTo>
                  <a:cubicBezTo>
                    <a:pt x="1609" y="373"/>
                    <a:pt x="1922" y="442"/>
                    <a:pt x="2213" y="579"/>
                  </a:cubicBezTo>
                  <a:cubicBezTo>
                    <a:pt x="2784" y="855"/>
                    <a:pt x="3203" y="1381"/>
                    <a:pt x="3355" y="1988"/>
                  </a:cubicBezTo>
                  <a:cubicBezTo>
                    <a:pt x="3067" y="2121"/>
                    <a:pt x="2760" y="2188"/>
                    <a:pt x="2453" y="2188"/>
                  </a:cubicBezTo>
                  <a:cubicBezTo>
                    <a:pt x="2142" y="2188"/>
                    <a:pt x="1831" y="2119"/>
                    <a:pt x="1544" y="1979"/>
                  </a:cubicBezTo>
                  <a:cubicBezTo>
                    <a:pt x="973" y="1703"/>
                    <a:pt x="553" y="1185"/>
                    <a:pt x="402" y="570"/>
                  </a:cubicBezTo>
                  <a:cubicBezTo>
                    <a:pt x="687" y="438"/>
                    <a:pt x="991" y="373"/>
                    <a:pt x="1295" y="373"/>
                  </a:cubicBezTo>
                  <a:close/>
                  <a:moveTo>
                    <a:pt x="1294" y="0"/>
                  </a:moveTo>
                  <a:cubicBezTo>
                    <a:pt x="886" y="0"/>
                    <a:pt x="477" y="101"/>
                    <a:pt x="107" y="302"/>
                  </a:cubicBezTo>
                  <a:cubicBezTo>
                    <a:pt x="36" y="338"/>
                    <a:pt x="0" y="418"/>
                    <a:pt x="9" y="498"/>
                  </a:cubicBezTo>
                  <a:cubicBezTo>
                    <a:pt x="152" y="1292"/>
                    <a:pt x="660" y="1970"/>
                    <a:pt x="1383" y="2309"/>
                  </a:cubicBezTo>
                  <a:cubicBezTo>
                    <a:pt x="1722" y="2479"/>
                    <a:pt x="2088" y="2559"/>
                    <a:pt x="2463" y="2559"/>
                  </a:cubicBezTo>
                  <a:cubicBezTo>
                    <a:pt x="2873" y="2559"/>
                    <a:pt x="3283" y="2461"/>
                    <a:pt x="3649" y="2256"/>
                  </a:cubicBezTo>
                  <a:cubicBezTo>
                    <a:pt x="3720" y="2220"/>
                    <a:pt x="3756" y="2140"/>
                    <a:pt x="3747" y="2059"/>
                  </a:cubicBezTo>
                  <a:cubicBezTo>
                    <a:pt x="3604" y="1274"/>
                    <a:pt x="3096" y="596"/>
                    <a:pt x="2373" y="248"/>
                  </a:cubicBezTo>
                  <a:cubicBezTo>
                    <a:pt x="2034" y="83"/>
                    <a:pt x="1664" y="0"/>
                    <a:pt x="1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0"/>
            <p:cNvSpPr/>
            <p:nvPr/>
          </p:nvSpPr>
          <p:spPr>
            <a:xfrm>
              <a:off x="4250308" y="2942717"/>
              <a:ext cx="116808" cy="80793"/>
            </a:xfrm>
            <a:custGeom>
              <a:avLst/>
              <a:gdLst/>
              <a:ahLst/>
              <a:cxnLst/>
              <a:rect l="l" t="t" r="r" b="b"/>
              <a:pathLst>
                <a:path w="3266" h="2259" extrusionOk="0">
                  <a:moveTo>
                    <a:pt x="2280" y="1"/>
                  </a:moveTo>
                  <a:cubicBezTo>
                    <a:pt x="1901" y="1"/>
                    <a:pt x="1517" y="94"/>
                    <a:pt x="1160" y="291"/>
                  </a:cubicBezTo>
                  <a:cubicBezTo>
                    <a:pt x="491" y="666"/>
                    <a:pt x="81" y="1326"/>
                    <a:pt x="1" y="2040"/>
                  </a:cubicBezTo>
                  <a:cubicBezTo>
                    <a:pt x="305" y="2183"/>
                    <a:pt x="641" y="2259"/>
                    <a:pt x="982" y="2259"/>
                  </a:cubicBezTo>
                  <a:cubicBezTo>
                    <a:pt x="1361" y="2259"/>
                    <a:pt x="1745" y="2166"/>
                    <a:pt x="2097" y="1968"/>
                  </a:cubicBezTo>
                  <a:cubicBezTo>
                    <a:pt x="2775" y="1594"/>
                    <a:pt x="3177" y="925"/>
                    <a:pt x="3266" y="220"/>
                  </a:cubicBezTo>
                  <a:cubicBezTo>
                    <a:pt x="2957" y="76"/>
                    <a:pt x="2621" y="1"/>
                    <a:pt x="2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0"/>
            <p:cNvSpPr/>
            <p:nvPr/>
          </p:nvSpPr>
          <p:spPr>
            <a:xfrm>
              <a:off x="4243298" y="2936028"/>
              <a:ext cx="130542" cy="94026"/>
            </a:xfrm>
            <a:custGeom>
              <a:avLst/>
              <a:gdLst/>
              <a:ahLst/>
              <a:cxnLst/>
              <a:rect l="l" t="t" r="r" b="b"/>
              <a:pathLst>
                <a:path w="3650" h="2629" extrusionOk="0">
                  <a:moveTo>
                    <a:pt x="2468" y="373"/>
                  </a:moveTo>
                  <a:cubicBezTo>
                    <a:pt x="2735" y="373"/>
                    <a:pt x="3003" y="423"/>
                    <a:pt x="3257" y="523"/>
                  </a:cubicBezTo>
                  <a:cubicBezTo>
                    <a:pt x="3141" y="1138"/>
                    <a:pt x="2757" y="1683"/>
                    <a:pt x="2204" y="1995"/>
                  </a:cubicBezTo>
                  <a:cubicBezTo>
                    <a:pt x="1886" y="2169"/>
                    <a:pt x="1530" y="2258"/>
                    <a:pt x="1174" y="2258"/>
                  </a:cubicBezTo>
                  <a:cubicBezTo>
                    <a:pt x="911" y="2258"/>
                    <a:pt x="648" y="2209"/>
                    <a:pt x="402" y="2111"/>
                  </a:cubicBezTo>
                  <a:cubicBezTo>
                    <a:pt x="509" y="1486"/>
                    <a:pt x="893" y="942"/>
                    <a:pt x="1446" y="639"/>
                  </a:cubicBezTo>
                  <a:cubicBezTo>
                    <a:pt x="1761" y="461"/>
                    <a:pt x="2114" y="373"/>
                    <a:pt x="2468" y="373"/>
                  </a:cubicBezTo>
                  <a:close/>
                  <a:moveTo>
                    <a:pt x="2471" y="1"/>
                  </a:moveTo>
                  <a:cubicBezTo>
                    <a:pt x="2054" y="1"/>
                    <a:pt x="1639" y="104"/>
                    <a:pt x="1267" y="309"/>
                  </a:cubicBezTo>
                  <a:cubicBezTo>
                    <a:pt x="571" y="701"/>
                    <a:pt x="99" y="1406"/>
                    <a:pt x="9" y="2200"/>
                  </a:cubicBezTo>
                  <a:cubicBezTo>
                    <a:pt x="0" y="2280"/>
                    <a:pt x="45" y="2361"/>
                    <a:pt x="116" y="2396"/>
                  </a:cubicBezTo>
                  <a:cubicBezTo>
                    <a:pt x="447" y="2548"/>
                    <a:pt x="812" y="2628"/>
                    <a:pt x="1178" y="2628"/>
                  </a:cubicBezTo>
                  <a:cubicBezTo>
                    <a:pt x="1597" y="2628"/>
                    <a:pt x="2008" y="2521"/>
                    <a:pt x="2382" y="2316"/>
                  </a:cubicBezTo>
                  <a:cubicBezTo>
                    <a:pt x="3078" y="1932"/>
                    <a:pt x="3551" y="1219"/>
                    <a:pt x="3640" y="425"/>
                  </a:cubicBezTo>
                  <a:cubicBezTo>
                    <a:pt x="3649" y="344"/>
                    <a:pt x="3613" y="273"/>
                    <a:pt x="3542" y="237"/>
                  </a:cubicBezTo>
                  <a:cubicBezTo>
                    <a:pt x="3201" y="79"/>
                    <a:pt x="2835" y="1"/>
                    <a:pt x="24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0"/>
            <p:cNvSpPr/>
            <p:nvPr/>
          </p:nvSpPr>
          <p:spPr>
            <a:xfrm>
              <a:off x="4201166" y="2838891"/>
              <a:ext cx="118740" cy="86516"/>
            </a:xfrm>
            <a:custGeom>
              <a:avLst/>
              <a:gdLst/>
              <a:ahLst/>
              <a:cxnLst/>
              <a:rect l="l" t="t" r="r" b="b"/>
              <a:pathLst>
                <a:path w="3320" h="2419" extrusionOk="0">
                  <a:moveTo>
                    <a:pt x="2882" y="0"/>
                  </a:moveTo>
                  <a:lnTo>
                    <a:pt x="1" y="1669"/>
                  </a:lnTo>
                  <a:lnTo>
                    <a:pt x="438" y="2418"/>
                  </a:lnTo>
                  <a:lnTo>
                    <a:pt x="3320" y="759"/>
                  </a:lnTo>
                  <a:lnTo>
                    <a:pt x="28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0"/>
            <p:cNvSpPr/>
            <p:nvPr/>
          </p:nvSpPr>
          <p:spPr>
            <a:xfrm>
              <a:off x="4194478" y="2832382"/>
              <a:ext cx="133082" cy="99713"/>
            </a:xfrm>
            <a:custGeom>
              <a:avLst/>
              <a:gdLst/>
              <a:ahLst/>
              <a:cxnLst/>
              <a:rect l="l" t="t" r="r" b="b"/>
              <a:pathLst>
                <a:path w="3721" h="2788" extrusionOk="0">
                  <a:moveTo>
                    <a:pt x="2998" y="441"/>
                  </a:moveTo>
                  <a:lnTo>
                    <a:pt x="3248" y="869"/>
                  </a:lnTo>
                  <a:lnTo>
                    <a:pt x="696" y="2350"/>
                  </a:lnTo>
                  <a:lnTo>
                    <a:pt x="447" y="1913"/>
                  </a:lnTo>
                  <a:lnTo>
                    <a:pt x="2998" y="441"/>
                  </a:lnTo>
                  <a:close/>
                  <a:moveTo>
                    <a:pt x="3077" y="1"/>
                  </a:moveTo>
                  <a:cubicBezTo>
                    <a:pt x="3041" y="1"/>
                    <a:pt x="3004" y="9"/>
                    <a:pt x="2971" y="22"/>
                  </a:cubicBezTo>
                  <a:lnTo>
                    <a:pt x="99" y="1690"/>
                  </a:lnTo>
                  <a:cubicBezTo>
                    <a:pt x="54" y="1708"/>
                    <a:pt x="18" y="1753"/>
                    <a:pt x="9" y="1797"/>
                  </a:cubicBezTo>
                  <a:cubicBezTo>
                    <a:pt x="1" y="1851"/>
                    <a:pt x="1" y="1895"/>
                    <a:pt x="27" y="1940"/>
                  </a:cubicBezTo>
                  <a:lnTo>
                    <a:pt x="464" y="2698"/>
                  </a:lnTo>
                  <a:cubicBezTo>
                    <a:pt x="500" y="2752"/>
                    <a:pt x="563" y="2787"/>
                    <a:pt x="625" y="2787"/>
                  </a:cubicBezTo>
                  <a:cubicBezTo>
                    <a:pt x="661" y="2787"/>
                    <a:pt x="687" y="2779"/>
                    <a:pt x="723" y="2761"/>
                  </a:cubicBezTo>
                  <a:lnTo>
                    <a:pt x="3596" y="1101"/>
                  </a:lnTo>
                  <a:cubicBezTo>
                    <a:pt x="3685" y="1048"/>
                    <a:pt x="3721" y="941"/>
                    <a:pt x="3667" y="852"/>
                  </a:cubicBezTo>
                  <a:lnTo>
                    <a:pt x="3230" y="93"/>
                  </a:lnTo>
                  <a:cubicBezTo>
                    <a:pt x="3203" y="49"/>
                    <a:pt x="3168" y="22"/>
                    <a:pt x="3114" y="4"/>
                  </a:cubicBezTo>
                  <a:cubicBezTo>
                    <a:pt x="3102" y="2"/>
                    <a:pt x="3089" y="1"/>
                    <a:pt x="30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0"/>
            <p:cNvSpPr/>
            <p:nvPr/>
          </p:nvSpPr>
          <p:spPr>
            <a:xfrm>
              <a:off x="4236931" y="2581419"/>
              <a:ext cx="112016" cy="99248"/>
            </a:xfrm>
            <a:custGeom>
              <a:avLst/>
              <a:gdLst/>
              <a:ahLst/>
              <a:cxnLst/>
              <a:rect l="l" t="t" r="r" b="b"/>
              <a:pathLst>
                <a:path w="3132" h="2775" extrusionOk="0">
                  <a:moveTo>
                    <a:pt x="553" y="0"/>
                  </a:moveTo>
                  <a:lnTo>
                    <a:pt x="0" y="678"/>
                  </a:lnTo>
                  <a:lnTo>
                    <a:pt x="2578" y="2775"/>
                  </a:lnTo>
                  <a:lnTo>
                    <a:pt x="3131" y="2097"/>
                  </a:lnTo>
                  <a:lnTo>
                    <a:pt x="5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0"/>
            <p:cNvSpPr/>
            <p:nvPr/>
          </p:nvSpPr>
          <p:spPr>
            <a:xfrm>
              <a:off x="4230208" y="2574838"/>
              <a:ext cx="126072" cy="112552"/>
            </a:xfrm>
            <a:custGeom>
              <a:avLst/>
              <a:gdLst/>
              <a:ahLst/>
              <a:cxnLst/>
              <a:rect l="l" t="t" r="r" b="b"/>
              <a:pathLst>
                <a:path w="3525" h="3147" extrusionOk="0">
                  <a:moveTo>
                    <a:pt x="768" y="443"/>
                  </a:moveTo>
                  <a:lnTo>
                    <a:pt x="3061" y="2307"/>
                  </a:lnTo>
                  <a:lnTo>
                    <a:pt x="2739" y="2700"/>
                  </a:lnTo>
                  <a:lnTo>
                    <a:pt x="456" y="835"/>
                  </a:lnTo>
                  <a:lnTo>
                    <a:pt x="768" y="443"/>
                  </a:lnTo>
                  <a:close/>
                  <a:moveTo>
                    <a:pt x="739" y="1"/>
                  </a:moveTo>
                  <a:cubicBezTo>
                    <a:pt x="686" y="1"/>
                    <a:pt x="634" y="23"/>
                    <a:pt x="598" y="68"/>
                  </a:cubicBezTo>
                  <a:lnTo>
                    <a:pt x="45" y="746"/>
                  </a:lnTo>
                  <a:cubicBezTo>
                    <a:pt x="19" y="782"/>
                    <a:pt x="1" y="835"/>
                    <a:pt x="10" y="880"/>
                  </a:cubicBezTo>
                  <a:cubicBezTo>
                    <a:pt x="10" y="934"/>
                    <a:pt x="36" y="978"/>
                    <a:pt x="72" y="1005"/>
                  </a:cubicBezTo>
                  <a:lnTo>
                    <a:pt x="2650" y="3101"/>
                  </a:lnTo>
                  <a:cubicBezTo>
                    <a:pt x="2686" y="3128"/>
                    <a:pt x="2722" y="3146"/>
                    <a:pt x="2766" y="3146"/>
                  </a:cubicBezTo>
                  <a:lnTo>
                    <a:pt x="2784" y="3146"/>
                  </a:lnTo>
                  <a:cubicBezTo>
                    <a:pt x="2838" y="3137"/>
                    <a:pt x="2882" y="3119"/>
                    <a:pt x="2909" y="3075"/>
                  </a:cubicBezTo>
                  <a:lnTo>
                    <a:pt x="3462" y="2406"/>
                  </a:lnTo>
                  <a:cubicBezTo>
                    <a:pt x="3525" y="2325"/>
                    <a:pt x="3516" y="2200"/>
                    <a:pt x="3435" y="2138"/>
                  </a:cubicBezTo>
                  <a:lnTo>
                    <a:pt x="857" y="42"/>
                  </a:lnTo>
                  <a:cubicBezTo>
                    <a:pt x="822" y="14"/>
                    <a:pt x="780" y="1"/>
                    <a:pt x="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9" name="Google Shape;3369;p50"/>
          <p:cNvGrpSpPr/>
          <p:nvPr/>
        </p:nvGrpSpPr>
        <p:grpSpPr>
          <a:xfrm>
            <a:off x="7092349" y="1443097"/>
            <a:ext cx="1122105" cy="1301503"/>
            <a:chOff x="4980382" y="2311110"/>
            <a:chExt cx="740908" cy="859361"/>
          </a:xfrm>
        </p:grpSpPr>
        <p:sp>
          <p:nvSpPr>
            <p:cNvPr id="3370" name="Google Shape;3370;p50"/>
            <p:cNvSpPr/>
            <p:nvPr/>
          </p:nvSpPr>
          <p:spPr>
            <a:xfrm>
              <a:off x="4989717" y="2468512"/>
              <a:ext cx="576174" cy="691767"/>
            </a:xfrm>
            <a:custGeom>
              <a:avLst/>
              <a:gdLst/>
              <a:ahLst/>
              <a:cxnLst/>
              <a:rect l="l" t="t" r="r" b="b"/>
              <a:pathLst>
                <a:path w="16110" h="19342" extrusionOk="0">
                  <a:moveTo>
                    <a:pt x="2558" y="0"/>
                  </a:moveTo>
                  <a:lnTo>
                    <a:pt x="69" y="15692"/>
                  </a:lnTo>
                  <a:cubicBezTo>
                    <a:pt x="1" y="16113"/>
                    <a:pt x="337" y="16474"/>
                    <a:pt x="738" y="16474"/>
                  </a:cubicBezTo>
                  <a:cubicBezTo>
                    <a:pt x="805" y="16474"/>
                    <a:pt x="874" y="16464"/>
                    <a:pt x="944" y="16442"/>
                  </a:cubicBezTo>
                  <a:lnTo>
                    <a:pt x="2987" y="15808"/>
                  </a:lnTo>
                  <a:lnTo>
                    <a:pt x="2987" y="16861"/>
                  </a:lnTo>
                  <a:cubicBezTo>
                    <a:pt x="2987" y="17200"/>
                    <a:pt x="3263" y="17477"/>
                    <a:pt x="3602" y="17477"/>
                  </a:cubicBezTo>
                  <a:cubicBezTo>
                    <a:pt x="3941" y="17477"/>
                    <a:pt x="4218" y="17200"/>
                    <a:pt x="4218" y="16861"/>
                  </a:cubicBezTo>
                  <a:lnTo>
                    <a:pt x="4218" y="15425"/>
                  </a:lnTo>
                  <a:lnTo>
                    <a:pt x="5244" y="15104"/>
                  </a:lnTo>
                  <a:lnTo>
                    <a:pt x="5244" y="18734"/>
                  </a:lnTo>
                  <a:cubicBezTo>
                    <a:pt x="5244" y="19073"/>
                    <a:pt x="5511" y="19341"/>
                    <a:pt x="5850" y="19341"/>
                  </a:cubicBezTo>
                  <a:cubicBezTo>
                    <a:pt x="6189" y="19341"/>
                    <a:pt x="6466" y="19073"/>
                    <a:pt x="6466" y="18734"/>
                  </a:cubicBezTo>
                  <a:lnTo>
                    <a:pt x="6466" y="14729"/>
                  </a:lnTo>
                  <a:lnTo>
                    <a:pt x="12042" y="12989"/>
                  </a:lnTo>
                  <a:lnTo>
                    <a:pt x="12042" y="14622"/>
                  </a:lnTo>
                  <a:cubicBezTo>
                    <a:pt x="12042" y="14961"/>
                    <a:pt x="12318" y="15229"/>
                    <a:pt x="12657" y="15229"/>
                  </a:cubicBezTo>
                  <a:cubicBezTo>
                    <a:pt x="12996" y="15229"/>
                    <a:pt x="13264" y="14961"/>
                    <a:pt x="13264" y="14622"/>
                  </a:cubicBezTo>
                  <a:lnTo>
                    <a:pt x="13264" y="12615"/>
                  </a:lnTo>
                  <a:lnTo>
                    <a:pt x="16110" y="11732"/>
                  </a:lnTo>
                  <a:cubicBezTo>
                    <a:pt x="15208" y="8797"/>
                    <a:pt x="13496" y="6085"/>
                    <a:pt x="11016" y="3926"/>
                  </a:cubicBezTo>
                  <a:cubicBezTo>
                    <a:pt x="8527" y="1776"/>
                    <a:pt x="5592" y="473"/>
                    <a:pt x="25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0"/>
            <p:cNvSpPr/>
            <p:nvPr/>
          </p:nvSpPr>
          <p:spPr>
            <a:xfrm>
              <a:off x="4980382" y="2458462"/>
              <a:ext cx="596667" cy="712010"/>
            </a:xfrm>
            <a:custGeom>
              <a:avLst/>
              <a:gdLst/>
              <a:ahLst/>
              <a:cxnLst/>
              <a:rect l="l" t="t" r="r" b="b"/>
              <a:pathLst>
                <a:path w="16683" h="19908" extrusionOk="0">
                  <a:moveTo>
                    <a:pt x="3051" y="603"/>
                  </a:moveTo>
                  <a:cubicBezTo>
                    <a:pt x="6022" y="1120"/>
                    <a:pt x="8797" y="2440"/>
                    <a:pt x="11089" y="4421"/>
                  </a:cubicBezTo>
                  <a:cubicBezTo>
                    <a:pt x="13382" y="6401"/>
                    <a:pt x="15077" y="8962"/>
                    <a:pt x="16023" y="11825"/>
                  </a:cubicBezTo>
                  <a:lnTo>
                    <a:pt x="13444" y="12628"/>
                  </a:lnTo>
                  <a:cubicBezTo>
                    <a:pt x="13328" y="12664"/>
                    <a:pt x="13248" y="12771"/>
                    <a:pt x="13248" y="12896"/>
                  </a:cubicBezTo>
                  <a:lnTo>
                    <a:pt x="13248" y="14903"/>
                  </a:lnTo>
                  <a:cubicBezTo>
                    <a:pt x="13248" y="15081"/>
                    <a:pt x="13096" y="15233"/>
                    <a:pt x="12918" y="15233"/>
                  </a:cubicBezTo>
                  <a:cubicBezTo>
                    <a:pt x="12731" y="15233"/>
                    <a:pt x="12579" y="15081"/>
                    <a:pt x="12579" y="14903"/>
                  </a:cubicBezTo>
                  <a:lnTo>
                    <a:pt x="12579" y="13270"/>
                  </a:lnTo>
                  <a:cubicBezTo>
                    <a:pt x="12579" y="13190"/>
                    <a:pt x="12534" y="13101"/>
                    <a:pt x="12463" y="13047"/>
                  </a:cubicBezTo>
                  <a:cubicBezTo>
                    <a:pt x="12417" y="13013"/>
                    <a:pt x="12364" y="12997"/>
                    <a:pt x="12309" y="12997"/>
                  </a:cubicBezTo>
                  <a:cubicBezTo>
                    <a:pt x="12277" y="12997"/>
                    <a:pt x="12245" y="13002"/>
                    <a:pt x="12213" y="13012"/>
                  </a:cubicBezTo>
                  <a:lnTo>
                    <a:pt x="6647" y="14742"/>
                  </a:lnTo>
                  <a:cubicBezTo>
                    <a:pt x="6531" y="14778"/>
                    <a:pt x="6450" y="14885"/>
                    <a:pt x="6450" y="15010"/>
                  </a:cubicBezTo>
                  <a:lnTo>
                    <a:pt x="6450" y="19015"/>
                  </a:lnTo>
                  <a:cubicBezTo>
                    <a:pt x="6450" y="19194"/>
                    <a:pt x="6299" y="19346"/>
                    <a:pt x="6111" y="19346"/>
                  </a:cubicBezTo>
                  <a:cubicBezTo>
                    <a:pt x="5933" y="19346"/>
                    <a:pt x="5781" y="19194"/>
                    <a:pt x="5781" y="19015"/>
                  </a:cubicBezTo>
                  <a:lnTo>
                    <a:pt x="5781" y="15385"/>
                  </a:lnTo>
                  <a:cubicBezTo>
                    <a:pt x="5781" y="15295"/>
                    <a:pt x="5737" y="15215"/>
                    <a:pt x="5665" y="15162"/>
                  </a:cubicBezTo>
                  <a:cubicBezTo>
                    <a:pt x="5621" y="15126"/>
                    <a:pt x="5558" y="15108"/>
                    <a:pt x="5505" y="15108"/>
                  </a:cubicBezTo>
                  <a:cubicBezTo>
                    <a:pt x="5469" y="15108"/>
                    <a:pt x="5442" y="15117"/>
                    <a:pt x="5415" y="15117"/>
                  </a:cubicBezTo>
                  <a:lnTo>
                    <a:pt x="4398" y="15438"/>
                  </a:lnTo>
                  <a:cubicBezTo>
                    <a:pt x="4274" y="15474"/>
                    <a:pt x="4202" y="15581"/>
                    <a:pt x="4202" y="15706"/>
                  </a:cubicBezTo>
                  <a:lnTo>
                    <a:pt x="4202" y="17142"/>
                  </a:lnTo>
                  <a:cubicBezTo>
                    <a:pt x="4202" y="17321"/>
                    <a:pt x="4051" y="17472"/>
                    <a:pt x="3863" y="17472"/>
                  </a:cubicBezTo>
                  <a:cubicBezTo>
                    <a:pt x="3676" y="17472"/>
                    <a:pt x="3524" y="17321"/>
                    <a:pt x="3524" y="17142"/>
                  </a:cubicBezTo>
                  <a:lnTo>
                    <a:pt x="3524" y="16089"/>
                  </a:lnTo>
                  <a:cubicBezTo>
                    <a:pt x="3524" y="16000"/>
                    <a:pt x="3489" y="15920"/>
                    <a:pt x="3417" y="15866"/>
                  </a:cubicBezTo>
                  <a:cubicBezTo>
                    <a:pt x="3368" y="15829"/>
                    <a:pt x="3306" y="15809"/>
                    <a:pt x="3246" y="15809"/>
                  </a:cubicBezTo>
                  <a:cubicBezTo>
                    <a:pt x="3219" y="15809"/>
                    <a:pt x="3192" y="15813"/>
                    <a:pt x="3167" y="15822"/>
                  </a:cubicBezTo>
                  <a:lnTo>
                    <a:pt x="1116" y="16455"/>
                  </a:lnTo>
                  <a:cubicBezTo>
                    <a:pt x="1074" y="16469"/>
                    <a:pt x="1032" y="16476"/>
                    <a:pt x="991" y="16476"/>
                  </a:cubicBezTo>
                  <a:cubicBezTo>
                    <a:pt x="901" y="16476"/>
                    <a:pt x="814" y="16442"/>
                    <a:pt x="741" y="16375"/>
                  </a:cubicBezTo>
                  <a:cubicBezTo>
                    <a:pt x="634" y="16286"/>
                    <a:pt x="589" y="16152"/>
                    <a:pt x="607" y="16018"/>
                  </a:cubicBezTo>
                  <a:lnTo>
                    <a:pt x="3051" y="603"/>
                  </a:lnTo>
                  <a:close/>
                  <a:moveTo>
                    <a:pt x="2817" y="1"/>
                  </a:moveTo>
                  <a:cubicBezTo>
                    <a:pt x="2684" y="1"/>
                    <a:pt x="2567" y="101"/>
                    <a:pt x="2543" y="237"/>
                  </a:cubicBezTo>
                  <a:lnTo>
                    <a:pt x="54" y="15929"/>
                  </a:lnTo>
                  <a:cubicBezTo>
                    <a:pt x="0" y="16259"/>
                    <a:pt x="125" y="16580"/>
                    <a:pt x="375" y="16803"/>
                  </a:cubicBezTo>
                  <a:cubicBezTo>
                    <a:pt x="551" y="16954"/>
                    <a:pt x="771" y="17034"/>
                    <a:pt x="998" y="17034"/>
                  </a:cubicBezTo>
                  <a:cubicBezTo>
                    <a:pt x="1093" y="17034"/>
                    <a:pt x="1190" y="17020"/>
                    <a:pt x="1285" y="16990"/>
                  </a:cubicBezTo>
                  <a:lnTo>
                    <a:pt x="2971" y="16464"/>
                  </a:lnTo>
                  <a:lnTo>
                    <a:pt x="2971" y="17142"/>
                  </a:lnTo>
                  <a:cubicBezTo>
                    <a:pt x="2971" y="17633"/>
                    <a:pt x="3373" y="18034"/>
                    <a:pt x="3863" y="18034"/>
                  </a:cubicBezTo>
                  <a:cubicBezTo>
                    <a:pt x="4354" y="18034"/>
                    <a:pt x="4755" y="17633"/>
                    <a:pt x="4755" y="17142"/>
                  </a:cubicBezTo>
                  <a:lnTo>
                    <a:pt x="4755" y="15911"/>
                  </a:lnTo>
                  <a:lnTo>
                    <a:pt x="5219" y="15768"/>
                  </a:lnTo>
                  <a:lnTo>
                    <a:pt x="5219" y="19015"/>
                  </a:lnTo>
                  <a:cubicBezTo>
                    <a:pt x="5219" y="19506"/>
                    <a:pt x="5621" y="19908"/>
                    <a:pt x="6111" y="19908"/>
                  </a:cubicBezTo>
                  <a:cubicBezTo>
                    <a:pt x="6611" y="19908"/>
                    <a:pt x="7012" y="19506"/>
                    <a:pt x="7012" y="19015"/>
                  </a:cubicBezTo>
                  <a:lnTo>
                    <a:pt x="7012" y="15215"/>
                  </a:lnTo>
                  <a:lnTo>
                    <a:pt x="12017" y="13654"/>
                  </a:lnTo>
                  <a:lnTo>
                    <a:pt x="12017" y="14903"/>
                  </a:lnTo>
                  <a:cubicBezTo>
                    <a:pt x="12017" y="15394"/>
                    <a:pt x="12419" y="15795"/>
                    <a:pt x="12918" y="15795"/>
                  </a:cubicBezTo>
                  <a:cubicBezTo>
                    <a:pt x="13409" y="15795"/>
                    <a:pt x="13810" y="15394"/>
                    <a:pt x="13810" y="14903"/>
                  </a:cubicBezTo>
                  <a:lnTo>
                    <a:pt x="13810" y="13101"/>
                  </a:lnTo>
                  <a:lnTo>
                    <a:pt x="16460" y="12271"/>
                  </a:lnTo>
                  <a:cubicBezTo>
                    <a:pt x="16602" y="12227"/>
                    <a:pt x="16683" y="12075"/>
                    <a:pt x="16638" y="11923"/>
                  </a:cubicBezTo>
                  <a:cubicBezTo>
                    <a:pt x="15684" y="8854"/>
                    <a:pt x="13890" y="6107"/>
                    <a:pt x="11455" y="4001"/>
                  </a:cubicBezTo>
                  <a:cubicBezTo>
                    <a:pt x="9020" y="1887"/>
                    <a:pt x="6049" y="504"/>
                    <a:pt x="2864" y="5"/>
                  </a:cubicBezTo>
                  <a:cubicBezTo>
                    <a:pt x="2848" y="2"/>
                    <a:pt x="2833" y="1"/>
                    <a:pt x="28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0"/>
            <p:cNvSpPr/>
            <p:nvPr/>
          </p:nvSpPr>
          <p:spPr>
            <a:xfrm>
              <a:off x="5055345" y="2320981"/>
              <a:ext cx="661474" cy="588084"/>
            </a:xfrm>
            <a:custGeom>
              <a:avLst/>
              <a:gdLst/>
              <a:ahLst/>
              <a:cxnLst/>
              <a:rect l="l" t="t" r="r" b="b"/>
              <a:pathLst>
                <a:path w="18495" h="16443" extrusionOk="0">
                  <a:moveTo>
                    <a:pt x="1899" y="0"/>
                  </a:moveTo>
                  <a:cubicBezTo>
                    <a:pt x="1179" y="0"/>
                    <a:pt x="536" y="522"/>
                    <a:pt x="420" y="1271"/>
                  </a:cubicBezTo>
                  <a:lnTo>
                    <a:pt x="126" y="3126"/>
                  </a:lnTo>
                  <a:cubicBezTo>
                    <a:pt x="1" y="3902"/>
                    <a:pt x="492" y="4634"/>
                    <a:pt x="1250" y="4821"/>
                  </a:cubicBezTo>
                  <a:cubicBezTo>
                    <a:pt x="3926" y="5455"/>
                    <a:pt x="6495" y="6730"/>
                    <a:pt x="8726" y="8657"/>
                  </a:cubicBezTo>
                  <a:cubicBezTo>
                    <a:pt x="10956" y="10584"/>
                    <a:pt x="12580" y="12948"/>
                    <a:pt x="13597" y="15509"/>
                  </a:cubicBezTo>
                  <a:cubicBezTo>
                    <a:pt x="13825" y="16087"/>
                    <a:pt x="14385" y="16442"/>
                    <a:pt x="14979" y="16442"/>
                  </a:cubicBezTo>
                  <a:cubicBezTo>
                    <a:pt x="15127" y="16442"/>
                    <a:pt x="15277" y="16420"/>
                    <a:pt x="15425" y="16374"/>
                  </a:cubicBezTo>
                  <a:lnTo>
                    <a:pt x="17227" y="15812"/>
                  </a:lnTo>
                  <a:cubicBezTo>
                    <a:pt x="18066" y="15562"/>
                    <a:pt x="18494" y="14643"/>
                    <a:pt x="18182" y="13831"/>
                  </a:cubicBezTo>
                  <a:cubicBezTo>
                    <a:pt x="16888" y="10522"/>
                    <a:pt x="14792" y="7462"/>
                    <a:pt x="11919" y="4973"/>
                  </a:cubicBezTo>
                  <a:cubicBezTo>
                    <a:pt x="9038" y="2475"/>
                    <a:pt x="5710" y="842"/>
                    <a:pt x="2240" y="40"/>
                  </a:cubicBezTo>
                  <a:cubicBezTo>
                    <a:pt x="2126" y="13"/>
                    <a:pt x="2012" y="0"/>
                    <a:pt x="18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0"/>
            <p:cNvSpPr/>
            <p:nvPr/>
          </p:nvSpPr>
          <p:spPr>
            <a:xfrm>
              <a:off x="5044830" y="2311110"/>
              <a:ext cx="676459" cy="607933"/>
            </a:xfrm>
            <a:custGeom>
              <a:avLst/>
              <a:gdLst/>
              <a:ahLst/>
              <a:cxnLst/>
              <a:rect l="l" t="t" r="r" b="b"/>
              <a:pathLst>
                <a:path w="18914" h="16998" extrusionOk="0">
                  <a:moveTo>
                    <a:pt x="2195" y="556"/>
                  </a:moveTo>
                  <a:cubicBezTo>
                    <a:pt x="2284" y="556"/>
                    <a:pt x="2382" y="565"/>
                    <a:pt x="2472" y="592"/>
                  </a:cubicBezTo>
                  <a:cubicBezTo>
                    <a:pt x="5986" y="1404"/>
                    <a:pt x="9287" y="3081"/>
                    <a:pt x="12026" y="5454"/>
                  </a:cubicBezTo>
                  <a:cubicBezTo>
                    <a:pt x="14765" y="7827"/>
                    <a:pt x="16906" y="10851"/>
                    <a:pt x="18217" y="14215"/>
                  </a:cubicBezTo>
                  <a:cubicBezTo>
                    <a:pt x="18342" y="14536"/>
                    <a:pt x="18324" y="14884"/>
                    <a:pt x="18182" y="15187"/>
                  </a:cubicBezTo>
                  <a:cubicBezTo>
                    <a:pt x="18030" y="15499"/>
                    <a:pt x="17771" y="15722"/>
                    <a:pt x="17441" y="15829"/>
                  </a:cubicBezTo>
                  <a:lnTo>
                    <a:pt x="15639" y="16382"/>
                  </a:lnTo>
                  <a:cubicBezTo>
                    <a:pt x="15518" y="16420"/>
                    <a:pt x="15396" y="16437"/>
                    <a:pt x="15275" y="16437"/>
                  </a:cubicBezTo>
                  <a:cubicBezTo>
                    <a:pt x="14790" y="16437"/>
                    <a:pt x="14335" y="16149"/>
                    <a:pt x="14149" y="15678"/>
                  </a:cubicBezTo>
                  <a:cubicBezTo>
                    <a:pt x="13097" y="13010"/>
                    <a:pt x="11384" y="10610"/>
                    <a:pt x="9207" y="8719"/>
                  </a:cubicBezTo>
                  <a:cubicBezTo>
                    <a:pt x="7021" y="6837"/>
                    <a:pt x="4399" y="5490"/>
                    <a:pt x="1606" y="4821"/>
                  </a:cubicBezTo>
                  <a:cubicBezTo>
                    <a:pt x="1000" y="4678"/>
                    <a:pt x="598" y="4071"/>
                    <a:pt x="696" y="3447"/>
                  </a:cubicBezTo>
                  <a:lnTo>
                    <a:pt x="991" y="1591"/>
                  </a:lnTo>
                  <a:cubicBezTo>
                    <a:pt x="1044" y="1252"/>
                    <a:pt x="1232" y="958"/>
                    <a:pt x="1517" y="771"/>
                  </a:cubicBezTo>
                  <a:cubicBezTo>
                    <a:pt x="1722" y="628"/>
                    <a:pt x="1954" y="556"/>
                    <a:pt x="2195" y="556"/>
                  </a:cubicBezTo>
                  <a:close/>
                  <a:moveTo>
                    <a:pt x="2200" y="0"/>
                  </a:moveTo>
                  <a:cubicBezTo>
                    <a:pt x="1846" y="0"/>
                    <a:pt x="1495" y="107"/>
                    <a:pt x="1205" y="307"/>
                  </a:cubicBezTo>
                  <a:cubicBezTo>
                    <a:pt x="786" y="583"/>
                    <a:pt x="518" y="1011"/>
                    <a:pt x="438" y="1502"/>
                  </a:cubicBezTo>
                  <a:lnTo>
                    <a:pt x="143" y="3358"/>
                  </a:lnTo>
                  <a:cubicBezTo>
                    <a:pt x="0" y="4277"/>
                    <a:pt x="580" y="5151"/>
                    <a:pt x="1472" y="5365"/>
                  </a:cubicBezTo>
                  <a:cubicBezTo>
                    <a:pt x="4220" y="6016"/>
                    <a:pt x="6691" y="7292"/>
                    <a:pt x="8841" y="9138"/>
                  </a:cubicBezTo>
                  <a:cubicBezTo>
                    <a:pt x="10982" y="10994"/>
                    <a:pt x="12597" y="13269"/>
                    <a:pt x="13632" y="15883"/>
                  </a:cubicBezTo>
                  <a:cubicBezTo>
                    <a:pt x="13908" y="16570"/>
                    <a:pt x="14577" y="16998"/>
                    <a:pt x="15282" y="16998"/>
                  </a:cubicBezTo>
                  <a:cubicBezTo>
                    <a:pt x="15461" y="16998"/>
                    <a:pt x="15630" y="16971"/>
                    <a:pt x="15809" y="16918"/>
                  </a:cubicBezTo>
                  <a:lnTo>
                    <a:pt x="17611" y="16356"/>
                  </a:lnTo>
                  <a:cubicBezTo>
                    <a:pt x="18083" y="16213"/>
                    <a:pt x="18467" y="15883"/>
                    <a:pt x="18681" y="15437"/>
                  </a:cubicBezTo>
                  <a:cubicBezTo>
                    <a:pt x="18895" y="14991"/>
                    <a:pt x="18913" y="14473"/>
                    <a:pt x="18735" y="14009"/>
                  </a:cubicBezTo>
                  <a:cubicBezTo>
                    <a:pt x="17396" y="10566"/>
                    <a:pt x="15202" y="7461"/>
                    <a:pt x="12392" y="5035"/>
                  </a:cubicBezTo>
                  <a:cubicBezTo>
                    <a:pt x="9591" y="2608"/>
                    <a:pt x="6201" y="878"/>
                    <a:pt x="2605" y="48"/>
                  </a:cubicBezTo>
                  <a:cubicBezTo>
                    <a:pt x="2472" y="16"/>
                    <a:pt x="2336" y="0"/>
                    <a:pt x="2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0"/>
            <p:cNvSpPr/>
            <p:nvPr/>
          </p:nvSpPr>
          <p:spPr>
            <a:xfrm>
              <a:off x="5075445" y="2909136"/>
              <a:ext cx="83011" cy="82975"/>
            </a:xfrm>
            <a:custGeom>
              <a:avLst/>
              <a:gdLst/>
              <a:ahLst/>
              <a:cxnLst/>
              <a:rect l="l" t="t" r="r" b="b"/>
              <a:pathLst>
                <a:path w="2321" h="2320" extrusionOk="0">
                  <a:moveTo>
                    <a:pt x="1161" y="0"/>
                  </a:moveTo>
                  <a:cubicBezTo>
                    <a:pt x="518" y="0"/>
                    <a:pt x="1" y="518"/>
                    <a:pt x="1" y="1160"/>
                  </a:cubicBezTo>
                  <a:cubicBezTo>
                    <a:pt x="1" y="1802"/>
                    <a:pt x="518" y="2320"/>
                    <a:pt x="1161" y="2320"/>
                  </a:cubicBezTo>
                  <a:cubicBezTo>
                    <a:pt x="1803" y="2320"/>
                    <a:pt x="2320" y="1802"/>
                    <a:pt x="2320" y="1160"/>
                  </a:cubicBezTo>
                  <a:cubicBezTo>
                    <a:pt x="2320" y="518"/>
                    <a:pt x="1803" y="0"/>
                    <a:pt x="11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0"/>
            <p:cNvSpPr/>
            <p:nvPr/>
          </p:nvSpPr>
          <p:spPr>
            <a:xfrm>
              <a:off x="5068757" y="2902413"/>
              <a:ext cx="96387" cy="96422"/>
            </a:xfrm>
            <a:custGeom>
              <a:avLst/>
              <a:gdLst/>
              <a:ahLst/>
              <a:cxnLst/>
              <a:rect l="l" t="t" r="r" b="b"/>
              <a:pathLst>
                <a:path w="2695" h="2696" extrusionOk="0">
                  <a:moveTo>
                    <a:pt x="1348" y="376"/>
                  </a:moveTo>
                  <a:cubicBezTo>
                    <a:pt x="1883" y="376"/>
                    <a:pt x="2320" y="813"/>
                    <a:pt x="2320" y="1348"/>
                  </a:cubicBezTo>
                  <a:cubicBezTo>
                    <a:pt x="2320" y="1883"/>
                    <a:pt x="1883" y="2320"/>
                    <a:pt x="1348" y="2320"/>
                  </a:cubicBezTo>
                  <a:cubicBezTo>
                    <a:pt x="812" y="2320"/>
                    <a:pt x="375" y="1883"/>
                    <a:pt x="375" y="1348"/>
                  </a:cubicBezTo>
                  <a:cubicBezTo>
                    <a:pt x="375" y="813"/>
                    <a:pt x="812" y="376"/>
                    <a:pt x="1348" y="376"/>
                  </a:cubicBezTo>
                  <a:close/>
                  <a:moveTo>
                    <a:pt x="1348" y="1"/>
                  </a:moveTo>
                  <a:cubicBezTo>
                    <a:pt x="607" y="1"/>
                    <a:pt x="1" y="608"/>
                    <a:pt x="1" y="1348"/>
                  </a:cubicBezTo>
                  <a:cubicBezTo>
                    <a:pt x="1" y="2088"/>
                    <a:pt x="607" y="2695"/>
                    <a:pt x="1348" y="2695"/>
                  </a:cubicBezTo>
                  <a:cubicBezTo>
                    <a:pt x="2088" y="2695"/>
                    <a:pt x="2695" y="2088"/>
                    <a:pt x="2695" y="1348"/>
                  </a:cubicBezTo>
                  <a:cubicBezTo>
                    <a:pt x="2695" y="608"/>
                    <a:pt x="2088" y="1"/>
                    <a:pt x="13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0"/>
            <p:cNvSpPr/>
            <p:nvPr/>
          </p:nvSpPr>
          <p:spPr>
            <a:xfrm>
              <a:off x="5139608" y="2573482"/>
              <a:ext cx="83297" cy="83297"/>
            </a:xfrm>
            <a:custGeom>
              <a:avLst/>
              <a:gdLst/>
              <a:ahLst/>
              <a:cxnLst/>
              <a:rect l="l" t="t" r="r" b="b"/>
              <a:pathLst>
                <a:path w="2329" h="2329" extrusionOk="0">
                  <a:moveTo>
                    <a:pt x="1169" y="0"/>
                  </a:moveTo>
                  <a:cubicBezTo>
                    <a:pt x="526" y="0"/>
                    <a:pt x="0" y="518"/>
                    <a:pt x="0" y="1160"/>
                  </a:cubicBezTo>
                  <a:cubicBezTo>
                    <a:pt x="0" y="1802"/>
                    <a:pt x="526" y="2329"/>
                    <a:pt x="1169" y="2329"/>
                  </a:cubicBezTo>
                  <a:cubicBezTo>
                    <a:pt x="1802" y="2329"/>
                    <a:pt x="2328" y="1802"/>
                    <a:pt x="2328" y="1160"/>
                  </a:cubicBezTo>
                  <a:cubicBezTo>
                    <a:pt x="2328" y="518"/>
                    <a:pt x="1802" y="0"/>
                    <a:pt x="11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0"/>
            <p:cNvSpPr/>
            <p:nvPr/>
          </p:nvSpPr>
          <p:spPr>
            <a:xfrm>
              <a:off x="5133206" y="2566794"/>
              <a:ext cx="96387" cy="96387"/>
            </a:xfrm>
            <a:custGeom>
              <a:avLst/>
              <a:gdLst/>
              <a:ahLst/>
              <a:cxnLst/>
              <a:rect l="l" t="t" r="r" b="b"/>
              <a:pathLst>
                <a:path w="2695" h="2695" extrusionOk="0">
                  <a:moveTo>
                    <a:pt x="1348" y="375"/>
                  </a:moveTo>
                  <a:cubicBezTo>
                    <a:pt x="1883" y="375"/>
                    <a:pt x="2320" y="812"/>
                    <a:pt x="2320" y="1347"/>
                  </a:cubicBezTo>
                  <a:cubicBezTo>
                    <a:pt x="2320" y="1891"/>
                    <a:pt x="1883" y="2328"/>
                    <a:pt x="1348" y="2328"/>
                  </a:cubicBezTo>
                  <a:cubicBezTo>
                    <a:pt x="803" y="2328"/>
                    <a:pt x="366" y="1891"/>
                    <a:pt x="366" y="1347"/>
                  </a:cubicBezTo>
                  <a:cubicBezTo>
                    <a:pt x="366" y="812"/>
                    <a:pt x="803" y="375"/>
                    <a:pt x="1348" y="375"/>
                  </a:cubicBezTo>
                  <a:close/>
                  <a:moveTo>
                    <a:pt x="1348" y="0"/>
                  </a:moveTo>
                  <a:cubicBezTo>
                    <a:pt x="598" y="0"/>
                    <a:pt x="1" y="607"/>
                    <a:pt x="1" y="1347"/>
                  </a:cubicBezTo>
                  <a:cubicBezTo>
                    <a:pt x="1" y="2097"/>
                    <a:pt x="598" y="2694"/>
                    <a:pt x="1348" y="2694"/>
                  </a:cubicBezTo>
                  <a:cubicBezTo>
                    <a:pt x="2088" y="2694"/>
                    <a:pt x="2695" y="2097"/>
                    <a:pt x="2695" y="1347"/>
                  </a:cubicBezTo>
                  <a:cubicBezTo>
                    <a:pt x="2695" y="607"/>
                    <a:pt x="2088" y="0"/>
                    <a:pt x="1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0"/>
            <p:cNvSpPr/>
            <p:nvPr/>
          </p:nvSpPr>
          <p:spPr>
            <a:xfrm>
              <a:off x="5361959" y="2778308"/>
              <a:ext cx="83332" cy="83011"/>
            </a:xfrm>
            <a:custGeom>
              <a:avLst/>
              <a:gdLst/>
              <a:ahLst/>
              <a:cxnLst/>
              <a:rect l="l" t="t" r="r" b="b"/>
              <a:pathLst>
                <a:path w="2330" h="2321" extrusionOk="0">
                  <a:moveTo>
                    <a:pt x="1170" y="1"/>
                  </a:moveTo>
                  <a:cubicBezTo>
                    <a:pt x="527" y="1"/>
                    <a:pt x="1" y="518"/>
                    <a:pt x="1" y="1160"/>
                  </a:cubicBezTo>
                  <a:cubicBezTo>
                    <a:pt x="1" y="1803"/>
                    <a:pt x="527" y="2320"/>
                    <a:pt x="1170" y="2320"/>
                  </a:cubicBezTo>
                  <a:cubicBezTo>
                    <a:pt x="1803" y="2320"/>
                    <a:pt x="2329" y="1803"/>
                    <a:pt x="2329" y="1160"/>
                  </a:cubicBezTo>
                  <a:cubicBezTo>
                    <a:pt x="2329" y="518"/>
                    <a:pt x="1803" y="1"/>
                    <a:pt x="11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0"/>
            <p:cNvSpPr/>
            <p:nvPr/>
          </p:nvSpPr>
          <p:spPr>
            <a:xfrm>
              <a:off x="5355592" y="2771620"/>
              <a:ext cx="96387" cy="96387"/>
            </a:xfrm>
            <a:custGeom>
              <a:avLst/>
              <a:gdLst/>
              <a:ahLst/>
              <a:cxnLst/>
              <a:rect l="l" t="t" r="r" b="b"/>
              <a:pathLst>
                <a:path w="2695" h="2695" extrusionOk="0">
                  <a:moveTo>
                    <a:pt x="1348" y="375"/>
                  </a:moveTo>
                  <a:cubicBezTo>
                    <a:pt x="1883" y="375"/>
                    <a:pt x="2320" y="812"/>
                    <a:pt x="2320" y="1347"/>
                  </a:cubicBezTo>
                  <a:cubicBezTo>
                    <a:pt x="2320" y="1892"/>
                    <a:pt x="1883" y="2329"/>
                    <a:pt x="1348" y="2329"/>
                  </a:cubicBezTo>
                  <a:cubicBezTo>
                    <a:pt x="803" y="2329"/>
                    <a:pt x="366" y="1892"/>
                    <a:pt x="366" y="1347"/>
                  </a:cubicBezTo>
                  <a:cubicBezTo>
                    <a:pt x="366" y="812"/>
                    <a:pt x="803" y="375"/>
                    <a:pt x="1348" y="375"/>
                  </a:cubicBezTo>
                  <a:close/>
                  <a:moveTo>
                    <a:pt x="1348" y="0"/>
                  </a:moveTo>
                  <a:cubicBezTo>
                    <a:pt x="598" y="0"/>
                    <a:pt x="1" y="607"/>
                    <a:pt x="1" y="1347"/>
                  </a:cubicBezTo>
                  <a:cubicBezTo>
                    <a:pt x="1" y="2097"/>
                    <a:pt x="598" y="2694"/>
                    <a:pt x="1348" y="2694"/>
                  </a:cubicBezTo>
                  <a:cubicBezTo>
                    <a:pt x="2088" y="2694"/>
                    <a:pt x="2695" y="2097"/>
                    <a:pt x="2695" y="1347"/>
                  </a:cubicBezTo>
                  <a:cubicBezTo>
                    <a:pt x="2695" y="607"/>
                    <a:pt x="2088" y="0"/>
                    <a:pt x="1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0"/>
            <p:cNvSpPr/>
            <p:nvPr/>
          </p:nvSpPr>
          <p:spPr>
            <a:xfrm>
              <a:off x="5084708" y="2768902"/>
              <a:ext cx="91272" cy="91272"/>
            </a:xfrm>
            <a:custGeom>
              <a:avLst/>
              <a:gdLst/>
              <a:ahLst/>
              <a:cxnLst/>
              <a:rect l="l" t="t" r="r" b="b"/>
              <a:pathLst>
                <a:path w="2552" h="2552" extrusionOk="0">
                  <a:moveTo>
                    <a:pt x="369" y="1"/>
                  </a:moveTo>
                  <a:cubicBezTo>
                    <a:pt x="291" y="1"/>
                    <a:pt x="212" y="5"/>
                    <a:pt x="134" y="14"/>
                  </a:cubicBezTo>
                  <a:cubicBezTo>
                    <a:pt x="1" y="647"/>
                    <a:pt x="152" y="1343"/>
                    <a:pt x="625" y="1861"/>
                  </a:cubicBezTo>
                  <a:cubicBezTo>
                    <a:pt x="1042" y="2317"/>
                    <a:pt x="1612" y="2551"/>
                    <a:pt x="2187" y="2551"/>
                  </a:cubicBezTo>
                  <a:cubicBezTo>
                    <a:pt x="2264" y="2551"/>
                    <a:pt x="2341" y="2547"/>
                    <a:pt x="2418" y="2539"/>
                  </a:cubicBezTo>
                  <a:cubicBezTo>
                    <a:pt x="2552" y="1896"/>
                    <a:pt x="2391" y="1209"/>
                    <a:pt x="1928" y="683"/>
                  </a:cubicBezTo>
                  <a:cubicBezTo>
                    <a:pt x="1512" y="228"/>
                    <a:pt x="938" y="1"/>
                    <a:pt x="3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0"/>
            <p:cNvSpPr/>
            <p:nvPr/>
          </p:nvSpPr>
          <p:spPr>
            <a:xfrm>
              <a:off x="5077377" y="2762178"/>
              <a:ext cx="105972" cy="104541"/>
            </a:xfrm>
            <a:custGeom>
              <a:avLst/>
              <a:gdLst/>
              <a:ahLst/>
              <a:cxnLst/>
              <a:rect l="l" t="t" r="r" b="b"/>
              <a:pathLst>
                <a:path w="2963" h="2923" extrusionOk="0">
                  <a:moveTo>
                    <a:pt x="563" y="370"/>
                  </a:moveTo>
                  <a:cubicBezTo>
                    <a:pt x="1103" y="370"/>
                    <a:pt x="1629" y="592"/>
                    <a:pt x="1990" y="996"/>
                  </a:cubicBezTo>
                  <a:cubicBezTo>
                    <a:pt x="2373" y="1415"/>
                    <a:pt x="2543" y="1986"/>
                    <a:pt x="2463" y="2548"/>
                  </a:cubicBezTo>
                  <a:cubicBezTo>
                    <a:pt x="2433" y="2550"/>
                    <a:pt x="2404" y="2550"/>
                    <a:pt x="2375" y="2550"/>
                  </a:cubicBezTo>
                  <a:cubicBezTo>
                    <a:pt x="1843" y="2550"/>
                    <a:pt x="1328" y="2321"/>
                    <a:pt x="973" y="1924"/>
                  </a:cubicBezTo>
                  <a:cubicBezTo>
                    <a:pt x="589" y="1504"/>
                    <a:pt x="420" y="933"/>
                    <a:pt x="500" y="371"/>
                  </a:cubicBezTo>
                  <a:cubicBezTo>
                    <a:pt x="521" y="371"/>
                    <a:pt x="542" y="370"/>
                    <a:pt x="563" y="370"/>
                  </a:cubicBezTo>
                  <a:close/>
                  <a:moveTo>
                    <a:pt x="569" y="1"/>
                  </a:moveTo>
                  <a:cubicBezTo>
                    <a:pt x="487" y="1"/>
                    <a:pt x="404" y="5"/>
                    <a:pt x="322" y="15"/>
                  </a:cubicBezTo>
                  <a:cubicBezTo>
                    <a:pt x="241" y="23"/>
                    <a:pt x="170" y="77"/>
                    <a:pt x="152" y="157"/>
                  </a:cubicBezTo>
                  <a:cubicBezTo>
                    <a:pt x="0" y="880"/>
                    <a:pt x="206" y="1629"/>
                    <a:pt x="696" y="2173"/>
                  </a:cubicBezTo>
                  <a:cubicBezTo>
                    <a:pt x="1124" y="2655"/>
                    <a:pt x="1749" y="2923"/>
                    <a:pt x="2391" y="2923"/>
                  </a:cubicBezTo>
                  <a:cubicBezTo>
                    <a:pt x="2472" y="2923"/>
                    <a:pt x="2561" y="2914"/>
                    <a:pt x="2641" y="2905"/>
                  </a:cubicBezTo>
                  <a:cubicBezTo>
                    <a:pt x="2721" y="2896"/>
                    <a:pt x="2784" y="2843"/>
                    <a:pt x="2802" y="2762"/>
                  </a:cubicBezTo>
                  <a:cubicBezTo>
                    <a:pt x="2962" y="2049"/>
                    <a:pt x="2757" y="1290"/>
                    <a:pt x="2266" y="746"/>
                  </a:cubicBezTo>
                  <a:cubicBezTo>
                    <a:pt x="1832" y="272"/>
                    <a:pt x="1208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0"/>
            <p:cNvSpPr/>
            <p:nvPr/>
          </p:nvSpPr>
          <p:spPr>
            <a:xfrm>
              <a:off x="5239142" y="2656707"/>
              <a:ext cx="98604" cy="78933"/>
            </a:xfrm>
            <a:custGeom>
              <a:avLst/>
              <a:gdLst/>
              <a:ahLst/>
              <a:cxnLst/>
              <a:rect l="l" t="t" r="r" b="b"/>
              <a:pathLst>
                <a:path w="2757" h="2207" extrusionOk="0">
                  <a:moveTo>
                    <a:pt x="2088" y="0"/>
                  </a:moveTo>
                  <a:cubicBezTo>
                    <a:pt x="1665" y="0"/>
                    <a:pt x="1237" y="128"/>
                    <a:pt x="866" y="394"/>
                  </a:cubicBezTo>
                  <a:cubicBezTo>
                    <a:pt x="295" y="805"/>
                    <a:pt x="0" y="1447"/>
                    <a:pt x="0" y="2098"/>
                  </a:cubicBezTo>
                  <a:cubicBezTo>
                    <a:pt x="216" y="2170"/>
                    <a:pt x="442" y="2207"/>
                    <a:pt x="670" y="2207"/>
                  </a:cubicBezTo>
                  <a:cubicBezTo>
                    <a:pt x="1093" y="2207"/>
                    <a:pt x="1520" y="2080"/>
                    <a:pt x="1892" y="1813"/>
                  </a:cubicBezTo>
                  <a:cubicBezTo>
                    <a:pt x="2463" y="1402"/>
                    <a:pt x="2757" y="760"/>
                    <a:pt x="2757" y="109"/>
                  </a:cubicBezTo>
                  <a:cubicBezTo>
                    <a:pt x="2542" y="37"/>
                    <a:pt x="2315" y="0"/>
                    <a:pt x="20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0"/>
            <p:cNvSpPr/>
            <p:nvPr/>
          </p:nvSpPr>
          <p:spPr>
            <a:xfrm>
              <a:off x="5232454" y="2650019"/>
              <a:ext cx="112016" cy="92274"/>
            </a:xfrm>
            <a:custGeom>
              <a:avLst/>
              <a:gdLst/>
              <a:ahLst/>
              <a:cxnLst/>
              <a:rect l="l" t="t" r="r" b="b"/>
              <a:pathLst>
                <a:path w="3132" h="2580" extrusionOk="0">
                  <a:moveTo>
                    <a:pt x="2292" y="374"/>
                  </a:moveTo>
                  <a:cubicBezTo>
                    <a:pt x="2448" y="374"/>
                    <a:pt x="2604" y="392"/>
                    <a:pt x="2757" y="430"/>
                  </a:cubicBezTo>
                  <a:cubicBezTo>
                    <a:pt x="2712" y="992"/>
                    <a:pt x="2427" y="1518"/>
                    <a:pt x="1972" y="1848"/>
                  </a:cubicBezTo>
                  <a:cubicBezTo>
                    <a:pt x="1638" y="2086"/>
                    <a:pt x="1244" y="2208"/>
                    <a:pt x="844" y="2208"/>
                  </a:cubicBezTo>
                  <a:cubicBezTo>
                    <a:pt x="687" y="2208"/>
                    <a:pt x="530" y="2189"/>
                    <a:pt x="375" y="2151"/>
                  </a:cubicBezTo>
                  <a:cubicBezTo>
                    <a:pt x="419" y="1589"/>
                    <a:pt x="705" y="1063"/>
                    <a:pt x="1160" y="733"/>
                  </a:cubicBezTo>
                  <a:cubicBezTo>
                    <a:pt x="1493" y="496"/>
                    <a:pt x="1892" y="374"/>
                    <a:pt x="2292" y="374"/>
                  </a:cubicBezTo>
                  <a:close/>
                  <a:moveTo>
                    <a:pt x="2281" y="0"/>
                  </a:moveTo>
                  <a:cubicBezTo>
                    <a:pt x="1806" y="0"/>
                    <a:pt x="1335" y="147"/>
                    <a:pt x="946" y="430"/>
                  </a:cubicBezTo>
                  <a:cubicBezTo>
                    <a:pt x="357" y="858"/>
                    <a:pt x="0" y="1554"/>
                    <a:pt x="0" y="2285"/>
                  </a:cubicBezTo>
                  <a:cubicBezTo>
                    <a:pt x="0" y="2366"/>
                    <a:pt x="54" y="2437"/>
                    <a:pt x="125" y="2464"/>
                  </a:cubicBezTo>
                  <a:cubicBezTo>
                    <a:pt x="366" y="2544"/>
                    <a:pt x="607" y="2580"/>
                    <a:pt x="848" y="2580"/>
                  </a:cubicBezTo>
                  <a:cubicBezTo>
                    <a:pt x="1329" y="2580"/>
                    <a:pt x="1793" y="2437"/>
                    <a:pt x="2186" y="2151"/>
                  </a:cubicBezTo>
                  <a:cubicBezTo>
                    <a:pt x="2783" y="1723"/>
                    <a:pt x="3131" y="1027"/>
                    <a:pt x="3131" y="296"/>
                  </a:cubicBezTo>
                  <a:cubicBezTo>
                    <a:pt x="3131" y="216"/>
                    <a:pt x="3078" y="144"/>
                    <a:pt x="3006" y="117"/>
                  </a:cubicBezTo>
                  <a:cubicBezTo>
                    <a:pt x="2770" y="39"/>
                    <a:pt x="2525" y="0"/>
                    <a:pt x="2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0"/>
            <p:cNvSpPr/>
            <p:nvPr/>
          </p:nvSpPr>
          <p:spPr>
            <a:xfrm>
              <a:off x="5139608" y="2705240"/>
              <a:ext cx="102109" cy="90664"/>
            </a:xfrm>
            <a:custGeom>
              <a:avLst/>
              <a:gdLst/>
              <a:ahLst/>
              <a:cxnLst/>
              <a:rect l="l" t="t" r="r" b="b"/>
              <a:pathLst>
                <a:path w="2855" h="2535" extrusionOk="0">
                  <a:moveTo>
                    <a:pt x="509" y="1"/>
                  </a:moveTo>
                  <a:lnTo>
                    <a:pt x="0" y="616"/>
                  </a:lnTo>
                  <a:lnTo>
                    <a:pt x="2346" y="2534"/>
                  </a:lnTo>
                  <a:lnTo>
                    <a:pt x="2855" y="1919"/>
                  </a:lnTo>
                  <a:lnTo>
                    <a:pt x="5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0"/>
            <p:cNvSpPr/>
            <p:nvPr/>
          </p:nvSpPr>
          <p:spPr>
            <a:xfrm>
              <a:off x="5223190" y="2844688"/>
              <a:ext cx="111372" cy="63519"/>
            </a:xfrm>
            <a:custGeom>
              <a:avLst/>
              <a:gdLst/>
              <a:ahLst/>
              <a:cxnLst/>
              <a:rect l="l" t="t" r="r" b="b"/>
              <a:pathLst>
                <a:path w="3114" h="1776" extrusionOk="0">
                  <a:moveTo>
                    <a:pt x="2846" y="0"/>
                  </a:moveTo>
                  <a:lnTo>
                    <a:pt x="0" y="1026"/>
                  </a:lnTo>
                  <a:lnTo>
                    <a:pt x="268" y="1776"/>
                  </a:lnTo>
                  <a:lnTo>
                    <a:pt x="3114" y="741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0"/>
            <p:cNvSpPr/>
            <p:nvPr/>
          </p:nvSpPr>
          <p:spPr>
            <a:xfrm>
              <a:off x="5132884" y="2698695"/>
              <a:ext cx="116165" cy="103897"/>
            </a:xfrm>
            <a:custGeom>
              <a:avLst/>
              <a:gdLst/>
              <a:ahLst/>
              <a:cxnLst/>
              <a:rect l="l" t="t" r="r" b="b"/>
              <a:pathLst>
                <a:path w="3248" h="2905" extrusionOk="0">
                  <a:moveTo>
                    <a:pt x="723" y="451"/>
                  </a:moveTo>
                  <a:lnTo>
                    <a:pt x="2775" y="2129"/>
                  </a:lnTo>
                  <a:lnTo>
                    <a:pt x="2507" y="2450"/>
                  </a:lnTo>
                  <a:lnTo>
                    <a:pt x="456" y="773"/>
                  </a:lnTo>
                  <a:lnTo>
                    <a:pt x="723" y="451"/>
                  </a:lnTo>
                  <a:close/>
                  <a:moveTo>
                    <a:pt x="694" y="0"/>
                  </a:moveTo>
                  <a:cubicBezTo>
                    <a:pt x="641" y="0"/>
                    <a:pt x="589" y="23"/>
                    <a:pt x="554" y="68"/>
                  </a:cubicBezTo>
                  <a:lnTo>
                    <a:pt x="45" y="683"/>
                  </a:lnTo>
                  <a:cubicBezTo>
                    <a:pt x="19" y="728"/>
                    <a:pt x="1" y="773"/>
                    <a:pt x="10" y="826"/>
                  </a:cubicBezTo>
                  <a:cubicBezTo>
                    <a:pt x="10" y="871"/>
                    <a:pt x="36" y="915"/>
                    <a:pt x="72" y="951"/>
                  </a:cubicBezTo>
                  <a:lnTo>
                    <a:pt x="2418" y="2860"/>
                  </a:lnTo>
                  <a:cubicBezTo>
                    <a:pt x="2454" y="2887"/>
                    <a:pt x="2499" y="2905"/>
                    <a:pt x="2534" y="2905"/>
                  </a:cubicBezTo>
                  <a:cubicBezTo>
                    <a:pt x="2543" y="2905"/>
                    <a:pt x="2552" y="2896"/>
                    <a:pt x="2552" y="2896"/>
                  </a:cubicBezTo>
                  <a:cubicBezTo>
                    <a:pt x="2606" y="2896"/>
                    <a:pt x="2650" y="2869"/>
                    <a:pt x="2686" y="2833"/>
                  </a:cubicBezTo>
                  <a:lnTo>
                    <a:pt x="3185" y="2218"/>
                  </a:lnTo>
                  <a:cubicBezTo>
                    <a:pt x="3248" y="2137"/>
                    <a:pt x="3239" y="2022"/>
                    <a:pt x="3159" y="1950"/>
                  </a:cubicBezTo>
                  <a:lnTo>
                    <a:pt x="812" y="41"/>
                  </a:lnTo>
                  <a:cubicBezTo>
                    <a:pt x="777" y="14"/>
                    <a:pt x="735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0"/>
            <p:cNvSpPr/>
            <p:nvPr/>
          </p:nvSpPr>
          <p:spPr>
            <a:xfrm>
              <a:off x="5216467" y="2837857"/>
              <a:ext cx="125750" cy="76716"/>
            </a:xfrm>
            <a:custGeom>
              <a:avLst/>
              <a:gdLst/>
              <a:ahLst/>
              <a:cxnLst/>
              <a:rect l="l" t="t" r="r" b="b"/>
              <a:pathLst>
                <a:path w="3516" h="2145" extrusionOk="0">
                  <a:moveTo>
                    <a:pt x="2927" y="423"/>
                  </a:moveTo>
                  <a:lnTo>
                    <a:pt x="3070" y="825"/>
                  </a:lnTo>
                  <a:lnTo>
                    <a:pt x="572" y="1726"/>
                  </a:lnTo>
                  <a:lnTo>
                    <a:pt x="429" y="1324"/>
                  </a:lnTo>
                  <a:lnTo>
                    <a:pt x="2927" y="423"/>
                  </a:lnTo>
                  <a:close/>
                  <a:moveTo>
                    <a:pt x="3036" y="0"/>
                  </a:moveTo>
                  <a:cubicBezTo>
                    <a:pt x="3014" y="0"/>
                    <a:pt x="2992" y="5"/>
                    <a:pt x="2972" y="13"/>
                  </a:cubicBezTo>
                  <a:lnTo>
                    <a:pt x="126" y="1039"/>
                  </a:lnTo>
                  <a:cubicBezTo>
                    <a:pt x="81" y="1057"/>
                    <a:pt x="46" y="1092"/>
                    <a:pt x="19" y="1137"/>
                  </a:cubicBezTo>
                  <a:cubicBezTo>
                    <a:pt x="1" y="1181"/>
                    <a:pt x="1" y="1235"/>
                    <a:pt x="19" y="1280"/>
                  </a:cubicBezTo>
                  <a:lnTo>
                    <a:pt x="286" y="2029"/>
                  </a:lnTo>
                  <a:cubicBezTo>
                    <a:pt x="313" y="2100"/>
                    <a:pt x="385" y="2145"/>
                    <a:pt x="456" y="2145"/>
                  </a:cubicBezTo>
                  <a:cubicBezTo>
                    <a:pt x="483" y="2145"/>
                    <a:pt x="501" y="2145"/>
                    <a:pt x="527" y="2136"/>
                  </a:cubicBezTo>
                  <a:lnTo>
                    <a:pt x="3364" y="1110"/>
                  </a:lnTo>
                  <a:cubicBezTo>
                    <a:pt x="3462" y="1074"/>
                    <a:pt x="3516" y="967"/>
                    <a:pt x="3480" y="869"/>
                  </a:cubicBezTo>
                  <a:lnTo>
                    <a:pt x="3213" y="120"/>
                  </a:lnTo>
                  <a:cubicBezTo>
                    <a:pt x="3195" y="75"/>
                    <a:pt x="3159" y="40"/>
                    <a:pt x="3114" y="22"/>
                  </a:cubicBezTo>
                  <a:cubicBezTo>
                    <a:pt x="3090" y="7"/>
                    <a:pt x="3063" y="0"/>
                    <a:pt x="3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2" name="Google Shape;3392;p5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3393" name="Google Shape;3393;p5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VECTOR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3"/>
              </a:rPr>
              <a:t>Pack of pizza logos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4"/>
              </a:rPr>
              <a:t>Set of pizza logos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5"/>
              </a:rPr>
              <a:t>Pizza yellow discount brochure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6"/>
              </a:rPr>
              <a:t>Pizza poster template</a:t>
            </a: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PHOTO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7"/>
              </a:rPr>
              <a:t>Cute boy holding pizza boxes</a:t>
            </a:r>
            <a:endParaRPr/>
          </a:p>
          <a:p>
            <a:pPr marL="457200" marR="508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uFill>
                  <a:noFill/>
                </a:uFill>
                <a:hlinkClick r:id="rId8"/>
              </a:rPr>
              <a:t>Colourful statistical pie charts for science fractions</a:t>
            </a: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assion One"/>
                <a:ea typeface="Passion One"/>
                <a:cs typeface="Passion One"/>
                <a:sym typeface="Passion One"/>
              </a:rPr>
              <a:t>ICON</a:t>
            </a:r>
            <a:endParaRPr>
              <a:latin typeface="Passion One"/>
              <a:ea typeface="Passion One"/>
              <a:cs typeface="Passion One"/>
              <a:sym typeface="Passion One"/>
            </a:endParaRPr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Passion One"/>
              <a:ea typeface="Passion One"/>
              <a:cs typeface="Passion One"/>
              <a:sym typeface="Passion One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/>
              <a:t>Math Symbols</a:t>
            </a:r>
            <a:r>
              <a:rPr lang="en" sz="1200">
                <a:uFill>
                  <a:noFill/>
                </a:uFill>
                <a:hlinkClick r:id="rId9"/>
              </a:rPr>
              <a:t> Icon Pack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/>
          <p:cNvSpPr txBox="1">
            <a:spLocks noGrp="1"/>
          </p:cNvSpPr>
          <p:nvPr>
            <p:ph type="title"/>
          </p:nvPr>
        </p:nvSpPr>
        <p:spPr>
          <a:xfrm>
            <a:off x="2117598" y="2308838"/>
            <a:ext cx="4908804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IL PROBLEMA</a:t>
            </a:r>
            <a:endParaRPr dirty="0"/>
          </a:p>
        </p:txBody>
      </p:sp>
      <p:sp>
        <p:nvSpPr>
          <p:cNvPr id="928" name="Google Shape;928;p31"/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29" name="Google Shape;929;p31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Breve discussione della problematica e </a:t>
            </a:r>
            <a:r>
              <a:rPr lang="it-IT" dirty="0"/>
              <a:t>definizione degli obiettivi prefissati.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98" name="Google Shape;3398;p52"/>
          <p:cNvGrpSpPr/>
          <p:nvPr/>
        </p:nvGrpSpPr>
        <p:grpSpPr>
          <a:xfrm>
            <a:off x="1343061" y="3305297"/>
            <a:ext cx="291737" cy="289845"/>
            <a:chOff x="5049575" y="4993600"/>
            <a:chExt cx="482050" cy="478925"/>
          </a:xfrm>
        </p:grpSpPr>
        <p:sp>
          <p:nvSpPr>
            <p:cNvPr id="3399" name="Google Shape;3399;p52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0" name="Google Shape;3400;p52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1" name="Google Shape;3401;p52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2" name="Google Shape;3402;p52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03" name="Google Shape;3403;p52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3404" name="Google Shape;3404;p52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5" name="Google Shape;3405;p52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6" name="Google Shape;3406;p52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07" name="Google Shape;3407;p52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08" name="Google Shape;3408;p52"/>
          <p:cNvGrpSpPr/>
          <p:nvPr/>
        </p:nvGrpSpPr>
        <p:grpSpPr>
          <a:xfrm>
            <a:off x="942179" y="2419464"/>
            <a:ext cx="291890" cy="291890"/>
            <a:chOff x="2085525" y="4992125"/>
            <a:chExt cx="481825" cy="481825"/>
          </a:xfrm>
        </p:grpSpPr>
        <p:sp>
          <p:nvSpPr>
            <p:cNvPr id="3409" name="Google Shape;3409;p52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0" name="Google Shape;3410;p52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11" name="Google Shape;3411;p5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3412" name="Google Shape;3412;p52"/>
          <p:cNvSpPr txBox="1"/>
          <p:nvPr/>
        </p:nvSpPr>
        <p:spPr>
          <a:xfrm>
            <a:off x="72340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If you have a free account, in order to use this template, you must credit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by keeping the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 action="ppaction://hlinksldjump"/>
              </a:rPr>
              <a:t>Thanks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slide </a:t>
            </a:r>
            <a:endParaRPr sz="11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13" name="Google Shape;3413;p52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blog</a:t>
            </a:r>
            <a:endParaRPr b="1"/>
          </a:p>
        </p:txBody>
      </p:sp>
      <p:sp>
        <p:nvSpPr>
          <p:cNvPr id="3414" name="Google Shape;3414;p52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Free user, you are allowed to:</a:t>
            </a:r>
            <a:endParaRPr/>
          </a:p>
        </p:txBody>
      </p:sp>
      <p:grpSp>
        <p:nvGrpSpPr>
          <p:cNvPr id="3415" name="Google Shape;3415;p52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3416" name="Google Shape;3416;p52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17" name="Google Shape;3417;p52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18" name="Google Shape;3418;p52"/>
          <p:cNvSpPr/>
          <p:nvPr/>
        </p:nvSpPr>
        <p:spPr>
          <a:xfrm>
            <a:off x="4541072" y="2011594"/>
            <a:ext cx="254859" cy="28610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419" name="Google Shape;3419;p52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0" name="Google Shape;3420;p52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1" name="Google Shape;3421;p52"/>
          <p:cNvSpPr txBox="1"/>
          <p:nvPr/>
        </p:nvSpPr>
        <p:spPr>
          <a:xfrm>
            <a:off x="1254000" y="241935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3422" name="Google Shape;3422;p52"/>
          <p:cNvSpPr txBox="1"/>
          <p:nvPr/>
        </p:nvSpPr>
        <p:spPr>
          <a:xfrm>
            <a:off x="1616350" y="28282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3" name="Google Shape;3423;p52"/>
          <p:cNvSpPr txBox="1"/>
          <p:nvPr/>
        </p:nvSpPr>
        <p:spPr>
          <a:xfrm>
            <a:off x="4814375" y="28282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4" name="Google Shape;3424;p52"/>
          <p:cNvSpPr txBox="1"/>
          <p:nvPr/>
        </p:nvSpPr>
        <p:spPr>
          <a:xfrm>
            <a:off x="1616350" y="3296001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Include Slidesgo Content in an online or offline database or file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5" name="Google Shape;3425;p52"/>
          <p:cNvSpPr txBox="1"/>
          <p:nvPr/>
        </p:nvSpPr>
        <p:spPr>
          <a:xfrm>
            <a:off x="4814375" y="329599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Offer Slidesgo templates (or modified versions of Slidesgo templates) for download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26" name="Google Shape;3426;p52"/>
          <p:cNvSpPr txBox="1"/>
          <p:nvPr/>
        </p:nvSpPr>
        <p:spPr>
          <a:xfrm>
            <a:off x="1616350" y="3763776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Acquire the copyright of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Slidesgo Content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3427" name="Google Shape;3427;p52"/>
          <p:cNvGrpSpPr/>
          <p:nvPr/>
        </p:nvGrpSpPr>
        <p:grpSpPr>
          <a:xfrm>
            <a:off x="4522635" y="2884257"/>
            <a:ext cx="291741" cy="255607"/>
            <a:chOff x="899850" y="871450"/>
            <a:chExt cx="483175" cy="423400"/>
          </a:xfrm>
        </p:grpSpPr>
        <p:sp>
          <p:nvSpPr>
            <p:cNvPr id="3428" name="Google Shape;3428;p52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29" name="Google Shape;3429;p52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30" name="Google Shape;3430;p52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31" name="Google Shape;3431;p52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32" name="Google Shape;3432;p52"/>
          <p:cNvSpPr/>
          <p:nvPr/>
        </p:nvSpPr>
        <p:spPr>
          <a:xfrm>
            <a:off x="1343062" y="2889787"/>
            <a:ext cx="291729" cy="28080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433" name="Google Shape;3433;p52"/>
          <p:cNvGrpSpPr/>
          <p:nvPr/>
        </p:nvGrpSpPr>
        <p:grpSpPr>
          <a:xfrm>
            <a:off x="1343054" y="3797714"/>
            <a:ext cx="291752" cy="270260"/>
            <a:chOff x="4266025" y="3609275"/>
            <a:chExt cx="299325" cy="277275"/>
          </a:xfrm>
        </p:grpSpPr>
        <p:sp>
          <p:nvSpPr>
            <p:cNvPr id="3434" name="Google Shape;3434;p52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2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36" name="Google Shape;3436;p52"/>
          <p:cNvGrpSpPr/>
          <p:nvPr/>
        </p:nvGrpSpPr>
        <p:grpSpPr>
          <a:xfrm>
            <a:off x="4541087" y="3353101"/>
            <a:ext cx="254844" cy="253474"/>
            <a:chOff x="-6329100" y="3632100"/>
            <a:chExt cx="293025" cy="291450"/>
          </a:xfrm>
        </p:grpSpPr>
        <p:sp>
          <p:nvSpPr>
            <p:cNvPr id="3437" name="Google Shape;3437;p52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2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2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4" name="Google Shape;3444;p53"/>
          <p:cNvGrpSpPr/>
          <p:nvPr/>
        </p:nvGrpSpPr>
        <p:grpSpPr>
          <a:xfrm>
            <a:off x="1343043" y="3832782"/>
            <a:ext cx="291745" cy="222188"/>
            <a:chOff x="3271200" y="3863875"/>
            <a:chExt cx="481825" cy="366950"/>
          </a:xfrm>
        </p:grpSpPr>
        <p:sp>
          <p:nvSpPr>
            <p:cNvPr id="3445" name="Google Shape;3445;p53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47" name="Google Shape;3447;p53"/>
          <p:cNvGrpSpPr/>
          <p:nvPr/>
        </p:nvGrpSpPr>
        <p:grpSpPr>
          <a:xfrm>
            <a:off x="4541062" y="3799828"/>
            <a:ext cx="254864" cy="257380"/>
            <a:chOff x="-37804925" y="3953450"/>
            <a:chExt cx="315075" cy="318225"/>
          </a:xfrm>
        </p:grpSpPr>
        <p:sp>
          <p:nvSpPr>
            <p:cNvPr id="3448" name="Google Shape;3448;p53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1" name="Google Shape;3451;p53"/>
          <p:cNvGrpSpPr/>
          <p:nvPr/>
        </p:nvGrpSpPr>
        <p:grpSpPr>
          <a:xfrm>
            <a:off x="4522635" y="3285732"/>
            <a:ext cx="291741" cy="255607"/>
            <a:chOff x="899850" y="871450"/>
            <a:chExt cx="483175" cy="423400"/>
          </a:xfrm>
        </p:grpSpPr>
        <p:sp>
          <p:nvSpPr>
            <p:cNvPr id="3452" name="Google Shape;3452;p53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56" name="Google Shape;3456;p53"/>
          <p:cNvSpPr/>
          <p:nvPr/>
        </p:nvSpPr>
        <p:spPr>
          <a:xfrm>
            <a:off x="1343062" y="3291262"/>
            <a:ext cx="291729" cy="28080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3457" name="Google Shape;3457;p53"/>
          <p:cNvGrpSpPr/>
          <p:nvPr/>
        </p:nvGrpSpPr>
        <p:grpSpPr>
          <a:xfrm>
            <a:off x="1343039" y="2440320"/>
            <a:ext cx="291768" cy="290652"/>
            <a:chOff x="2085450" y="842250"/>
            <a:chExt cx="483700" cy="481850"/>
          </a:xfrm>
        </p:grpSpPr>
        <p:sp>
          <p:nvSpPr>
            <p:cNvPr id="3458" name="Google Shape;3458;p53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61" name="Google Shape;3461;p53"/>
          <p:cNvGrpSpPr/>
          <p:nvPr/>
        </p:nvGrpSpPr>
        <p:grpSpPr>
          <a:xfrm>
            <a:off x="4541083" y="2436280"/>
            <a:ext cx="254847" cy="289962"/>
            <a:chOff x="2707500" y="249400"/>
            <a:chExt cx="423475" cy="481825"/>
          </a:xfrm>
        </p:grpSpPr>
        <p:sp>
          <p:nvSpPr>
            <p:cNvPr id="3462" name="Google Shape;3462;p53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64" name="Google Shape;3464;p53"/>
          <p:cNvSpPr txBox="1"/>
          <p:nvPr/>
        </p:nvSpPr>
        <p:spPr>
          <a:xfrm>
            <a:off x="723450" y="1187975"/>
            <a:ext cx="769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As a Premium user, you can use this template without attributing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Slidesgo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keeping the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4" action="ppaction://hlinksldjump"/>
              </a:rPr>
              <a:t>Thanks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slide</a:t>
            </a:r>
            <a:endParaRPr sz="1100" b="1">
              <a:solidFill>
                <a:schemeClr val="dk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65" name="Google Shape;3465;p5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 (premium users)</a:t>
            </a:r>
            <a:endParaRPr/>
          </a:p>
        </p:txBody>
      </p:sp>
      <p:grpSp>
        <p:nvGrpSpPr>
          <p:cNvPr id="3466" name="Google Shape;3466;p53"/>
          <p:cNvGrpSpPr/>
          <p:nvPr/>
        </p:nvGrpSpPr>
        <p:grpSpPr>
          <a:xfrm>
            <a:off x="1343052" y="2010830"/>
            <a:ext cx="291746" cy="286082"/>
            <a:chOff x="1490050" y="3805975"/>
            <a:chExt cx="491900" cy="482350"/>
          </a:xfrm>
        </p:grpSpPr>
        <p:sp>
          <p:nvSpPr>
            <p:cNvPr id="3467" name="Google Shape;3467;p53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471" name="Google Shape;3471;p53"/>
          <p:cNvSpPr txBox="1"/>
          <p:nvPr/>
        </p:nvSpPr>
        <p:spPr>
          <a:xfrm>
            <a:off x="1254000" y="1543625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allowed to:</a:t>
            </a:r>
            <a:endParaRPr/>
          </a:p>
        </p:txBody>
      </p:sp>
      <p:sp>
        <p:nvSpPr>
          <p:cNvPr id="3472" name="Google Shape;3472;p53"/>
          <p:cNvSpPr/>
          <p:nvPr/>
        </p:nvSpPr>
        <p:spPr>
          <a:xfrm>
            <a:off x="4541072" y="2011594"/>
            <a:ext cx="254859" cy="28610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473" name="Google Shape;3473;p53"/>
          <p:cNvSpPr txBox="1"/>
          <p:nvPr/>
        </p:nvSpPr>
        <p:spPr>
          <a:xfrm>
            <a:off x="1616350" y="1943440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Modify this template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4" name="Google Shape;3474;p53"/>
          <p:cNvSpPr txBox="1"/>
          <p:nvPr/>
        </p:nvSpPr>
        <p:spPr>
          <a:xfrm>
            <a:off x="4814375" y="1943446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it for both personal and commercial projects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5" name="Google Shape;3475;p53"/>
          <p:cNvSpPr txBox="1"/>
          <p:nvPr/>
        </p:nvSpPr>
        <p:spPr>
          <a:xfrm>
            <a:off x="1254000" y="2886463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40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are not allowed to:</a:t>
            </a:r>
            <a:endParaRPr/>
          </a:p>
        </p:txBody>
      </p:sp>
      <p:sp>
        <p:nvSpPr>
          <p:cNvPr id="3476" name="Google Shape;3476;p53"/>
          <p:cNvSpPr txBox="1"/>
          <p:nvPr/>
        </p:nvSpPr>
        <p:spPr>
          <a:xfrm>
            <a:off x="1616350" y="3287025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Sublicense, sell or rent any of Slidesgo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7" name="Google Shape;3477;p53"/>
          <p:cNvSpPr txBox="1"/>
          <p:nvPr/>
        </p:nvSpPr>
        <p:spPr>
          <a:xfrm>
            <a:off x="4814375" y="3287024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Distribute Slidesgo Content unless it has been expressly authorized by Slidesgo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8" name="Google Shape;3478;p53"/>
          <p:cNvSpPr txBox="1"/>
          <p:nvPr/>
        </p:nvSpPr>
        <p:spPr>
          <a:xfrm>
            <a:off x="1616350" y="3751379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Use any of the elements that are part in a separated way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79" name="Google Shape;3479;p53"/>
          <p:cNvSpPr txBox="1"/>
          <p:nvPr/>
        </p:nvSpPr>
        <p:spPr>
          <a:xfrm>
            <a:off x="4814375" y="3751378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Register any of the elements as a trademark or logo in an intellectual property registry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0" name="Google Shape;3480;p53"/>
          <p:cNvSpPr txBox="1"/>
          <p:nvPr/>
        </p:nvSpPr>
        <p:spPr>
          <a:xfrm>
            <a:off x="1616350" y="2408933"/>
            <a:ext cx="25968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Share this template in an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editable format 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1" name="Google Shape;3481;p53"/>
          <p:cNvSpPr txBox="1"/>
          <p:nvPr/>
        </p:nvSpPr>
        <p:spPr>
          <a:xfrm>
            <a:off x="4814375" y="2408939"/>
            <a:ext cx="3610500" cy="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Hide or delete the “Thanks” slide and the mention to Slidesgo in the credits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82" name="Google Shape;3482;p53"/>
          <p:cNvSpPr txBox="1"/>
          <p:nvPr/>
        </p:nvSpPr>
        <p:spPr>
          <a:xfrm>
            <a:off x="559900" y="4339600"/>
            <a:ext cx="80241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For more information about editing slides, please read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5"/>
              </a:rPr>
              <a:t>FAQs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or visit our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6"/>
              </a:rPr>
              <a:t>blog</a:t>
            </a:r>
            <a:endParaRPr b="1"/>
          </a:p>
        </p:txBody>
      </p:sp>
      <p:grpSp>
        <p:nvGrpSpPr>
          <p:cNvPr id="3483" name="Google Shape;3483;p53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3484" name="Google Shape;3484;p53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8" name="Google Shape;3488;p53"/>
          <p:cNvGrpSpPr/>
          <p:nvPr/>
        </p:nvGrpSpPr>
        <p:grpSpPr>
          <a:xfrm>
            <a:off x="942179" y="2910127"/>
            <a:ext cx="291890" cy="291890"/>
            <a:chOff x="2085525" y="4992125"/>
            <a:chExt cx="481825" cy="481825"/>
          </a:xfrm>
        </p:grpSpPr>
        <p:sp>
          <p:nvSpPr>
            <p:cNvPr id="3489" name="Google Shape;3489;p53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491" name="Google Shape;3491;p53"/>
          <p:cNvGrpSpPr/>
          <p:nvPr/>
        </p:nvGrpSpPr>
        <p:grpSpPr>
          <a:xfrm>
            <a:off x="942192" y="1551114"/>
            <a:ext cx="291890" cy="291890"/>
            <a:chOff x="1492675" y="4992125"/>
            <a:chExt cx="481825" cy="481825"/>
          </a:xfrm>
        </p:grpSpPr>
        <p:sp>
          <p:nvSpPr>
            <p:cNvPr id="3492" name="Google Shape;3492;p53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p54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Fonts</a:t>
            </a:r>
            <a:endParaRPr/>
          </a:p>
        </p:txBody>
      </p:sp>
      <p:sp>
        <p:nvSpPr>
          <p:cNvPr id="3499" name="Google Shape;3499;p54"/>
          <p:cNvSpPr txBox="1"/>
          <p:nvPr/>
        </p:nvSpPr>
        <p:spPr>
          <a:xfrm>
            <a:off x="713225" y="2426538"/>
            <a:ext cx="3195900" cy="30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Click on the button of the link to the fonts 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00" name="Google Shape;3500;p54"/>
          <p:cNvSpPr txBox="1"/>
          <p:nvPr/>
        </p:nvSpPr>
        <p:spPr>
          <a:xfrm>
            <a:off x="4972375" y="11879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All the colors used in this presentation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01" name="Google Shape;3501;p54"/>
          <p:cNvGrpSpPr/>
          <p:nvPr/>
        </p:nvGrpSpPr>
        <p:grpSpPr>
          <a:xfrm>
            <a:off x="5084767" y="1811403"/>
            <a:ext cx="412865" cy="384035"/>
            <a:chOff x="-49397175" y="3192625"/>
            <a:chExt cx="300900" cy="281200"/>
          </a:xfrm>
        </p:grpSpPr>
        <p:sp>
          <p:nvSpPr>
            <p:cNvPr id="3502" name="Google Shape;3502;p54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4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4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4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4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4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4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9" name="Google Shape;3509;p54"/>
          <p:cNvGrpSpPr/>
          <p:nvPr/>
        </p:nvGrpSpPr>
        <p:grpSpPr>
          <a:xfrm>
            <a:off x="794294" y="1812811"/>
            <a:ext cx="381187" cy="381219"/>
            <a:chOff x="-50134375" y="3550975"/>
            <a:chExt cx="300100" cy="300125"/>
          </a:xfrm>
        </p:grpSpPr>
        <p:sp>
          <p:nvSpPr>
            <p:cNvPr id="3510" name="Google Shape;3510;p54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4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2" name="Google Shape;3512;p54"/>
          <p:cNvSpPr txBox="1"/>
          <p:nvPr/>
        </p:nvSpPr>
        <p:spPr>
          <a:xfrm>
            <a:off x="713225" y="11879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This presentation has been made using the following fonts: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3" name="Google Shape;3513;p54">
            <a:hlinkClick r:id="rId3"/>
          </p:cNvPr>
          <p:cNvSpPr/>
          <p:nvPr/>
        </p:nvSpPr>
        <p:spPr>
          <a:xfrm>
            <a:off x="794300" y="2880750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Passion One</a:t>
            </a:r>
            <a:endParaRPr sz="11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4" name="Google Shape;3514;p54">
            <a:hlinkClick r:id="rId4"/>
          </p:cNvPr>
          <p:cNvSpPr/>
          <p:nvPr/>
        </p:nvSpPr>
        <p:spPr>
          <a:xfrm>
            <a:off x="794300" y="3460800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Montserrat</a:t>
            </a:r>
            <a:endParaRPr sz="11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5" name="Google Shape;3515;p54"/>
          <p:cNvSpPr txBox="1"/>
          <p:nvPr/>
        </p:nvSpPr>
        <p:spPr>
          <a:xfrm>
            <a:off x="713225" y="4102175"/>
            <a:ext cx="3458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To view this template correctly in PowerPoint, download and install the fonts we used</a:t>
            </a:r>
            <a:endParaRPr sz="1100" b="1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6" name="Google Shape;3516;p54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Colors</a:t>
            </a:r>
            <a:endParaRPr/>
          </a:p>
        </p:txBody>
      </p:sp>
      <p:sp>
        <p:nvSpPr>
          <p:cNvPr id="3517" name="Google Shape;3517;p54"/>
          <p:cNvSpPr/>
          <p:nvPr/>
        </p:nvSpPr>
        <p:spPr>
          <a:xfrm>
            <a:off x="5068946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481F10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8" name="Google Shape;3518;p54"/>
          <p:cNvSpPr txBox="1"/>
          <p:nvPr/>
        </p:nvSpPr>
        <p:spPr>
          <a:xfrm>
            <a:off x="5068946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#481f10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19" name="Google Shape;3519;p54"/>
          <p:cNvSpPr/>
          <p:nvPr/>
        </p:nvSpPr>
        <p:spPr>
          <a:xfrm>
            <a:off x="5881037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9EDDD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0" name="Google Shape;3520;p54"/>
          <p:cNvSpPr txBox="1"/>
          <p:nvPr/>
        </p:nvSpPr>
        <p:spPr>
          <a:xfrm>
            <a:off x="5881037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#f9eddd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1" name="Google Shape;3521;p54"/>
          <p:cNvSpPr/>
          <p:nvPr/>
        </p:nvSpPr>
        <p:spPr>
          <a:xfrm>
            <a:off x="5068946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AB62F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2" name="Google Shape;3522;p54"/>
          <p:cNvSpPr txBox="1"/>
          <p:nvPr/>
        </p:nvSpPr>
        <p:spPr>
          <a:xfrm>
            <a:off x="5068946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#fab62f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3" name="Google Shape;3523;p54"/>
          <p:cNvSpPr/>
          <p:nvPr/>
        </p:nvSpPr>
        <p:spPr>
          <a:xfrm>
            <a:off x="5881037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4A9E4A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4" name="Google Shape;3524;p54"/>
          <p:cNvSpPr txBox="1"/>
          <p:nvPr/>
        </p:nvSpPr>
        <p:spPr>
          <a:xfrm>
            <a:off x="5881037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#4a9e4a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5" name="Google Shape;3525;p54"/>
          <p:cNvSpPr/>
          <p:nvPr/>
        </p:nvSpPr>
        <p:spPr>
          <a:xfrm>
            <a:off x="5068946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A27D50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6" name="Google Shape;3526;p54"/>
          <p:cNvSpPr txBox="1"/>
          <p:nvPr/>
        </p:nvSpPr>
        <p:spPr>
          <a:xfrm>
            <a:off x="5068946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#a27d50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7" name="Google Shape;3527;p54"/>
          <p:cNvSpPr/>
          <p:nvPr/>
        </p:nvSpPr>
        <p:spPr>
          <a:xfrm>
            <a:off x="5881037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4CC91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8" name="Google Shape;3528;p54"/>
          <p:cNvSpPr txBox="1"/>
          <p:nvPr/>
        </p:nvSpPr>
        <p:spPr>
          <a:xfrm>
            <a:off x="5881037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#f4cc91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29" name="Google Shape;3529;p54"/>
          <p:cNvSpPr/>
          <p:nvPr/>
        </p:nvSpPr>
        <p:spPr>
          <a:xfrm>
            <a:off x="6693137" y="2360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CA1517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0" name="Google Shape;3530;p54"/>
          <p:cNvSpPr txBox="1"/>
          <p:nvPr/>
        </p:nvSpPr>
        <p:spPr>
          <a:xfrm>
            <a:off x="6693137" y="2497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#ca1517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1" name="Google Shape;3531;p54"/>
          <p:cNvSpPr/>
          <p:nvPr/>
        </p:nvSpPr>
        <p:spPr>
          <a:xfrm>
            <a:off x="6693137" y="3142437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683459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2" name="Google Shape;3532;p54"/>
          <p:cNvSpPr txBox="1"/>
          <p:nvPr/>
        </p:nvSpPr>
        <p:spPr>
          <a:xfrm>
            <a:off x="6693137" y="3279187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#683459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3" name="Google Shape;3533;p54"/>
          <p:cNvSpPr/>
          <p:nvPr/>
        </p:nvSpPr>
        <p:spPr>
          <a:xfrm>
            <a:off x="6693137" y="392396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F1A957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4" name="Google Shape;3534;p54"/>
          <p:cNvSpPr txBox="1"/>
          <p:nvPr/>
        </p:nvSpPr>
        <p:spPr>
          <a:xfrm>
            <a:off x="6693137" y="406071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2244E"/>
                </a:solidFill>
                <a:latin typeface="Inter"/>
                <a:ea typeface="Inter"/>
                <a:cs typeface="Inter"/>
                <a:sym typeface="Inter"/>
              </a:rPr>
              <a:t>#f1a957</a:t>
            </a:r>
            <a:endParaRPr sz="900"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5" name="Google Shape;3535;p54"/>
          <p:cNvSpPr/>
          <p:nvPr/>
        </p:nvSpPr>
        <p:spPr>
          <a:xfrm>
            <a:off x="7505237" y="3923912"/>
            <a:ext cx="689100" cy="656700"/>
          </a:xfrm>
          <a:prstGeom prst="roundRect">
            <a:avLst>
              <a:gd name="adj" fmla="val 16667"/>
            </a:avLst>
          </a:prstGeom>
          <a:solidFill>
            <a:srgbClr val="353535"/>
          </a:solidFill>
          <a:ln w="19050" cap="flat" cmpd="sng">
            <a:solidFill>
              <a:srgbClr val="5032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244E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36" name="Google Shape;3536;p54"/>
          <p:cNvSpPr txBox="1"/>
          <p:nvPr/>
        </p:nvSpPr>
        <p:spPr>
          <a:xfrm>
            <a:off x="7505237" y="4060662"/>
            <a:ext cx="6891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9EDDD"/>
                </a:solidFill>
                <a:latin typeface="Inter"/>
                <a:ea typeface="Inter"/>
                <a:cs typeface="Inter"/>
                <a:sym typeface="Inter"/>
              </a:rPr>
              <a:t>#353535</a:t>
            </a:r>
            <a:endParaRPr sz="900">
              <a:solidFill>
                <a:srgbClr val="F9EDDD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1" name="Google Shape;3541;p5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Maker</a:t>
            </a:r>
            <a:endParaRPr/>
          </a:p>
        </p:txBody>
      </p:sp>
      <p:sp>
        <p:nvSpPr>
          <p:cNvPr id="3542" name="Google Shape;3542;p55"/>
          <p:cNvSpPr txBox="1"/>
          <p:nvPr/>
        </p:nvSpPr>
        <p:spPr>
          <a:xfrm>
            <a:off x="584550" y="3192650"/>
            <a:ext cx="7974900" cy="8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Slidesgo introduces its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latest feature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: 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Presentation Maker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 Enjoy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two main functionalities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-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firstly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with a few clicks,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create marvelous presentations with Artificial Intelligence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that adapt to your needs. And it's completely free!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second functionality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 of this tool is that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edit presentations through the online editor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. Create interactive resources easily, quickly and without the need for any software. Change everything or start from scratch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3" name="Google Shape;3543;p55">
            <a:hlinkClick r:id="rId3"/>
          </p:cNvPr>
          <p:cNvSpPr/>
          <p:nvPr/>
        </p:nvSpPr>
        <p:spPr>
          <a:xfrm>
            <a:off x="1337488" y="4202775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Generate AI Presentation</a:t>
            </a:r>
            <a:endParaRPr sz="13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44" name="Google Shape;3544;p55">
            <a:hlinkClick r:id="rId4"/>
          </p:cNvPr>
          <p:cNvSpPr/>
          <p:nvPr/>
        </p:nvSpPr>
        <p:spPr>
          <a:xfrm>
            <a:off x="5009013" y="4202775"/>
            <a:ext cx="2797500" cy="4059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Edit online</a:t>
            </a:r>
            <a:endParaRPr sz="1300" b="1" u="sng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3545" name="Google Shape;3545;p55"/>
          <p:cNvPicPr preferRelativeResize="0"/>
          <p:nvPr/>
        </p:nvPicPr>
        <p:blipFill rotWithShape="1">
          <a:blip r:embed="rId5">
            <a:alphaModFix/>
          </a:blip>
          <a:srcRect l="15471" t="9884" r="10607" b="23100"/>
          <a:stretch/>
        </p:blipFill>
        <p:spPr>
          <a:xfrm>
            <a:off x="4518334" y="1364175"/>
            <a:ext cx="2985900" cy="16797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6" name="Google Shape;3546;p55"/>
          <p:cNvPicPr preferRelativeResize="0"/>
          <p:nvPr/>
        </p:nvPicPr>
        <p:blipFill rotWithShape="1">
          <a:blip r:embed="rId6">
            <a:alphaModFix/>
          </a:blip>
          <a:srcRect l="19756" t="20517" b="58024"/>
          <a:stretch/>
        </p:blipFill>
        <p:spPr>
          <a:xfrm>
            <a:off x="1639766" y="1544530"/>
            <a:ext cx="1362600" cy="7668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7" name="Google Shape;3547;p55"/>
          <p:cNvPicPr preferRelativeResize="0"/>
          <p:nvPr/>
        </p:nvPicPr>
        <p:blipFill rotWithShape="1">
          <a:blip r:embed="rId7">
            <a:alphaModFix/>
          </a:blip>
          <a:srcRect t="53087" b="-1590"/>
          <a:stretch/>
        </p:blipFill>
        <p:spPr>
          <a:xfrm>
            <a:off x="2339532" y="2209261"/>
            <a:ext cx="1551600" cy="8727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  <p:pic>
        <p:nvPicPr>
          <p:cNvPr id="3548" name="Google Shape;3548;p55"/>
          <p:cNvPicPr preferRelativeResize="0"/>
          <p:nvPr/>
        </p:nvPicPr>
        <p:blipFill rotWithShape="1">
          <a:blip r:embed="rId8">
            <a:alphaModFix/>
          </a:blip>
          <a:srcRect l="3891" t="22370" r="3882" b="15832"/>
          <a:stretch/>
        </p:blipFill>
        <p:spPr>
          <a:xfrm>
            <a:off x="3274028" y="1544530"/>
            <a:ext cx="1648500" cy="927300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>
            <a:outerShdw blurRad="114300" dist="9525" dir="6900000" algn="bl" rotWithShape="0">
              <a:schemeClr val="dk2">
                <a:alpha val="52999"/>
              </a:schemeClr>
            </a:outerShdw>
          </a:effec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" name="Google Shape;3553;p56"/>
          <p:cNvSpPr/>
          <p:nvPr/>
        </p:nvSpPr>
        <p:spPr>
          <a:xfrm>
            <a:off x="2099009" y="3282468"/>
            <a:ext cx="1283100" cy="219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4" name="Google Shape;3554;p56"/>
          <p:cNvSpPr/>
          <p:nvPr/>
        </p:nvSpPr>
        <p:spPr>
          <a:xfrm>
            <a:off x="2102902" y="3284568"/>
            <a:ext cx="236100" cy="21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5" name="Google Shape;3555;p56"/>
          <p:cNvSpPr/>
          <p:nvPr/>
        </p:nvSpPr>
        <p:spPr>
          <a:xfrm>
            <a:off x="8191833" y="4393685"/>
            <a:ext cx="160800" cy="207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6" name="Google Shape;3556;p56"/>
          <p:cNvSpPr/>
          <p:nvPr/>
        </p:nvSpPr>
        <p:spPr>
          <a:xfrm>
            <a:off x="8140083" y="3164975"/>
            <a:ext cx="264300" cy="207000"/>
          </a:xfrm>
          <a:prstGeom prst="chevron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57" name="Google Shape;3557;p56"/>
          <p:cNvSpPr/>
          <p:nvPr/>
        </p:nvSpPr>
        <p:spPr>
          <a:xfrm>
            <a:off x="7689945" y="1949083"/>
            <a:ext cx="243000" cy="199800"/>
          </a:xfrm>
          <a:prstGeom prst="rightArrow">
            <a:avLst>
              <a:gd name="adj1" fmla="val 25609"/>
              <a:gd name="adj2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558" name="Google Shape;3558;p56"/>
          <p:cNvGrpSpPr/>
          <p:nvPr/>
        </p:nvGrpSpPr>
        <p:grpSpPr>
          <a:xfrm>
            <a:off x="6057249" y="2960428"/>
            <a:ext cx="547157" cy="635405"/>
            <a:chOff x="4727025" y="1332775"/>
            <a:chExt cx="59900" cy="69625"/>
          </a:xfrm>
        </p:grpSpPr>
        <p:sp>
          <p:nvSpPr>
            <p:cNvPr id="3559" name="Google Shape;3559;p56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6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1" name="Google Shape;3561;p56"/>
          <p:cNvGrpSpPr/>
          <p:nvPr/>
        </p:nvGrpSpPr>
        <p:grpSpPr>
          <a:xfrm>
            <a:off x="6828373" y="1960663"/>
            <a:ext cx="618887" cy="618883"/>
            <a:chOff x="4820425" y="1329900"/>
            <a:chExt cx="70175" cy="70350"/>
          </a:xfrm>
        </p:grpSpPr>
        <p:sp>
          <p:nvSpPr>
            <p:cNvPr id="3562" name="Google Shape;3562;p56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6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6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6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6" name="Google Shape;3566;p56"/>
          <p:cNvGrpSpPr/>
          <p:nvPr/>
        </p:nvGrpSpPr>
        <p:grpSpPr>
          <a:xfrm>
            <a:off x="5953936" y="1975259"/>
            <a:ext cx="664883" cy="609273"/>
            <a:chOff x="4903200" y="1331525"/>
            <a:chExt cx="73575" cy="67425"/>
          </a:xfrm>
        </p:grpSpPr>
        <p:sp>
          <p:nvSpPr>
            <p:cNvPr id="3567" name="Google Shape;3567;p56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6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9" name="Google Shape;3569;p56"/>
          <p:cNvGrpSpPr/>
          <p:nvPr/>
        </p:nvGrpSpPr>
        <p:grpSpPr>
          <a:xfrm>
            <a:off x="6801402" y="2947166"/>
            <a:ext cx="672829" cy="632468"/>
            <a:chOff x="4815575" y="1416800"/>
            <a:chExt cx="73750" cy="71400"/>
          </a:xfrm>
        </p:grpSpPr>
        <p:sp>
          <p:nvSpPr>
            <p:cNvPr id="3570" name="Google Shape;3570;p56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6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6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3" name="Google Shape;3573;p56"/>
          <p:cNvGrpSpPr/>
          <p:nvPr/>
        </p:nvGrpSpPr>
        <p:grpSpPr>
          <a:xfrm>
            <a:off x="6017811" y="3967835"/>
            <a:ext cx="633900" cy="633900"/>
            <a:chOff x="5771961" y="3831737"/>
            <a:chExt cx="633900" cy="633900"/>
          </a:xfrm>
        </p:grpSpPr>
        <p:sp>
          <p:nvSpPr>
            <p:cNvPr id="3574" name="Google Shape;3574;p56"/>
            <p:cNvSpPr/>
            <p:nvPr/>
          </p:nvSpPr>
          <p:spPr>
            <a:xfrm flipH="1">
              <a:off x="5771961" y="3831737"/>
              <a:ext cx="633900" cy="633900"/>
            </a:xfrm>
            <a:prstGeom prst="blockArc">
              <a:avLst>
                <a:gd name="adj1" fmla="val 16275737"/>
                <a:gd name="adj2" fmla="val 15898772"/>
                <a:gd name="adj3" fmla="val 172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6"/>
            <p:cNvSpPr/>
            <p:nvPr/>
          </p:nvSpPr>
          <p:spPr>
            <a:xfrm>
              <a:off x="5805520" y="3832711"/>
              <a:ext cx="597190" cy="632197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6" name="Google Shape;3576;p56"/>
          <p:cNvGrpSpPr/>
          <p:nvPr/>
        </p:nvGrpSpPr>
        <p:grpSpPr>
          <a:xfrm>
            <a:off x="6819423" y="3950890"/>
            <a:ext cx="636787" cy="649524"/>
            <a:chOff x="4818100" y="1507675"/>
            <a:chExt cx="71225" cy="71625"/>
          </a:xfrm>
        </p:grpSpPr>
        <p:sp>
          <p:nvSpPr>
            <p:cNvPr id="3577" name="Google Shape;3577;p56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6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6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6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1" name="Google Shape;3581;p56"/>
          <p:cNvGrpSpPr/>
          <p:nvPr/>
        </p:nvGrpSpPr>
        <p:grpSpPr>
          <a:xfrm>
            <a:off x="5184293" y="3944970"/>
            <a:ext cx="649520" cy="661559"/>
            <a:chOff x="4906800" y="1507500"/>
            <a:chExt cx="70350" cy="71075"/>
          </a:xfrm>
        </p:grpSpPr>
        <p:sp>
          <p:nvSpPr>
            <p:cNvPr id="3582" name="Google Shape;3582;p56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6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6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56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56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7" name="Google Shape;3587;p56"/>
          <p:cNvGrpSpPr/>
          <p:nvPr/>
        </p:nvGrpSpPr>
        <p:grpSpPr>
          <a:xfrm>
            <a:off x="5195217" y="1960672"/>
            <a:ext cx="627699" cy="627780"/>
            <a:chOff x="3736598" y="2170606"/>
            <a:chExt cx="404889" cy="404889"/>
          </a:xfrm>
        </p:grpSpPr>
        <p:sp>
          <p:nvSpPr>
            <p:cNvPr id="3588" name="Google Shape;3588;p56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56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6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56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2" name="Google Shape;3592;p56"/>
          <p:cNvGrpSpPr/>
          <p:nvPr/>
        </p:nvGrpSpPr>
        <p:grpSpPr>
          <a:xfrm>
            <a:off x="4348491" y="1960790"/>
            <a:ext cx="711386" cy="627545"/>
            <a:chOff x="3161917" y="2170682"/>
            <a:chExt cx="458870" cy="404737"/>
          </a:xfrm>
        </p:grpSpPr>
        <p:sp>
          <p:nvSpPr>
            <p:cNvPr id="3593" name="Google Shape;3593;p56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56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56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6" name="Google Shape;3596;p56"/>
          <p:cNvGrpSpPr/>
          <p:nvPr/>
        </p:nvGrpSpPr>
        <p:grpSpPr>
          <a:xfrm>
            <a:off x="4382541" y="2970114"/>
            <a:ext cx="643364" cy="616032"/>
            <a:chOff x="3179914" y="2889488"/>
            <a:chExt cx="422876" cy="404911"/>
          </a:xfrm>
        </p:grpSpPr>
        <p:sp>
          <p:nvSpPr>
            <p:cNvPr id="3597" name="Google Shape;3597;p56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56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6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6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56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56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3" name="Google Shape;3603;p56"/>
          <p:cNvGrpSpPr/>
          <p:nvPr/>
        </p:nvGrpSpPr>
        <p:grpSpPr>
          <a:xfrm>
            <a:off x="5200057" y="2970064"/>
            <a:ext cx="637699" cy="616132"/>
            <a:chOff x="3729467" y="2889422"/>
            <a:chExt cx="419153" cy="404977"/>
          </a:xfrm>
        </p:grpSpPr>
        <p:sp>
          <p:nvSpPr>
            <p:cNvPr id="3604" name="Google Shape;3604;p56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56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56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6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6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56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56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1" name="Google Shape;3611;p56"/>
          <p:cNvSpPr/>
          <p:nvPr/>
        </p:nvSpPr>
        <p:spPr>
          <a:xfrm>
            <a:off x="8131280" y="1977517"/>
            <a:ext cx="281906" cy="142932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2" name="Google Shape;3612;p56"/>
          <p:cNvSpPr/>
          <p:nvPr/>
        </p:nvSpPr>
        <p:spPr>
          <a:xfrm>
            <a:off x="8144658" y="3770920"/>
            <a:ext cx="255150" cy="177554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3" name="Google Shape;3613;p56"/>
          <p:cNvGrpSpPr/>
          <p:nvPr/>
        </p:nvGrpSpPr>
        <p:grpSpPr>
          <a:xfrm>
            <a:off x="7684888" y="2251259"/>
            <a:ext cx="253114" cy="215138"/>
            <a:chOff x="4660325" y="1866850"/>
            <a:chExt cx="68350" cy="58100"/>
          </a:xfrm>
        </p:grpSpPr>
        <p:sp>
          <p:nvSpPr>
            <p:cNvPr id="3614" name="Google Shape;3614;p56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56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6" name="Google Shape;3616;p56"/>
          <p:cNvGrpSpPr/>
          <p:nvPr/>
        </p:nvGrpSpPr>
        <p:grpSpPr>
          <a:xfrm>
            <a:off x="8148685" y="2290371"/>
            <a:ext cx="247096" cy="136915"/>
            <a:chOff x="4791775" y="1877500"/>
            <a:chExt cx="66725" cy="36975"/>
          </a:xfrm>
        </p:grpSpPr>
        <p:sp>
          <p:nvSpPr>
            <p:cNvPr id="3617" name="Google Shape;3617;p56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6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9" name="Google Shape;3619;p56"/>
          <p:cNvGrpSpPr/>
          <p:nvPr/>
        </p:nvGrpSpPr>
        <p:grpSpPr>
          <a:xfrm>
            <a:off x="8162017" y="3518149"/>
            <a:ext cx="220433" cy="136915"/>
            <a:chOff x="4923925" y="1877500"/>
            <a:chExt cx="59525" cy="36975"/>
          </a:xfrm>
        </p:grpSpPr>
        <p:sp>
          <p:nvSpPr>
            <p:cNvPr id="3620" name="Google Shape;3620;p56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6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2" name="Google Shape;3622;p56"/>
          <p:cNvGrpSpPr/>
          <p:nvPr/>
        </p:nvGrpSpPr>
        <p:grpSpPr>
          <a:xfrm>
            <a:off x="7703914" y="3491072"/>
            <a:ext cx="215063" cy="191070"/>
            <a:chOff x="5058450" y="1870100"/>
            <a:chExt cx="58075" cy="51600"/>
          </a:xfrm>
        </p:grpSpPr>
        <p:sp>
          <p:nvSpPr>
            <p:cNvPr id="3623" name="Google Shape;3623;p56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6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5" name="Google Shape;3625;p56"/>
          <p:cNvGrpSpPr/>
          <p:nvPr/>
        </p:nvGrpSpPr>
        <p:grpSpPr>
          <a:xfrm>
            <a:off x="7716273" y="3171274"/>
            <a:ext cx="190344" cy="194402"/>
            <a:chOff x="4676550" y="2160575"/>
            <a:chExt cx="51400" cy="52500"/>
          </a:xfrm>
        </p:grpSpPr>
        <p:sp>
          <p:nvSpPr>
            <p:cNvPr id="3626" name="Google Shape;3626;p56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6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6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9" name="Google Shape;3629;p56"/>
          <p:cNvSpPr/>
          <p:nvPr/>
        </p:nvSpPr>
        <p:spPr>
          <a:xfrm>
            <a:off x="7698544" y="3774160"/>
            <a:ext cx="225803" cy="171074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0" name="Google Shape;3630;p56"/>
          <p:cNvGrpSpPr/>
          <p:nvPr/>
        </p:nvGrpSpPr>
        <p:grpSpPr>
          <a:xfrm>
            <a:off x="8131604" y="4049152"/>
            <a:ext cx="281258" cy="243836"/>
            <a:chOff x="5037700" y="2430325"/>
            <a:chExt cx="75950" cy="65850"/>
          </a:xfrm>
        </p:grpSpPr>
        <p:sp>
          <p:nvSpPr>
            <p:cNvPr id="3631" name="Google Shape;3631;p56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6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3" name="Google Shape;3633;p56"/>
          <p:cNvGrpSpPr/>
          <p:nvPr/>
        </p:nvGrpSpPr>
        <p:grpSpPr>
          <a:xfrm>
            <a:off x="721961" y="1949359"/>
            <a:ext cx="2665005" cy="270860"/>
            <a:chOff x="6336019" y="3733725"/>
            <a:chExt cx="2566206" cy="351310"/>
          </a:xfrm>
        </p:grpSpPr>
        <p:sp>
          <p:nvSpPr>
            <p:cNvPr id="3634" name="Google Shape;3634;p56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6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6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6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38" name="Google Shape;3638;p56" descr="Timeline background shape"/>
          <p:cNvSpPr/>
          <p:nvPr/>
        </p:nvSpPr>
        <p:spPr>
          <a:xfrm>
            <a:off x="2099075" y="4390775"/>
            <a:ext cx="1287900" cy="1983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9" name="Google Shape;3639;p56"/>
          <p:cNvGrpSpPr/>
          <p:nvPr/>
        </p:nvGrpSpPr>
        <p:grpSpPr>
          <a:xfrm flipH="1">
            <a:off x="3575516" y="1954083"/>
            <a:ext cx="631989" cy="631989"/>
            <a:chOff x="5681300" y="2527788"/>
            <a:chExt cx="805800" cy="805800"/>
          </a:xfrm>
        </p:grpSpPr>
        <p:sp>
          <p:nvSpPr>
            <p:cNvPr id="3640" name="Google Shape;3640;p56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6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2" name="Google Shape;3642;p56"/>
          <p:cNvGrpSpPr/>
          <p:nvPr/>
        </p:nvGrpSpPr>
        <p:grpSpPr>
          <a:xfrm flipH="1">
            <a:off x="3573551" y="3964578"/>
            <a:ext cx="633954" cy="633782"/>
            <a:chOff x="4049800" y="640400"/>
            <a:chExt cx="858900" cy="858900"/>
          </a:xfrm>
        </p:grpSpPr>
        <p:sp>
          <p:nvSpPr>
            <p:cNvPr id="3643" name="Google Shape;3643;p56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6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21598365"/>
                <a:gd name="adj2" fmla="val 16242758"/>
                <a:gd name="adj3" fmla="val 249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5" name="Google Shape;3645;p56"/>
          <p:cNvGrpSpPr/>
          <p:nvPr/>
        </p:nvGrpSpPr>
        <p:grpSpPr>
          <a:xfrm flipH="1">
            <a:off x="4280059" y="3853009"/>
            <a:ext cx="848259" cy="848355"/>
            <a:chOff x="5080188" y="927900"/>
            <a:chExt cx="961200" cy="961200"/>
          </a:xfrm>
        </p:grpSpPr>
        <p:sp>
          <p:nvSpPr>
            <p:cNvPr id="3646" name="Google Shape;3646;p56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6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6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6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6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6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6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6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4" name="Google Shape;3654;p56"/>
          <p:cNvSpPr/>
          <p:nvPr/>
        </p:nvSpPr>
        <p:spPr>
          <a:xfrm>
            <a:off x="7721595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56"/>
          <p:cNvSpPr/>
          <p:nvPr/>
        </p:nvSpPr>
        <p:spPr>
          <a:xfrm flipH="1">
            <a:off x="8182383" y="2575830"/>
            <a:ext cx="179700" cy="179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6" name="Google Shape;3656;p56"/>
          <p:cNvSpPr txBox="1"/>
          <p:nvPr/>
        </p:nvSpPr>
        <p:spPr>
          <a:xfrm>
            <a:off x="723350" y="1264175"/>
            <a:ext cx="7697100" cy="5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easily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resources without losing quality. To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just ungroup the resource and click on the object you want to change. You can also look for more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infographics</a:t>
            </a:r>
            <a:r>
              <a:rPr lang="en" sz="11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 Slidesgo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57" name="Google Shape;3657;p5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our editable graphic resources...</a:t>
            </a:r>
            <a:endParaRPr/>
          </a:p>
        </p:txBody>
      </p:sp>
      <p:grpSp>
        <p:nvGrpSpPr>
          <p:cNvPr id="3658" name="Google Shape;3658;p56"/>
          <p:cNvGrpSpPr/>
          <p:nvPr/>
        </p:nvGrpSpPr>
        <p:grpSpPr>
          <a:xfrm>
            <a:off x="3574205" y="2962074"/>
            <a:ext cx="633300" cy="632112"/>
            <a:chOff x="3309128" y="2874033"/>
            <a:chExt cx="633300" cy="632113"/>
          </a:xfrm>
        </p:grpSpPr>
        <p:grpSp>
          <p:nvGrpSpPr>
            <p:cNvPr id="3659" name="Google Shape;3659;p56"/>
            <p:cNvGrpSpPr/>
            <p:nvPr/>
          </p:nvGrpSpPr>
          <p:grpSpPr>
            <a:xfrm flipH="1">
              <a:off x="3310391" y="2874095"/>
              <a:ext cx="631989" cy="631989"/>
              <a:chOff x="5681300" y="2527788"/>
              <a:chExt cx="805800" cy="805800"/>
            </a:xfrm>
          </p:grpSpPr>
          <p:sp>
            <p:nvSpPr>
              <p:cNvPr id="3660" name="Google Shape;3660;p56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56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10752091"/>
                  <a:gd name="adj2" fmla="val 16200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2" name="Google Shape;3662;p56"/>
            <p:cNvSpPr/>
            <p:nvPr/>
          </p:nvSpPr>
          <p:spPr>
            <a:xfrm flipH="1">
              <a:off x="3310328" y="2874045"/>
              <a:ext cx="632100" cy="632100"/>
            </a:xfrm>
            <a:prstGeom prst="pie">
              <a:avLst>
                <a:gd name="adj1" fmla="val 5390934"/>
                <a:gd name="adj2" fmla="val 10831396"/>
              </a:avLst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6"/>
            <p:cNvSpPr/>
            <p:nvPr/>
          </p:nvSpPr>
          <p:spPr>
            <a:xfrm flipH="1">
              <a:off x="3309128" y="2874033"/>
              <a:ext cx="632100" cy="632100"/>
            </a:xfrm>
            <a:prstGeom prst="pie">
              <a:avLst>
                <a:gd name="adj1" fmla="val 0"/>
                <a:gd name="adj2" fmla="val 5396727"/>
              </a:avLst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4" name="Google Shape;3664;p56"/>
          <p:cNvSpPr/>
          <p:nvPr/>
        </p:nvSpPr>
        <p:spPr>
          <a:xfrm>
            <a:off x="7684845" y="2845178"/>
            <a:ext cx="253200" cy="207000"/>
          </a:xfrm>
          <a:prstGeom prst="stripedRightArrow">
            <a:avLst>
              <a:gd name="adj1" fmla="val 34775"/>
              <a:gd name="adj2" fmla="val 4541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5" name="Google Shape;3665;p56"/>
          <p:cNvSpPr/>
          <p:nvPr/>
        </p:nvSpPr>
        <p:spPr>
          <a:xfrm>
            <a:off x="8131233" y="2845178"/>
            <a:ext cx="282000" cy="20700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6" name="Google Shape;3666;p56"/>
          <p:cNvSpPr/>
          <p:nvPr/>
        </p:nvSpPr>
        <p:spPr>
          <a:xfrm>
            <a:off x="7679295" y="4067570"/>
            <a:ext cx="264300" cy="207000"/>
          </a:xfrm>
          <a:prstGeom prst="chevron">
            <a:avLst>
              <a:gd name="adj" fmla="val 7813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7" name="Google Shape;3667;p56"/>
          <p:cNvSpPr/>
          <p:nvPr/>
        </p:nvSpPr>
        <p:spPr>
          <a:xfrm>
            <a:off x="7689945" y="4397283"/>
            <a:ext cx="243000" cy="199800"/>
          </a:xfrm>
          <a:prstGeom prst="rightArrow">
            <a:avLst>
              <a:gd name="adj1" fmla="val 67726"/>
              <a:gd name="adj2" fmla="val 76469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668" name="Google Shape;3668;p56"/>
          <p:cNvSpPr/>
          <p:nvPr/>
        </p:nvSpPr>
        <p:spPr>
          <a:xfrm flipH="1">
            <a:off x="729250" y="3642663"/>
            <a:ext cx="1275900" cy="482400"/>
          </a:xfrm>
          <a:prstGeom prst="wedgeRoundRectCallout">
            <a:avLst>
              <a:gd name="adj1" fmla="val -20828"/>
              <a:gd name="adj2" fmla="val 74256"/>
              <a:gd name="adj3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669" name="Google Shape;3669;p56"/>
          <p:cNvGrpSpPr/>
          <p:nvPr/>
        </p:nvGrpSpPr>
        <p:grpSpPr>
          <a:xfrm>
            <a:off x="727325" y="3289926"/>
            <a:ext cx="1275785" cy="243900"/>
            <a:chOff x="727100" y="2805863"/>
            <a:chExt cx="1052975" cy="243900"/>
          </a:xfrm>
        </p:grpSpPr>
        <p:sp>
          <p:nvSpPr>
            <p:cNvPr id="3670" name="Google Shape;3670;p56"/>
            <p:cNvSpPr/>
            <p:nvPr/>
          </p:nvSpPr>
          <p:spPr>
            <a:xfrm>
              <a:off x="958075" y="2805863"/>
              <a:ext cx="822000" cy="2439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1" name="Google Shape;3671;p56"/>
            <p:cNvSpPr/>
            <p:nvPr/>
          </p:nvSpPr>
          <p:spPr>
            <a:xfrm>
              <a:off x="727100" y="2805863"/>
              <a:ext cx="203700" cy="24390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2" name="Google Shape;3672;p56"/>
          <p:cNvGrpSpPr/>
          <p:nvPr/>
        </p:nvGrpSpPr>
        <p:grpSpPr>
          <a:xfrm>
            <a:off x="2098996" y="2365190"/>
            <a:ext cx="1283157" cy="280500"/>
            <a:chOff x="2098900" y="2390725"/>
            <a:chExt cx="1245300" cy="280500"/>
          </a:xfrm>
        </p:grpSpPr>
        <p:sp>
          <p:nvSpPr>
            <p:cNvPr id="3673" name="Google Shape;3673;p56"/>
            <p:cNvSpPr/>
            <p:nvPr/>
          </p:nvSpPr>
          <p:spPr>
            <a:xfrm>
              <a:off x="2098900" y="2390725"/>
              <a:ext cx="1245300" cy="280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4" name="Google Shape;3674;p56"/>
            <p:cNvSpPr/>
            <p:nvPr/>
          </p:nvSpPr>
          <p:spPr>
            <a:xfrm>
              <a:off x="2098900" y="2390725"/>
              <a:ext cx="355500" cy="280500"/>
            </a:xfrm>
            <a:prstGeom prst="homePlat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5" name="Google Shape;3675;p56"/>
          <p:cNvGrpSpPr/>
          <p:nvPr/>
        </p:nvGrpSpPr>
        <p:grpSpPr>
          <a:xfrm>
            <a:off x="721950" y="2767089"/>
            <a:ext cx="1284825" cy="414000"/>
            <a:chOff x="721950" y="2306059"/>
            <a:chExt cx="1284825" cy="414000"/>
          </a:xfrm>
        </p:grpSpPr>
        <p:sp>
          <p:nvSpPr>
            <p:cNvPr id="3676" name="Google Shape;3676;p56"/>
            <p:cNvSpPr/>
            <p:nvPr/>
          </p:nvSpPr>
          <p:spPr>
            <a:xfrm>
              <a:off x="1073775" y="2368013"/>
              <a:ext cx="933000" cy="290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77" name="Google Shape;3677;p56"/>
            <p:cNvSpPr/>
            <p:nvPr/>
          </p:nvSpPr>
          <p:spPr>
            <a:xfrm>
              <a:off x="721950" y="2306059"/>
              <a:ext cx="429900" cy="4140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78" name="Google Shape;3678;p56"/>
          <p:cNvGrpSpPr/>
          <p:nvPr/>
        </p:nvGrpSpPr>
        <p:grpSpPr>
          <a:xfrm>
            <a:off x="713229" y="2329056"/>
            <a:ext cx="1293618" cy="329196"/>
            <a:chOff x="713225" y="3210638"/>
            <a:chExt cx="1242550" cy="316200"/>
          </a:xfrm>
        </p:grpSpPr>
        <p:sp>
          <p:nvSpPr>
            <p:cNvPr id="3679" name="Google Shape;3679;p56"/>
            <p:cNvSpPr/>
            <p:nvPr/>
          </p:nvSpPr>
          <p:spPr>
            <a:xfrm>
              <a:off x="870075" y="3246788"/>
              <a:ext cx="1085700" cy="243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0" name="Google Shape;3680;p56"/>
            <p:cNvSpPr/>
            <p:nvPr/>
          </p:nvSpPr>
          <p:spPr>
            <a:xfrm>
              <a:off x="713225" y="3210638"/>
              <a:ext cx="320100" cy="31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81" name="Google Shape;3681;p56"/>
          <p:cNvGrpSpPr/>
          <p:nvPr/>
        </p:nvGrpSpPr>
        <p:grpSpPr>
          <a:xfrm>
            <a:off x="721985" y="4382375"/>
            <a:ext cx="1283160" cy="215100"/>
            <a:chOff x="721950" y="4382375"/>
            <a:chExt cx="1247725" cy="215100"/>
          </a:xfrm>
        </p:grpSpPr>
        <p:sp>
          <p:nvSpPr>
            <p:cNvPr id="3682" name="Google Shape;3682;p56"/>
            <p:cNvSpPr/>
            <p:nvPr/>
          </p:nvSpPr>
          <p:spPr>
            <a:xfrm>
              <a:off x="724375" y="4382375"/>
              <a:ext cx="1245300" cy="215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3" name="Google Shape;3683;p56"/>
            <p:cNvSpPr/>
            <p:nvPr/>
          </p:nvSpPr>
          <p:spPr>
            <a:xfrm>
              <a:off x="721950" y="4386425"/>
              <a:ext cx="324600" cy="207000"/>
            </a:xfrm>
            <a:prstGeom prst="round1Rect">
              <a:avLst>
                <a:gd name="adj" fmla="val 50000"/>
              </a:avLst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3684" name="Google Shape;3684;p56"/>
          <p:cNvGrpSpPr/>
          <p:nvPr/>
        </p:nvGrpSpPr>
        <p:grpSpPr>
          <a:xfrm>
            <a:off x="2098906" y="2790661"/>
            <a:ext cx="1283103" cy="344100"/>
            <a:chOff x="2098900" y="2843850"/>
            <a:chExt cx="1227850" cy="344100"/>
          </a:xfrm>
        </p:grpSpPr>
        <p:sp>
          <p:nvSpPr>
            <p:cNvPr id="3685" name="Google Shape;3685;p56"/>
            <p:cNvSpPr/>
            <p:nvPr/>
          </p:nvSpPr>
          <p:spPr>
            <a:xfrm>
              <a:off x="2130650" y="2870850"/>
              <a:ext cx="1196100" cy="290100"/>
            </a:xfrm>
            <a:prstGeom prst="homePlate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3686" name="Google Shape;3686;p56"/>
            <p:cNvSpPr/>
            <p:nvPr/>
          </p:nvSpPr>
          <p:spPr>
            <a:xfrm>
              <a:off x="2098900" y="2843850"/>
              <a:ext cx="729600" cy="3441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3687" name="Google Shape;3687;p56"/>
          <p:cNvSpPr/>
          <p:nvPr/>
        </p:nvSpPr>
        <p:spPr>
          <a:xfrm rot="10800000" flipH="1">
            <a:off x="2101350" y="3644004"/>
            <a:ext cx="1283100" cy="601800"/>
          </a:xfrm>
          <a:prstGeom prst="upArrowCallout">
            <a:avLst>
              <a:gd name="adj1" fmla="val 25000"/>
              <a:gd name="adj2" fmla="val 23097"/>
              <a:gd name="adj3" fmla="val 12474"/>
              <a:gd name="adj4" fmla="val 6858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2" name="Google Shape;3692;p57"/>
          <p:cNvGrpSpPr/>
          <p:nvPr/>
        </p:nvGrpSpPr>
        <p:grpSpPr>
          <a:xfrm>
            <a:off x="870168" y="539716"/>
            <a:ext cx="3548604" cy="1964364"/>
            <a:chOff x="2654821" y="2311071"/>
            <a:chExt cx="2279715" cy="1262120"/>
          </a:xfrm>
        </p:grpSpPr>
        <p:grpSp>
          <p:nvGrpSpPr>
            <p:cNvPr id="3693" name="Google Shape;3693;p57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3694" name="Google Shape;3694;p57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695" name="Google Shape;3695;p57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6" name="Google Shape;3696;p57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3697" name="Google Shape;3697;p57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698" name="Google Shape;3698;p57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699" name="Google Shape;3699;p57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/>
                <a:lstStyle/>
                <a:p>
                  <a:endParaRPr lang="it-IT"/>
                </a:p>
              </p:txBody>
            </p:sp>
            <p:sp>
              <p:nvSpPr>
                <p:cNvPr id="3700" name="Google Shape;3700;p57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1" name="Google Shape;3701;p57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2" name="Google Shape;3702;p57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3" name="Google Shape;3703;p57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3704" name="Google Shape;3704;p57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05" name="Google Shape;3705;p57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3706" name="Google Shape;3706;p57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07" name="Google Shape;3707;p57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08" name="Google Shape;3708;p57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3709" name="Google Shape;3709;p57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10" name="Google Shape;3710;p57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57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57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57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57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15" name="Google Shape;3715;p57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3716" name="Google Shape;3716;p57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57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18" name="Google Shape;3718;p57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3719" name="Google Shape;3719;p57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57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21" name="Google Shape;3721;p57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22" name="Google Shape;3722;p57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3723" name="Google Shape;3723;p57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57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  <p:grpSp>
          <p:nvGrpSpPr>
            <p:cNvPr id="3725" name="Google Shape;3725;p57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3726" name="Google Shape;3726;p57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27" name="Google Shape;3727;p57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28" name="Google Shape;3728;p57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3729" name="Google Shape;3729;p57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730" name="Google Shape;3730;p57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731" name="Google Shape;3731;p57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2" name="Google Shape;3732;p57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733" name="Google Shape;3733;p57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3734" name="Google Shape;3734;p57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35" name="Google Shape;3735;p57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3736" name="Google Shape;3736;p57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3737" name="Google Shape;3737;p57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38" name="Google Shape;3738;p57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9" name="Google Shape;3739;p57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3740" name="Google Shape;3740;p57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3741" name="Google Shape;3741;p57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42" name="Google Shape;3742;p57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7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7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3745" name="Google Shape;3745;p57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3746" name="Google Shape;3746;p57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57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57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57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57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57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57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57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57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57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57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57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57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57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57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57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3762" name="Google Shape;3762;p57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7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7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7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7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7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7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7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7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7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7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7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7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7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7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7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7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7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7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7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782" name="Google Shape;3782;p57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783" name="Google Shape;3783;p57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4" name="Google Shape;3784;p57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3785" name="Google Shape;3785;p57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57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87" name="Google Shape;3787;p57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88" name="Google Shape;3788;p57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3789" name="Google Shape;3789;p57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57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57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57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93" name="Google Shape;3793;p57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7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7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7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7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7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7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00" name="Google Shape;3800;p57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3801" name="Google Shape;3801;p57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57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57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57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05" name="Google Shape;3805;p57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7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7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7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7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7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7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7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7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7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7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7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7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7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7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7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7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7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7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7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7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7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7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7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7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7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7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7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7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4" name="Google Shape;3834;p57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3835" name="Google Shape;3835;p57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57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37" name="Google Shape;3837;p57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38" name="Google Shape;3838;p57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3839" name="Google Shape;3839;p57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3840" name="Google Shape;3840;p57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41" name="Google Shape;3841;p57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3842" name="Google Shape;3842;p57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57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44" name="Google Shape;3844;p57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7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7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7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7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7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7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7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52" name="Google Shape;3852;p57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3853" name="Google Shape;3853;p57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57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57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57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7" name="Google Shape;3857;p57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7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7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7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7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7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7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7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5" name="Google Shape;3865;p57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3866" name="Google Shape;3866;p57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57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57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57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70" name="Google Shape;3870;p57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7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7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7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7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7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7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7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7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7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7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7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7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7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7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7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7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887" name="Google Shape;3887;p57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7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7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7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7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7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7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7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7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7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7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7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899" name="Google Shape;3899;p57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7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7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7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7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7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7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7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7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7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7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7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7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12" name="Google Shape;3912;p57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3913" name="Google Shape;3913;p57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57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15" name="Google Shape;3915;p57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7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7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7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7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7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7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7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7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924" name="Google Shape;3924;p57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7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7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7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7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7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7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7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7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7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3934" name="Google Shape;3934;p57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7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7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7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7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7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3940" name="Google Shape;3940;p57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7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7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7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7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7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dk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7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7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7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0" name="Google Shape;3950;p57"/>
          <p:cNvGrpSpPr/>
          <p:nvPr/>
        </p:nvGrpSpPr>
        <p:grpSpPr>
          <a:xfrm>
            <a:off x="4725312" y="544080"/>
            <a:ext cx="3548666" cy="1964268"/>
            <a:chOff x="233350" y="949250"/>
            <a:chExt cx="7137300" cy="3802300"/>
          </a:xfrm>
        </p:grpSpPr>
        <p:sp>
          <p:nvSpPr>
            <p:cNvPr id="3951" name="Google Shape;3951;p57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7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7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7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7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7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7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7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7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7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7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7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7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7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7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7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7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7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7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7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7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7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7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7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7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7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7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7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7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7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7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7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7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7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7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7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7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7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7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7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7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7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7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7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7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7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7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7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7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7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7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2" name="Google Shape;4002;p57"/>
          <p:cNvGrpSpPr/>
          <p:nvPr/>
        </p:nvGrpSpPr>
        <p:grpSpPr>
          <a:xfrm>
            <a:off x="7726617" y="3097734"/>
            <a:ext cx="99863" cy="306916"/>
            <a:chOff x="7564426" y="3224343"/>
            <a:chExt cx="119985" cy="368801"/>
          </a:xfrm>
        </p:grpSpPr>
        <p:sp>
          <p:nvSpPr>
            <p:cNvPr id="4003" name="Google Shape;4003;p57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7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5" name="Google Shape;4005;p57"/>
          <p:cNvGrpSpPr/>
          <p:nvPr/>
        </p:nvGrpSpPr>
        <p:grpSpPr>
          <a:xfrm>
            <a:off x="7307879" y="3097560"/>
            <a:ext cx="170315" cy="307316"/>
            <a:chOff x="8370831" y="3202002"/>
            <a:chExt cx="218129" cy="382376"/>
          </a:xfrm>
        </p:grpSpPr>
        <p:sp>
          <p:nvSpPr>
            <p:cNvPr id="4006" name="Google Shape;4006;p57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7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8" name="Google Shape;4008;p57"/>
          <p:cNvGrpSpPr/>
          <p:nvPr/>
        </p:nvGrpSpPr>
        <p:grpSpPr>
          <a:xfrm>
            <a:off x="7627205" y="4023858"/>
            <a:ext cx="298688" cy="257800"/>
            <a:chOff x="6742064" y="3750480"/>
            <a:chExt cx="399315" cy="344560"/>
          </a:xfrm>
        </p:grpSpPr>
        <p:sp>
          <p:nvSpPr>
            <p:cNvPr id="4009" name="Google Shape;4009;p57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7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1" name="Google Shape;4011;p57"/>
          <p:cNvGrpSpPr/>
          <p:nvPr/>
        </p:nvGrpSpPr>
        <p:grpSpPr>
          <a:xfrm>
            <a:off x="8059131" y="3997448"/>
            <a:ext cx="198487" cy="309779"/>
            <a:chOff x="7248525" y="3739696"/>
            <a:chExt cx="230531" cy="359790"/>
          </a:xfrm>
        </p:grpSpPr>
        <p:sp>
          <p:nvSpPr>
            <p:cNvPr id="4012" name="Google Shape;4012;p57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7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4" name="Google Shape;4014;p57"/>
          <p:cNvGrpSpPr/>
          <p:nvPr/>
        </p:nvGrpSpPr>
        <p:grpSpPr>
          <a:xfrm>
            <a:off x="6933534" y="3097701"/>
            <a:ext cx="179433" cy="306927"/>
            <a:chOff x="7601242" y="3729267"/>
            <a:chExt cx="222566" cy="380803"/>
          </a:xfrm>
        </p:grpSpPr>
        <p:sp>
          <p:nvSpPr>
            <p:cNvPr id="4015" name="Google Shape;4015;p57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7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17" name="Google Shape;4017;p57"/>
          <p:cNvSpPr/>
          <p:nvPr/>
        </p:nvSpPr>
        <p:spPr>
          <a:xfrm>
            <a:off x="8038933" y="3097656"/>
            <a:ext cx="238882" cy="306902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4018" name="Google Shape;4018;p57"/>
          <p:cNvGrpSpPr/>
          <p:nvPr/>
        </p:nvGrpSpPr>
        <p:grpSpPr>
          <a:xfrm>
            <a:off x="7668940" y="3547538"/>
            <a:ext cx="215217" cy="306930"/>
            <a:chOff x="8304647" y="3738687"/>
            <a:chExt cx="225076" cy="320956"/>
          </a:xfrm>
        </p:grpSpPr>
        <p:sp>
          <p:nvSpPr>
            <p:cNvPr id="4019" name="Google Shape;4019;p57"/>
            <p:cNvSpPr/>
            <p:nvPr/>
          </p:nvSpPr>
          <p:spPr>
            <a:xfrm>
              <a:off x="8335725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7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7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2" name="Google Shape;4022;p57"/>
          <p:cNvGrpSpPr/>
          <p:nvPr/>
        </p:nvGrpSpPr>
        <p:grpSpPr>
          <a:xfrm>
            <a:off x="8059123" y="3547538"/>
            <a:ext cx="198502" cy="306930"/>
            <a:chOff x="8615101" y="3738687"/>
            <a:chExt cx="207573" cy="320956"/>
          </a:xfrm>
        </p:grpSpPr>
        <p:sp>
          <p:nvSpPr>
            <p:cNvPr id="4023" name="Google Shape;4023;p57"/>
            <p:cNvSpPr/>
            <p:nvPr/>
          </p:nvSpPr>
          <p:spPr>
            <a:xfrm>
              <a:off x="8646134" y="3738687"/>
              <a:ext cx="12248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7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7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6" name="Google Shape;4026;p57"/>
          <p:cNvSpPr/>
          <p:nvPr/>
        </p:nvSpPr>
        <p:spPr>
          <a:xfrm>
            <a:off x="6903801" y="3544361"/>
            <a:ext cx="238899" cy="310107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7" name="Google Shape;4027;p57"/>
          <p:cNvGrpSpPr/>
          <p:nvPr/>
        </p:nvGrpSpPr>
        <p:grpSpPr>
          <a:xfrm>
            <a:off x="4746786" y="3701808"/>
            <a:ext cx="921718" cy="845049"/>
            <a:chOff x="6015419" y="3716859"/>
            <a:chExt cx="557671" cy="511283"/>
          </a:xfrm>
        </p:grpSpPr>
        <p:sp>
          <p:nvSpPr>
            <p:cNvPr id="4028" name="Google Shape;4028;p57"/>
            <p:cNvSpPr/>
            <p:nvPr/>
          </p:nvSpPr>
          <p:spPr>
            <a:xfrm>
              <a:off x="6015419" y="3716859"/>
              <a:ext cx="557671" cy="511283"/>
            </a:xfrm>
            <a:custGeom>
              <a:avLst/>
              <a:gdLst/>
              <a:ahLst/>
              <a:cxnLst/>
              <a:rect l="l" t="t" r="r" b="b"/>
              <a:pathLst>
                <a:path w="96650" h="88649" extrusionOk="0">
                  <a:moveTo>
                    <a:pt x="48692" y="0"/>
                  </a:moveTo>
                  <a:cubicBezTo>
                    <a:pt x="46526" y="0"/>
                    <a:pt x="44332" y="152"/>
                    <a:pt x="42124" y="465"/>
                  </a:cubicBezTo>
                  <a:cubicBezTo>
                    <a:pt x="17336" y="3960"/>
                    <a:pt x="1" y="26441"/>
                    <a:pt x="3443" y="50679"/>
                  </a:cubicBezTo>
                  <a:cubicBezTo>
                    <a:pt x="6564" y="72751"/>
                    <a:pt x="25836" y="88649"/>
                    <a:pt x="48004" y="88649"/>
                  </a:cubicBezTo>
                  <a:cubicBezTo>
                    <a:pt x="50160" y="88649"/>
                    <a:pt x="52345" y="88498"/>
                    <a:pt x="54544" y="88188"/>
                  </a:cubicBezTo>
                  <a:cubicBezTo>
                    <a:pt x="79332" y="84675"/>
                    <a:pt x="96649" y="62194"/>
                    <a:pt x="93225" y="37975"/>
                  </a:cubicBezTo>
                  <a:cubicBezTo>
                    <a:pt x="90105" y="15895"/>
                    <a:pt x="70848" y="0"/>
                    <a:pt x="486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29" name="Google Shape;4029;p57"/>
            <p:cNvGrpSpPr/>
            <p:nvPr/>
          </p:nvGrpSpPr>
          <p:grpSpPr>
            <a:xfrm>
              <a:off x="6036094" y="3716980"/>
              <a:ext cx="529860" cy="510468"/>
              <a:chOff x="6036094" y="3716980"/>
              <a:chExt cx="529860" cy="510468"/>
            </a:xfrm>
          </p:grpSpPr>
          <p:sp>
            <p:nvSpPr>
              <p:cNvPr id="4030" name="Google Shape;4030;p57"/>
              <p:cNvSpPr/>
              <p:nvPr/>
            </p:nvSpPr>
            <p:spPr>
              <a:xfrm>
                <a:off x="6220140" y="3716980"/>
                <a:ext cx="80065" cy="6427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57"/>
              <p:cNvSpPr/>
              <p:nvPr/>
            </p:nvSpPr>
            <p:spPr>
              <a:xfrm>
                <a:off x="6368562" y="3771936"/>
                <a:ext cx="39115" cy="36745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57"/>
              <p:cNvSpPr/>
              <p:nvPr/>
            </p:nvSpPr>
            <p:spPr>
              <a:xfrm>
                <a:off x="6304793" y="3747169"/>
                <a:ext cx="25088" cy="13311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57"/>
              <p:cNvSpPr/>
              <p:nvPr/>
            </p:nvSpPr>
            <p:spPr>
              <a:xfrm>
                <a:off x="6365182" y="3787492"/>
                <a:ext cx="18025" cy="16582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57"/>
              <p:cNvSpPr/>
              <p:nvPr/>
            </p:nvSpPr>
            <p:spPr>
              <a:xfrm>
                <a:off x="6367131" y="3727108"/>
                <a:ext cx="198823" cy="438001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57"/>
              <p:cNvSpPr/>
              <p:nvPr/>
            </p:nvSpPr>
            <p:spPr>
              <a:xfrm>
                <a:off x="6036094" y="3734681"/>
                <a:ext cx="181628" cy="303024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57"/>
              <p:cNvSpPr/>
              <p:nvPr/>
            </p:nvSpPr>
            <p:spPr>
              <a:xfrm>
                <a:off x="6143575" y="4010833"/>
                <a:ext cx="186233" cy="216616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57"/>
              <p:cNvSpPr/>
              <p:nvPr/>
            </p:nvSpPr>
            <p:spPr>
              <a:xfrm>
                <a:off x="6110513" y="3969114"/>
                <a:ext cx="33997" cy="13957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57"/>
              <p:cNvSpPr/>
              <p:nvPr/>
            </p:nvSpPr>
            <p:spPr>
              <a:xfrm>
                <a:off x="6151865" y="3979381"/>
                <a:ext cx="35739" cy="11875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57"/>
              <p:cNvSpPr/>
              <p:nvPr/>
            </p:nvSpPr>
            <p:spPr>
              <a:xfrm>
                <a:off x="6203762" y="3831292"/>
                <a:ext cx="19768" cy="12285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40" name="Google Shape;4040;p57"/>
          <p:cNvGrpSpPr/>
          <p:nvPr/>
        </p:nvGrpSpPr>
        <p:grpSpPr>
          <a:xfrm>
            <a:off x="5786208" y="2709006"/>
            <a:ext cx="952512" cy="846021"/>
            <a:chOff x="6644304" y="3073628"/>
            <a:chExt cx="576302" cy="511871"/>
          </a:xfrm>
        </p:grpSpPr>
        <p:sp>
          <p:nvSpPr>
            <p:cNvPr id="4041" name="Google Shape;4041;p57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2" name="Google Shape;4042;p57"/>
            <p:cNvGrpSpPr/>
            <p:nvPr/>
          </p:nvGrpSpPr>
          <p:grpSpPr>
            <a:xfrm>
              <a:off x="6712169" y="3085440"/>
              <a:ext cx="481622" cy="494913"/>
              <a:chOff x="6712169" y="3085440"/>
              <a:chExt cx="481622" cy="494913"/>
            </a:xfrm>
          </p:grpSpPr>
          <p:sp>
            <p:nvSpPr>
              <p:cNvPr id="4043" name="Google Shape;4043;p57"/>
              <p:cNvSpPr/>
              <p:nvPr/>
            </p:nvSpPr>
            <p:spPr>
              <a:xfrm>
                <a:off x="6712169" y="3085440"/>
                <a:ext cx="238757" cy="315615"/>
              </a:xfrm>
              <a:custGeom>
                <a:avLst/>
                <a:gdLst/>
                <a:ahLst/>
                <a:cxnLst/>
                <a:rect l="l" t="t" r="r" b="b"/>
                <a:pathLst>
                  <a:path w="41379" h="54723" extrusionOk="0">
                    <a:moveTo>
                      <a:pt x="20938" y="3904"/>
                    </a:moveTo>
                    <a:lnTo>
                      <a:pt x="22677" y="6583"/>
                    </a:lnTo>
                    <a:lnTo>
                      <a:pt x="22091" y="7097"/>
                    </a:lnTo>
                    <a:lnTo>
                      <a:pt x="18951" y="4400"/>
                    </a:lnTo>
                    <a:lnTo>
                      <a:pt x="20938" y="3904"/>
                    </a:lnTo>
                    <a:close/>
                    <a:moveTo>
                      <a:pt x="25072" y="0"/>
                    </a:moveTo>
                    <a:lnTo>
                      <a:pt x="25072" y="0"/>
                    </a:lnTo>
                    <a:cubicBezTo>
                      <a:pt x="24433" y="195"/>
                      <a:pt x="23812" y="408"/>
                      <a:pt x="23191" y="621"/>
                    </a:cubicBezTo>
                    <a:lnTo>
                      <a:pt x="23493" y="1047"/>
                    </a:lnTo>
                    <a:lnTo>
                      <a:pt x="21861" y="1136"/>
                    </a:lnTo>
                    <a:cubicBezTo>
                      <a:pt x="20920" y="1491"/>
                      <a:pt x="19980" y="1899"/>
                      <a:pt x="19075" y="2307"/>
                    </a:cubicBezTo>
                    <a:lnTo>
                      <a:pt x="17709" y="4489"/>
                    </a:lnTo>
                    <a:lnTo>
                      <a:pt x="19341" y="6778"/>
                    </a:lnTo>
                    <a:lnTo>
                      <a:pt x="19341" y="6778"/>
                    </a:lnTo>
                    <a:lnTo>
                      <a:pt x="16697" y="6086"/>
                    </a:lnTo>
                    <a:lnTo>
                      <a:pt x="17017" y="4542"/>
                    </a:lnTo>
                    <a:lnTo>
                      <a:pt x="15473" y="4205"/>
                    </a:lnTo>
                    <a:cubicBezTo>
                      <a:pt x="14124" y="4968"/>
                      <a:pt x="12811" y="5820"/>
                      <a:pt x="11552" y="6725"/>
                    </a:cubicBezTo>
                    <a:lnTo>
                      <a:pt x="12581" y="6920"/>
                    </a:lnTo>
                    <a:lnTo>
                      <a:pt x="11836" y="8091"/>
                    </a:lnTo>
                    <a:cubicBezTo>
                      <a:pt x="11392" y="7967"/>
                      <a:pt x="10842" y="7772"/>
                      <a:pt x="10363" y="7612"/>
                    </a:cubicBezTo>
                    <a:cubicBezTo>
                      <a:pt x="6300" y="10753"/>
                      <a:pt x="2804" y="14567"/>
                      <a:pt x="1" y="18897"/>
                    </a:cubicBezTo>
                    <a:cubicBezTo>
                      <a:pt x="356" y="19536"/>
                      <a:pt x="498" y="20299"/>
                      <a:pt x="373" y="21026"/>
                    </a:cubicBezTo>
                    <a:cubicBezTo>
                      <a:pt x="285" y="21895"/>
                      <a:pt x="870" y="22800"/>
                      <a:pt x="977" y="23723"/>
                    </a:cubicBezTo>
                    <a:cubicBezTo>
                      <a:pt x="1101" y="24681"/>
                      <a:pt x="835" y="25710"/>
                      <a:pt x="1048" y="26633"/>
                    </a:cubicBezTo>
                    <a:cubicBezTo>
                      <a:pt x="1580" y="28922"/>
                      <a:pt x="1651" y="28904"/>
                      <a:pt x="1314" y="30696"/>
                    </a:cubicBezTo>
                    <a:cubicBezTo>
                      <a:pt x="1260" y="30998"/>
                      <a:pt x="1243" y="31335"/>
                      <a:pt x="1189" y="31654"/>
                    </a:cubicBezTo>
                    <a:cubicBezTo>
                      <a:pt x="906" y="33943"/>
                      <a:pt x="852" y="36090"/>
                      <a:pt x="2378" y="38184"/>
                    </a:cubicBezTo>
                    <a:cubicBezTo>
                      <a:pt x="3194" y="39302"/>
                      <a:pt x="4490" y="39461"/>
                      <a:pt x="5217" y="40473"/>
                    </a:cubicBezTo>
                    <a:cubicBezTo>
                      <a:pt x="5377" y="41147"/>
                      <a:pt x="5679" y="41821"/>
                      <a:pt x="5679" y="42496"/>
                    </a:cubicBezTo>
                    <a:cubicBezTo>
                      <a:pt x="5679" y="43170"/>
                      <a:pt x="7311" y="43347"/>
                      <a:pt x="6406" y="44146"/>
                    </a:cubicBezTo>
                    <a:lnTo>
                      <a:pt x="8429" y="45122"/>
                    </a:lnTo>
                    <a:lnTo>
                      <a:pt x="8429" y="45122"/>
                    </a:lnTo>
                    <a:lnTo>
                      <a:pt x="8269" y="43170"/>
                    </a:lnTo>
                    <a:lnTo>
                      <a:pt x="8269" y="43170"/>
                    </a:lnTo>
                    <a:cubicBezTo>
                      <a:pt x="8872" y="43613"/>
                      <a:pt x="9298" y="43826"/>
                      <a:pt x="9600" y="44146"/>
                    </a:cubicBezTo>
                    <a:cubicBezTo>
                      <a:pt x="10345" y="44909"/>
                      <a:pt x="10948" y="45849"/>
                      <a:pt x="11765" y="46523"/>
                    </a:cubicBezTo>
                    <a:cubicBezTo>
                      <a:pt x="12652" y="47251"/>
                      <a:pt x="13734" y="47730"/>
                      <a:pt x="13255" y="49167"/>
                    </a:cubicBezTo>
                    <a:cubicBezTo>
                      <a:pt x="15142" y="50239"/>
                      <a:pt x="17068" y="51273"/>
                      <a:pt x="19240" y="51273"/>
                    </a:cubicBezTo>
                    <a:cubicBezTo>
                      <a:pt x="19621" y="51273"/>
                      <a:pt x="20009" y="51241"/>
                      <a:pt x="20406" y="51172"/>
                    </a:cubicBezTo>
                    <a:cubicBezTo>
                      <a:pt x="21066" y="51051"/>
                      <a:pt x="21687" y="50867"/>
                      <a:pt x="22299" y="50867"/>
                    </a:cubicBezTo>
                    <a:cubicBezTo>
                      <a:pt x="22856" y="50867"/>
                      <a:pt x="23406" y="51019"/>
                      <a:pt x="23972" y="51509"/>
                    </a:cubicBezTo>
                    <a:cubicBezTo>
                      <a:pt x="24575" y="52042"/>
                      <a:pt x="25551" y="52219"/>
                      <a:pt x="26403" y="52414"/>
                    </a:cubicBezTo>
                    <a:cubicBezTo>
                      <a:pt x="26412" y="52417"/>
                      <a:pt x="26421" y="52418"/>
                      <a:pt x="26431" y="52418"/>
                    </a:cubicBezTo>
                    <a:cubicBezTo>
                      <a:pt x="26612" y="52418"/>
                      <a:pt x="26911" y="51958"/>
                      <a:pt x="27130" y="51722"/>
                    </a:cubicBezTo>
                    <a:cubicBezTo>
                      <a:pt x="29563" y="53875"/>
                      <a:pt x="30553" y="54722"/>
                      <a:pt x="31970" y="54722"/>
                    </a:cubicBezTo>
                    <a:cubicBezTo>
                      <a:pt x="32888" y="54722"/>
                      <a:pt x="33985" y="54367"/>
                      <a:pt x="35771" y="53780"/>
                    </a:cubicBezTo>
                    <a:cubicBezTo>
                      <a:pt x="35754" y="53674"/>
                      <a:pt x="35736" y="53568"/>
                      <a:pt x="35700" y="53461"/>
                    </a:cubicBezTo>
                    <a:cubicBezTo>
                      <a:pt x="35026" y="53479"/>
                      <a:pt x="34387" y="53550"/>
                      <a:pt x="33731" y="53568"/>
                    </a:cubicBezTo>
                    <a:cubicBezTo>
                      <a:pt x="33590" y="53572"/>
                      <a:pt x="33456" y="53574"/>
                      <a:pt x="33329" y="53574"/>
                    </a:cubicBezTo>
                    <a:cubicBezTo>
                      <a:pt x="31461" y="53574"/>
                      <a:pt x="31079" y="53047"/>
                      <a:pt x="30697" y="50871"/>
                    </a:cubicBezTo>
                    <a:cubicBezTo>
                      <a:pt x="30590" y="50179"/>
                      <a:pt x="30005" y="49575"/>
                      <a:pt x="29650" y="48972"/>
                    </a:cubicBezTo>
                    <a:lnTo>
                      <a:pt x="26030" y="49628"/>
                    </a:lnTo>
                    <a:lnTo>
                      <a:pt x="26030" y="49628"/>
                    </a:lnTo>
                    <a:lnTo>
                      <a:pt x="26385" y="45406"/>
                    </a:lnTo>
                    <a:lnTo>
                      <a:pt x="24167" y="45956"/>
                    </a:lnTo>
                    <a:cubicBezTo>
                      <a:pt x="23812" y="46931"/>
                      <a:pt x="24007" y="48085"/>
                      <a:pt x="22553" y="48564"/>
                    </a:cubicBezTo>
                    <a:cubicBezTo>
                      <a:pt x="22259" y="48659"/>
                      <a:pt x="21992" y="48700"/>
                      <a:pt x="21745" y="48700"/>
                    </a:cubicBezTo>
                    <a:cubicBezTo>
                      <a:pt x="20706" y="48700"/>
                      <a:pt x="20016" y="47976"/>
                      <a:pt x="19199" y="47517"/>
                    </a:cubicBezTo>
                    <a:lnTo>
                      <a:pt x="17851" y="42123"/>
                    </a:lnTo>
                    <a:cubicBezTo>
                      <a:pt x="19459" y="40109"/>
                      <a:pt x="19754" y="39740"/>
                      <a:pt x="21393" y="39740"/>
                    </a:cubicBezTo>
                    <a:cubicBezTo>
                      <a:pt x="21761" y="39740"/>
                      <a:pt x="22197" y="39758"/>
                      <a:pt x="22730" y="39781"/>
                    </a:cubicBezTo>
                    <a:lnTo>
                      <a:pt x="22890" y="38237"/>
                    </a:lnTo>
                    <a:lnTo>
                      <a:pt x="27042" y="38113"/>
                    </a:lnTo>
                    <a:lnTo>
                      <a:pt x="30324" y="41786"/>
                    </a:lnTo>
                    <a:cubicBezTo>
                      <a:pt x="30679" y="39550"/>
                      <a:pt x="29064" y="38290"/>
                      <a:pt x="28532" y="36374"/>
                    </a:cubicBezTo>
                    <a:cubicBezTo>
                      <a:pt x="29366" y="35363"/>
                      <a:pt x="30324" y="34280"/>
                      <a:pt x="31229" y="33163"/>
                    </a:cubicBezTo>
                    <a:cubicBezTo>
                      <a:pt x="32045" y="32133"/>
                      <a:pt x="31974" y="31885"/>
                      <a:pt x="30644" y="30359"/>
                    </a:cubicBezTo>
                    <a:cubicBezTo>
                      <a:pt x="31105" y="29916"/>
                      <a:pt x="31886" y="29490"/>
                      <a:pt x="31957" y="28993"/>
                    </a:cubicBezTo>
                    <a:cubicBezTo>
                      <a:pt x="32152" y="27378"/>
                      <a:pt x="33411" y="26757"/>
                      <a:pt x="34441" y="25906"/>
                    </a:cubicBezTo>
                    <a:lnTo>
                      <a:pt x="34245" y="24273"/>
                    </a:lnTo>
                    <a:lnTo>
                      <a:pt x="36588" y="22996"/>
                    </a:lnTo>
                    <a:lnTo>
                      <a:pt x="37120" y="24096"/>
                    </a:lnTo>
                    <a:lnTo>
                      <a:pt x="40438" y="20849"/>
                    </a:lnTo>
                    <a:lnTo>
                      <a:pt x="40048" y="20387"/>
                    </a:lnTo>
                    <a:lnTo>
                      <a:pt x="38184" y="21700"/>
                    </a:lnTo>
                    <a:lnTo>
                      <a:pt x="36410" y="20547"/>
                    </a:lnTo>
                    <a:cubicBezTo>
                      <a:pt x="37315" y="19429"/>
                      <a:pt x="38309" y="18631"/>
                      <a:pt x="38752" y="17584"/>
                    </a:cubicBezTo>
                    <a:cubicBezTo>
                      <a:pt x="39285" y="16377"/>
                      <a:pt x="40686" y="16271"/>
                      <a:pt x="41378" y="15295"/>
                    </a:cubicBezTo>
                    <a:cubicBezTo>
                      <a:pt x="40314" y="14177"/>
                      <a:pt x="39285" y="13663"/>
                      <a:pt x="37989" y="13521"/>
                    </a:cubicBezTo>
                    <a:cubicBezTo>
                      <a:pt x="37031" y="13467"/>
                      <a:pt x="36162" y="12971"/>
                      <a:pt x="35647" y="12154"/>
                    </a:cubicBezTo>
                    <a:cubicBezTo>
                      <a:pt x="35257" y="11622"/>
                      <a:pt x="34813" y="11161"/>
                      <a:pt x="34281" y="10770"/>
                    </a:cubicBezTo>
                    <a:cubicBezTo>
                      <a:pt x="34068" y="10593"/>
                      <a:pt x="33678" y="10628"/>
                      <a:pt x="33323" y="10557"/>
                    </a:cubicBezTo>
                    <a:lnTo>
                      <a:pt x="32773" y="12509"/>
                    </a:lnTo>
                    <a:cubicBezTo>
                      <a:pt x="31022" y="12013"/>
                      <a:pt x="29978" y="9739"/>
                      <a:pt x="28235" y="9739"/>
                    </a:cubicBezTo>
                    <a:cubicBezTo>
                      <a:pt x="27735" y="9739"/>
                      <a:pt x="27176" y="9927"/>
                      <a:pt x="26527" y="10398"/>
                    </a:cubicBezTo>
                    <a:cubicBezTo>
                      <a:pt x="26793" y="11711"/>
                      <a:pt x="25942" y="13290"/>
                      <a:pt x="27343" y="14479"/>
                    </a:cubicBezTo>
                    <a:cubicBezTo>
                      <a:pt x="27538" y="14638"/>
                      <a:pt x="27609" y="15295"/>
                      <a:pt x="27485" y="15419"/>
                    </a:cubicBezTo>
                    <a:cubicBezTo>
                      <a:pt x="26154" y="16590"/>
                      <a:pt x="27095" y="18169"/>
                      <a:pt x="26935" y="19447"/>
                    </a:cubicBezTo>
                    <a:cubicBezTo>
                      <a:pt x="26757" y="19471"/>
                      <a:pt x="26594" y="19483"/>
                      <a:pt x="26444" y="19483"/>
                    </a:cubicBezTo>
                    <a:cubicBezTo>
                      <a:pt x="24534" y="19483"/>
                      <a:pt x="24803" y="17604"/>
                      <a:pt x="24309" y="16732"/>
                    </a:cubicBezTo>
                    <a:cubicBezTo>
                      <a:pt x="23538" y="16756"/>
                      <a:pt x="22881" y="16829"/>
                      <a:pt x="22272" y="16829"/>
                    </a:cubicBezTo>
                    <a:cubicBezTo>
                      <a:pt x="21985" y="16829"/>
                      <a:pt x="21708" y="16813"/>
                      <a:pt x="21435" y="16768"/>
                    </a:cubicBezTo>
                    <a:cubicBezTo>
                      <a:pt x="20583" y="16626"/>
                      <a:pt x="19767" y="16235"/>
                      <a:pt x="18968" y="15880"/>
                    </a:cubicBezTo>
                    <a:cubicBezTo>
                      <a:pt x="18099" y="15508"/>
                      <a:pt x="17904" y="14745"/>
                      <a:pt x="18117" y="13929"/>
                    </a:cubicBezTo>
                    <a:cubicBezTo>
                      <a:pt x="18489" y="12562"/>
                      <a:pt x="19820" y="11799"/>
                      <a:pt x="20317" y="10433"/>
                    </a:cubicBezTo>
                    <a:cubicBezTo>
                      <a:pt x="20420" y="10159"/>
                      <a:pt x="20643" y="10069"/>
                      <a:pt x="20926" y="10069"/>
                    </a:cubicBezTo>
                    <a:cubicBezTo>
                      <a:pt x="21466" y="10069"/>
                      <a:pt x="22224" y="10398"/>
                      <a:pt x="22783" y="10398"/>
                    </a:cubicBezTo>
                    <a:cubicBezTo>
                      <a:pt x="23422" y="10398"/>
                      <a:pt x="24078" y="10114"/>
                      <a:pt x="25445" y="9777"/>
                    </a:cubicBezTo>
                    <a:lnTo>
                      <a:pt x="22925" y="8836"/>
                    </a:lnTo>
                    <a:cubicBezTo>
                      <a:pt x="23351" y="8002"/>
                      <a:pt x="23759" y="7435"/>
                      <a:pt x="23972" y="6796"/>
                    </a:cubicBezTo>
                    <a:cubicBezTo>
                      <a:pt x="24489" y="5333"/>
                      <a:pt x="24808" y="4715"/>
                      <a:pt x="25467" y="4715"/>
                    </a:cubicBezTo>
                    <a:cubicBezTo>
                      <a:pt x="25870" y="4715"/>
                      <a:pt x="26401" y="4947"/>
                      <a:pt x="27184" y="5359"/>
                    </a:cubicBezTo>
                    <a:cubicBezTo>
                      <a:pt x="27485" y="5518"/>
                      <a:pt x="27787" y="5713"/>
                      <a:pt x="28177" y="5944"/>
                    </a:cubicBezTo>
                    <a:lnTo>
                      <a:pt x="26012" y="8694"/>
                    </a:lnTo>
                    <a:cubicBezTo>
                      <a:pt x="26754" y="8600"/>
                      <a:pt x="27262" y="8535"/>
                      <a:pt x="27696" y="8535"/>
                    </a:cubicBezTo>
                    <a:cubicBezTo>
                      <a:pt x="28642" y="8535"/>
                      <a:pt x="29231" y="8844"/>
                      <a:pt x="31105" y="9830"/>
                    </a:cubicBezTo>
                    <a:lnTo>
                      <a:pt x="32844" y="8304"/>
                    </a:lnTo>
                    <a:lnTo>
                      <a:pt x="31886" y="7346"/>
                    </a:lnTo>
                    <a:lnTo>
                      <a:pt x="32861" y="5341"/>
                    </a:lnTo>
                    <a:lnTo>
                      <a:pt x="25232" y="2005"/>
                    </a:lnTo>
                    <a:lnTo>
                      <a:pt x="21577" y="2733"/>
                    </a:lnTo>
                    <a:lnTo>
                      <a:pt x="21452" y="2218"/>
                    </a:lnTo>
                    <a:lnTo>
                      <a:pt x="24540" y="1437"/>
                    </a:lnTo>
                    <a:lnTo>
                      <a:pt x="2507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57"/>
              <p:cNvSpPr/>
              <p:nvPr/>
            </p:nvSpPr>
            <p:spPr>
              <a:xfrm>
                <a:off x="6913100" y="3367694"/>
                <a:ext cx="190537" cy="212659"/>
              </a:xfrm>
              <a:custGeom>
                <a:avLst/>
                <a:gdLst/>
                <a:ahLst/>
                <a:cxnLst/>
                <a:rect l="l" t="t" r="r" b="b"/>
                <a:pathLst>
                  <a:path w="33022" h="36872" extrusionOk="0">
                    <a:moveTo>
                      <a:pt x="11233" y="0"/>
                    </a:moveTo>
                    <a:cubicBezTo>
                      <a:pt x="10639" y="505"/>
                      <a:pt x="10418" y="1084"/>
                      <a:pt x="9687" y="1084"/>
                    </a:cubicBezTo>
                    <a:cubicBezTo>
                      <a:pt x="9544" y="1084"/>
                      <a:pt x="9381" y="1061"/>
                      <a:pt x="9192" y="1012"/>
                    </a:cubicBezTo>
                    <a:cubicBezTo>
                      <a:pt x="8542" y="845"/>
                      <a:pt x="7805" y="576"/>
                      <a:pt x="7089" y="576"/>
                    </a:cubicBezTo>
                    <a:cubicBezTo>
                      <a:pt x="6437" y="576"/>
                      <a:pt x="5804" y="799"/>
                      <a:pt x="5271" y="1526"/>
                    </a:cubicBezTo>
                    <a:lnTo>
                      <a:pt x="4632" y="231"/>
                    </a:lnTo>
                    <a:cubicBezTo>
                      <a:pt x="3940" y="1030"/>
                      <a:pt x="3780" y="2165"/>
                      <a:pt x="2591" y="2325"/>
                    </a:cubicBezTo>
                    <a:cubicBezTo>
                      <a:pt x="1208" y="2502"/>
                      <a:pt x="2538" y="4649"/>
                      <a:pt x="959" y="4844"/>
                    </a:cubicBezTo>
                    <a:lnTo>
                      <a:pt x="2006" y="8961"/>
                    </a:lnTo>
                    <a:lnTo>
                      <a:pt x="1" y="12190"/>
                    </a:lnTo>
                    <a:cubicBezTo>
                      <a:pt x="1190" y="12935"/>
                      <a:pt x="143" y="14302"/>
                      <a:pt x="640" y="15153"/>
                    </a:cubicBezTo>
                    <a:cubicBezTo>
                      <a:pt x="1882" y="15987"/>
                      <a:pt x="3071" y="16697"/>
                      <a:pt x="4135" y="17531"/>
                    </a:cubicBezTo>
                    <a:cubicBezTo>
                      <a:pt x="5058" y="18276"/>
                      <a:pt x="5732" y="19359"/>
                      <a:pt x="6726" y="19980"/>
                    </a:cubicBezTo>
                    <a:cubicBezTo>
                      <a:pt x="7808" y="20654"/>
                      <a:pt x="9121" y="20973"/>
                      <a:pt x="10044" y="21364"/>
                    </a:cubicBezTo>
                    <a:cubicBezTo>
                      <a:pt x="11250" y="25161"/>
                      <a:pt x="11587" y="28638"/>
                      <a:pt x="10878" y="32152"/>
                    </a:cubicBezTo>
                    <a:cubicBezTo>
                      <a:pt x="11091" y="32506"/>
                      <a:pt x="11623" y="32968"/>
                      <a:pt x="11605" y="33394"/>
                    </a:cubicBezTo>
                    <a:cubicBezTo>
                      <a:pt x="11552" y="34405"/>
                      <a:pt x="11605" y="35416"/>
                      <a:pt x="11783" y="36428"/>
                    </a:cubicBezTo>
                    <a:cubicBezTo>
                      <a:pt x="11800" y="36587"/>
                      <a:pt x="11836" y="36729"/>
                      <a:pt x="11871" y="36871"/>
                    </a:cubicBezTo>
                    <a:cubicBezTo>
                      <a:pt x="12634" y="36712"/>
                      <a:pt x="13379" y="36552"/>
                      <a:pt x="14125" y="36357"/>
                    </a:cubicBezTo>
                    <a:lnTo>
                      <a:pt x="14568" y="36233"/>
                    </a:lnTo>
                    <a:cubicBezTo>
                      <a:pt x="15172" y="34139"/>
                      <a:pt x="15828" y="32045"/>
                      <a:pt x="17798" y="30785"/>
                    </a:cubicBezTo>
                    <a:cubicBezTo>
                      <a:pt x="18543" y="30324"/>
                      <a:pt x="18951" y="29845"/>
                      <a:pt x="19235" y="29117"/>
                    </a:cubicBezTo>
                    <a:cubicBezTo>
                      <a:pt x="19377" y="28763"/>
                      <a:pt x="19465" y="28230"/>
                      <a:pt x="19732" y="28124"/>
                    </a:cubicBezTo>
                    <a:cubicBezTo>
                      <a:pt x="22233" y="27059"/>
                      <a:pt x="23334" y="24930"/>
                      <a:pt x="24008" y="22535"/>
                    </a:cubicBezTo>
                    <a:cubicBezTo>
                      <a:pt x="24345" y="21346"/>
                      <a:pt x="25232" y="20423"/>
                      <a:pt x="26403" y="20051"/>
                    </a:cubicBezTo>
                    <a:cubicBezTo>
                      <a:pt x="28550" y="19447"/>
                      <a:pt x="29065" y="17904"/>
                      <a:pt x="29615" y="16147"/>
                    </a:cubicBezTo>
                    <a:cubicBezTo>
                      <a:pt x="30449" y="13503"/>
                      <a:pt x="30999" y="10735"/>
                      <a:pt x="32844" y="8517"/>
                    </a:cubicBezTo>
                    <a:cubicBezTo>
                      <a:pt x="32933" y="8429"/>
                      <a:pt x="32986" y="8340"/>
                      <a:pt x="33021" y="8216"/>
                    </a:cubicBezTo>
                    <a:cubicBezTo>
                      <a:pt x="33021" y="7683"/>
                      <a:pt x="33021" y="7133"/>
                      <a:pt x="33021" y="6424"/>
                    </a:cubicBezTo>
                    <a:cubicBezTo>
                      <a:pt x="32898" y="6449"/>
                      <a:pt x="32778" y="6461"/>
                      <a:pt x="32662" y="6461"/>
                    </a:cubicBezTo>
                    <a:cubicBezTo>
                      <a:pt x="31610" y="6461"/>
                      <a:pt x="30838" y="5512"/>
                      <a:pt x="29835" y="5512"/>
                    </a:cubicBezTo>
                    <a:cubicBezTo>
                      <a:pt x="29647" y="5512"/>
                      <a:pt x="29450" y="5546"/>
                      <a:pt x="29242" y="5625"/>
                    </a:cubicBezTo>
                    <a:cubicBezTo>
                      <a:pt x="28763" y="5810"/>
                      <a:pt x="28295" y="5881"/>
                      <a:pt x="27833" y="5881"/>
                    </a:cubicBezTo>
                    <a:cubicBezTo>
                      <a:pt x="27010" y="5881"/>
                      <a:pt x="26203" y="5659"/>
                      <a:pt x="25374" y="5465"/>
                    </a:cubicBezTo>
                    <a:cubicBezTo>
                      <a:pt x="25322" y="5454"/>
                      <a:pt x="25270" y="5449"/>
                      <a:pt x="25215" y="5449"/>
                    </a:cubicBezTo>
                    <a:cubicBezTo>
                      <a:pt x="24767" y="5449"/>
                      <a:pt x="24231" y="5812"/>
                      <a:pt x="23582" y="6033"/>
                    </a:cubicBezTo>
                    <a:lnTo>
                      <a:pt x="20637" y="2112"/>
                    </a:lnTo>
                    <a:lnTo>
                      <a:pt x="16467" y="2201"/>
                    </a:lnTo>
                    <a:lnTo>
                      <a:pt x="112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57"/>
              <p:cNvSpPr/>
              <p:nvPr/>
            </p:nvSpPr>
            <p:spPr>
              <a:xfrm>
                <a:off x="7135734" y="3186037"/>
                <a:ext cx="58058" cy="152383"/>
              </a:xfrm>
              <a:custGeom>
                <a:avLst/>
                <a:gdLst/>
                <a:ahLst/>
                <a:cxnLst/>
                <a:rect l="l" t="t" r="r" b="b"/>
                <a:pathLst>
                  <a:path w="10062" h="26421" extrusionOk="0">
                    <a:moveTo>
                      <a:pt x="2520" y="1"/>
                    </a:moveTo>
                    <a:lnTo>
                      <a:pt x="2254" y="19"/>
                    </a:lnTo>
                    <a:cubicBezTo>
                      <a:pt x="2077" y="515"/>
                      <a:pt x="2041" y="1474"/>
                      <a:pt x="1545" y="1864"/>
                    </a:cubicBezTo>
                    <a:cubicBezTo>
                      <a:pt x="107" y="3035"/>
                      <a:pt x="214" y="4401"/>
                      <a:pt x="586" y="5927"/>
                    </a:cubicBezTo>
                    <a:cubicBezTo>
                      <a:pt x="746" y="6566"/>
                      <a:pt x="1012" y="7311"/>
                      <a:pt x="835" y="7897"/>
                    </a:cubicBezTo>
                    <a:cubicBezTo>
                      <a:pt x="1" y="10523"/>
                      <a:pt x="799" y="13202"/>
                      <a:pt x="72" y="15917"/>
                    </a:cubicBezTo>
                    <a:lnTo>
                      <a:pt x="1686" y="15846"/>
                    </a:lnTo>
                    <a:cubicBezTo>
                      <a:pt x="1811" y="17177"/>
                      <a:pt x="2698" y="18241"/>
                      <a:pt x="1970" y="19590"/>
                    </a:cubicBezTo>
                    <a:cubicBezTo>
                      <a:pt x="1740" y="20051"/>
                      <a:pt x="2024" y="21293"/>
                      <a:pt x="2414" y="21506"/>
                    </a:cubicBezTo>
                    <a:cubicBezTo>
                      <a:pt x="4596" y="22642"/>
                      <a:pt x="4632" y="25587"/>
                      <a:pt x="6885" y="26421"/>
                    </a:cubicBezTo>
                    <a:lnTo>
                      <a:pt x="10061" y="24079"/>
                    </a:lnTo>
                    <a:cubicBezTo>
                      <a:pt x="9973" y="15491"/>
                      <a:pt x="7364" y="7098"/>
                      <a:pt x="252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57"/>
              <p:cNvSpPr/>
              <p:nvPr/>
            </p:nvSpPr>
            <p:spPr>
              <a:xfrm>
                <a:off x="6870416" y="3332822"/>
                <a:ext cx="47510" cy="11685"/>
              </a:xfrm>
              <a:custGeom>
                <a:avLst/>
                <a:gdLst/>
                <a:ahLst/>
                <a:cxnLst/>
                <a:rect l="l" t="t" r="r" b="b"/>
                <a:pathLst>
                  <a:path w="8234" h="2026" extrusionOk="0">
                    <a:moveTo>
                      <a:pt x="3405" y="1"/>
                    </a:moveTo>
                    <a:cubicBezTo>
                      <a:pt x="2255" y="1"/>
                      <a:pt x="1201" y="655"/>
                      <a:pt x="1" y="919"/>
                    </a:cubicBezTo>
                    <a:cubicBezTo>
                      <a:pt x="371" y="1711"/>
                      <a:pt x="675" y="1974"/>
                      <a:pt x="943" y="1974"/>
                    </a:cubicBezTo>
                    <a:cubicBezTo>
                      <a:pt x="1419" y="1974"/>
                      <a:pt x="1781" y="1142"/>
                      <a:pt x="2201" y="972"/>
                    </a:cubicBezTo>
                    <a:cubicBezTo>
                      <a:pt x="2266" y="967"/>
                      <a:pt x="2330" y="964"/>
                      <a:pt x="2394" y="964"/>
                    </a:cubicBezTo>
                    <a:cubicBezTo>
                      <a:pt x="3717" y="964"/>
                      <a:pt x="4976" y="2025"/>
                      <a:pt x="6356" y="2025"/>
                    </a:cubicBezTo>
                    <a:cubicBezTo>
                      <a:pt x="6954" y="2025"/>
                      <a:pt x="7575" y="1826"/>
                      <a:pt x="8234" y="1256"/>
                    </a:cubicBezTo>
                    <a:cubicBezTo>
                      <a:pt x="7932" y="936"/>
                      <a:pt x="7684" y="440"/>
                      <a:pt x="7400" y="422"/>
                    </a:cubicBezTo>
                    <a:cubicBezTo>
                      <a:pt x="7374" y="421"/>
                      <a:pt x="7348" y="420"/>
                      <a:pt x="7322" y="420"/>
                    </a:cubicBezTo>
                    <a:cubicBezTo>
                      <a:pt x="6763" y="420"/>
                      <a:pt x="6090" y="679"/>
                      <a:pt x="5591" y="679"/>
                    </a:cubicBezTo>
                    <a:cubicBezTo>
                      <a:pt x="5418" y="679"/>
                      <a:pt x="5266" y="648"/>
                      <a:pt x="5147" y="564"/>
                    </a:cubicBezTo>
                    <a:cubicBezTo>
                      <a:pt x="4527" y="150"/>
                      <a:pt x="3955" y="1"/>
                      <a:pt x="34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57"/>
              <p:cNvSpPr/>
              <p:nvPr/>
            </p:nvSpPr>
            <p:spPr>
              <a:xfrm>
                <a:off x="6925590" y="3336277"/>
                <a:ext cx="38094" cy="14228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2467" extrusionOk="0">
                    <a:moveTo>
                      <a:pt x="6601" y="0"/>
                    </a:moveTo>
                    <a:cubicBezTo>
                      <a:pt x="4188" y="231"/>
                      <a:pt x="2254" y="391"/>
                      <a:pt x="338" y="604"/>
                    </a:cubicBezTo>
                    <a:cubicBezTo>
                      <a:pt x="231" y="621"/>
                      <a:pt x="160" y="976"/>
                      <a:pt x="1" y="1384"/>
                    </a:cubicBezTo>
                    <a:lnTo>
                      <a:pt x="1438" y="2467"/>
                    </a:lnTo>
                    <a:cubicBezTo>
                      <a:pt x="2573" y="621"/>
                      <a:pt x="4862" y="1491"/>
                      <a:pt x="66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48" name="Google Shape;4048;p57"/>
            <p:cNvSpPr/>
            <p:nvPr/>
          </p:nvSpPr>
          <p:spPr>
            <a:xfrm>
              <a:off x="6867451" y="3073651"/>
              <a:ext cx="102383" cy="56919"/>
            </a:xfrm>
            <a:custGeom>
              <a:avLst/>
              <a:gdLst/>
              <a:ahLst/>
              <a:cxnLst/>
              <a:rect l="l" t="t" r="r" b="b"/>
              <a:pathLst>
                <a:path w="17744" h="9869" extrusionOk="0">
                  <a:moveTo>
                    <a:pt x="11775" y="1"/>
                  </a:moveTo>
                  <a:cubicBezTo>
                    <a:pt x="7969" y="1"/>
                    <a:pt x="4175" y="474"/>
                    <a:pt x="479" y="1405"/>
                  </a:cubicBezTo>
                  <a:lnTo>
                    <a:pt x="0" y="1530"/>
                  </a:lnTo>
                  <a:cubicBezTo>
                    <a:pt x="266" y="1749"/>
                    <a:pt x="570" y="1886"/>
                    <a:pt x="955" y="1886"/>
                  </a:cubicBezTo>
                  <a:cubicBezTo>
                    <a:pt x="1161" y="1886"/>
                    <a:pt x="1391" y="1847"/>
                    <a:pt x="1651" y="1760"/>
                  </a:cubicBezTo>
                  <a:cubicBezTo>
                    <a:pt x="2029" y="1630"/>
                    <a:pt x="2392" y="1564"/>
                    <a:pt x="2739" y="1564"/>
                  </a:cubicBezTo>
                  <a:cubicBezTo>
                    <a:pt x="3580" y="1564"/>
                    <a:pt x="4337" y="1950"/>
                    <a:pt x="5040" y="2754"/>
                  </a:cubicBezTo>
                  <a:cubicBezTo>
                    <a:pt x="5749" y="3588"/>
                    <a:pt x="7204" y="3428"/>
                    <a:pt x="7967" y="4422"/>
                  </a:cubicBezTo>
                  <a:cubicBezTo>
                    <a:pt x="8017" y="4486"/>
                    <a:pt x="8125" y="4504"/>
                    <a:pt x="8257" y="4504"/>
                  </a:cubicBezTo>
                  <a:cubicBezTo>
                    <a:pt x="8429" y="4504"/>
                    <a:pt x="8642" y="4473"/>
                    <a:pt x="8821" y="4473"/>
                  </a:cubicBezTo>
                  <a:cubicBezTo>
                    <a:pt x="8844" y="4473"/>
                    <a:pt x="8868" y="4474"/>
                    <a:pt x="8890" y="4475"/>
                  </a:cubicBezTo>
                  <a:lnTo>
                    <a:pt x="8233" y="6054"/>
                  </a:lnTo>
                  <a:cubicBezTo>
                    <a:pt x="9475" y="6533"/>
                    <a:pt x="11019" y="6640"/>
                    <a:pt x="11605" y="7420"/>
                  </a:cubicBezTo>
                  <a:cubicBezTo>
                    <a:pt x="13095" y="9479"/>
                    <a:pt x="15065" y="9745"/>
                    <a:pt x="17744" y="9869"/>
                  </a:cubicBezTo>
                  <a:cubicBezTo>
                    <a:pt x="17105" y="8982"/>
                    <a:pt x="16271" y="8325"/>
                    <a:pt x="16342" y="7828"/>
                  </a:cubicBezTo>
                  <a:cubicBezTo>
                    <a:pt x="16502" y="6888"/>
                    <a:pt x="16892" y="6125"/>
                    <a:pt x="15632" y="5717"/>
                  </a:cubicBezTo>
                  <a:lnTo>
                    <a:pt x="16857" y="4706"/>
                  </a:lnTo>
                  <a:lnTo>
                    <a:pt x="16484" y="3215"/>
                  </a:lnTo>
                  <a:cubicBezTo>
                    <a:pt x="16786" y="3073"/>
                    <a:pt x="17123" y="3002"/>
                    <a:pt x="17336" y="2772"/>
                  </a:cubicBezTo>
                  <a:cubicBezTo>
                    <a:pt x="17531" y="2559"/>
                    <a:pt x="17549" y="2222"/>
                    <a:pt x="17744" y="1689"/>
                  </a:cubicBezTo>
                  <a:cubicBezTo>
                    <a:pt x="16928" y="1441"/>
                    <a:pt x="16218" y="1281"/>
                    <a:pt x="15579" y="660"/>
                  </a:cubicBezTo>
                  <a:cubicBezTo>
                    <a:pt x="15384" y="465"/>
                    <a:pt x="15171" y="270"/>
                    <a:pt x="14940" y="110"/>
                  </a:cubicBezTo>
                  <a:cubicBezTo>
                    <a:pt x="13885" y="37"/>
                    <a:pt x="12830" y="1"/>
                    <a:pt x="117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7"/>
            <p:cNvSpPr/>
            <p:nvPr/>
          </p:nvSpPr>
          <p:spPr>
            <a:xfrm>
              <a:off x="7069097" y="3119476"/>
              <a:ext cx="78535" cy="76898"/>
            </a:xfrm>
            <a:custGeom>
              <a:avLst/>
              <a:gdLst/>
              <a:ahLst/>
              <a:cxnLst/>
              <a:rect l="l" t="t" r="r" b="b"/>
              <a:pathLst>
                <a:path w="13611" h="13333" extrusionOk="0">
                  <a:moveTo>
                    <a:pt x="1947" y="1"/>
                  </a:moveTo>
                  <a:cubicBezTo>
                    <a:pt x="1321" y="1"/>
                    <a:pt x="678" y="263"/>
                    <a:pt x="1" y="842"/>
                  </a:cubicBezTo>
                  <a:lnTo>
                    <a:pt x="1420" y="2634"/>
                  </a:lnTo>
                  <a:lnTo>
                    <a:pt x="5856" y="2829"/>
                  </a:lnTo>
                  <a:lnTo>
                    <a:pt x="5342" y="5224"/>
                  </a:lnTo>
                  <a:lnTo>
                    <a:pt x="8802" y="7105"/>
                  </a:lnTo>
                  <a:lnTo>
                    <a:pt x="7453" y="8702"/>
                  </a:lnTo>
                  <a:lnTo>
                    <a:pt x="9884" y="12925"/>
                  </a:lnTo>
                  <a:lnTo>
                    <a:pt x="12386" y="13333"/>
                  </a:lnTo>
                  <a:cubicBezTo>
                    <a:pt x="11889" y="12109"/>
                    <a:pt x="13610" y="10813"/>
                    <a:pt x="11694" y="9891"/>
                  </a:cubicBezTo>
                  <a:cubicBezTo>
                    <a:pt x="11605" y="9181"/>
                    <a:pt x="11232" y="8436"/>
                    <a:pt x="11179" y="7726"/>
                  </a:cubicBezTo>
                  <a:cubicBezTo>
                    <a:pt x="8713" y="4852"/>
                    <a:pt x="5892" y="2297"/>
                    <a:pt x="2769" y="150"/>
                  </a:cubicBezTo>
                  <a:cubicBezTo>
                    <a:pt x="2497" y="52"/>
                    <a:pt x="2224" y="1"/>
                    <a:pt x="1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7"/>
            <p:cNvSpPr/>
            <p:nvPr/>
          </p:nvSpPr>
          <p:spPr>
            <a:xfrm>
              <a:off x="6946266" y="3181844"/>
              <a:ext cx="21095" cy="14742"/>
            </a:xfrm>
            <a:custGeom>
              <a:avLst/>
              <a:gdLst/>
              <a:ahLst/>
              <a:cxnLst/>
              <a:rect l="l" t="t" r="r" b="b"/>
              <a:pathLst>
                <a:path w="3656" h="2556" extrusionOk="0">
                  <a:moveTo>
                    <a:pt x="498" y="0"/>
                  </a:moveTo>
                  <a:cubicBezTo>
                    <a:pt x="444" y="426"/>
                    <a:pt x="373" y="852"/>
                    <a:pt x="302" y="1278"/>
                  </a:cubicBezTo>
                  <a:cubicBezTo>
                    <a:pt x="231" y="1686"/>
                    <a:pt x="107" y="2076"/>
                    <a:pt x="1" y="2555"/>
                  </a:cubicBezTo>
                  <a:lnTo>
                    <a:pt x="3656" y="2467"/>
                  </a:lnTo>
                  <a:lnTo>
                    <a:pt x="3319" y="1100"/>
                  </a:lnTo>
                  <a:lnTo>
                    <a:pt x="4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1" name="Google Shape;4051;p57"/>
          <p:cNvGrpSpPr/>
          <p:nvPr/>
        </p:nvGrpSpPr>
        <p:grpSpPr>
          <a:xfrm>
            <a:off x="5799155" y="3701417"/>
            <a:ext cx="926610" cy="845163"/>
            <a:chOff x="6652137" y="3716623"/>
            <a:chExt cx="560631" cy="511352"/>
          </a:xfrm>
        </p:grpSpPr>
        <p:sp>
          <p:nvSpPr>
            <p:cNvPr id="4052" name="Google Shape;4052;p57"/>
            <p:cNvSpPr/>
            <p:nvPr/>
          </p:nvSpPr>
          <p:spPr>
            <a:xfrm>
              <a:off x="6652137" y="3716623"/>
              <a:ext cx="560631" cy="511352"/>
            </a:xfrm>
            <a:custGeom>
              <a:avLst/>
              <a:gdLst/>
              <a:ahLst/>
              <a:cxnLst/>
              <a:rect l="l" t="t" r="r" b="b"/>
              <a:pathLst>
                <a:path w="97163" h="88661" extrusionOk="0">
                  <a:moveTo>
                    <a:pt x="48942" y="1"/>
                  </a:moveTo>
                  <a:cubicBezTo>
                    <a:pt x="46560" y="1"/>
                    <a:pt x="44145" y="185"/>
                    <a:pt x="41715" y="565"/>
                  </a:cubicBezTo>
                  <a:cubicBezTo>
                    <a:pt x="16981" y="4433"/>
                    <a:pt x="0" y="27180"/>
                    <a:pt x="3779" y="51346"/>
                  </a:cubicBezTo>
                  <a:cubicBezTo>
                    <a:pt x="7187" y="73133"/>
                    <a:pt x="26312" y="88661"/>
                    <a:pt x="48182" y="88661"/>
                  </a:cubicBezTo>
                  <a:cubicBezTo>
                    <a:pt x="50571" y="88661"/>
                    <a:pt x="52993" y="88476"/>
                    <a:pt x="55431" y="88093"/>
                  </a:cubicBezTo>
                  <a:cubicBezTo>
                    <a:pt x="80165" y="84225"/>
                    <a:pt x="97163" y="61496"/>
                    <a:pt x="93366" y="37311"/>
                  </a:cubicBezTo>
                  <a:cubicBezTo>
                    <a:pt x="89958" y="15517"/>
                    <a:pt x="70820" y="1"/>
                    <a:pt x="489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53" name="Google Shape;4053;p57"/>
            <p:cNvGrpSpPr/>
            <p:nvPr/>
          </p:nvGrpSpPr>
          <p:grpSpPr>
            <a:xfrm>
              <a:off x="6669657" y="3716715"/>
              <a:ext cx="466779" cy="464290"/>
              <a:chOff x="6669657" y="3716715"/>
              <a:chExt cx="466779" cy="464290"/>
            </a:xfrm>
          </p:grpSpPr>
          <p:sp>
            <p:nvSpPr>
              <p:cNvPr id="4054" name="Google Shape;4054;p57"/>
              <p:cNvSpPr/>
              <p:nvPr/>
            </p:nvSpPr>
            <p:spPr>
              <a:xfrm>
                <a:off x="6669657" y="3716715"/>
                <a:ext cx="386382" cy="464290"/>
              </a:xfrm>
              <a:custGeom>
                <a:avLst/>
                <a:gdLst/>
                <a:ahLst/>
                <a:cxnLst/>
                <a:rect l="l" t="t" r="r" b="b"/>
                <a:pathLst>
                  <a:path w="66964" h="80501" extrusionOk="0">
                    <a:moveTo>
                      <a:pt x="45863" y="0"/>
                    </a:moveTo>
                    <a:cubicBezTo>
                      <a:pt x="43461" y="0"/>
                      <a:pt x="41054" y="188"/>
                      <a:pt x="38663" y="566"/>
                    </a:cubicBezTo>
                    <a:cubicBezTo>
                      <a:pt x="20352" y="3441"/>
                      <a:pt x="6281" y="16660"/>
                      <a:pt x="1757" y="33161"/>
                    </a:cubicBezTo>
                    <a:lnTo>
                      <a:pt x="4081" y="32487"/>
                    </a:lnTo>
                    <a:lnTo>
                      <a:pt x="4081" y="32487"/>
                    </a:lnTo>
                    <a:cubicBezTo>
                      <a:pt x="4756" y="33871"/>
                      <a:pt x="3939" y="34971"/>
                      <a:pt x="3496" y="36213"/>
                    </a:cubicBezTo>
                    <a:cubicBezTo>
                      <a:pt x="3088" y="37384"/>
                      <a:pt x="2129" y="37207"/>
                      <a:pt x="1384" y="37295"/>
                    </a:cubicBezTo>
                    <a:cubicBezTo>
                      <a:pt x="1207" y="37313"/>
                      <a:pt x="1012" y="37348"/>
                      <a:pt x="816" y="37366"/>
                    </a:cubicBezTo>
                    <a:cubicBezTo>
                      <a:pt x="36" y="41997"/>
                      <a:pt x="0" y="46717"/>
                      <a:pt x="728" y="51348"/>
                    </a:cubicBezTo>
                    <a:cubicBezTo>
                      <a:pt x="2644" y="63591"/>
                      <a:pt x="9528" y="73847"/>
                      <a:pt x="19057" y="80501"/>
                    </a:cubicBezTo>
                    <a:cubicBezTo>
                      <a:pt x="18897" y="80217"/>
                      <a:pt x="18737" y="79950"/>
                      <a:pt x="18560" y="79684"/>
                    </a:cubicBezTo>
                    <a:cubicBezTo>
                      <a:pt x="18099" y="79010"/>
                      <a:pt x="17069" y="77928"/>
                      <a:pt x="17194" y="77768"/>
                    </a:cubicBezTo>
                    <a:cubicBezTo>
                      <a:pt x="18081" y="76703"/>
                      <a:pt x="16094" y="76632"/>
                      <a:pt x="16626" y="75834"/>
                    </a:cubicBezTo>
                    <a:cubicBezTo>
                      <a:pt x="15206" y="74876"/>
                      <a:pt x="14816" y="73652"/>
                      <a:pt x="15277" y="71948"/>
                    </a:cubicBezTo>
                    <a:cubicBezTo>
                      <a:pt x="15455" y="71292"/>
                      <a:pt x="15100" y="70529"/>
                      <a:pt x="14426" y="69854"/>
                    </a:cubicBezTo>
                    <a:cubicBezTo>
                      <a:pt x="13468" y="68896"/>
                      <a:pt x="12811" y="67601"/>
                      <a:pt x="12101" y="66394"/>
                    </a:cubicBezTo>
                    <a:cubicBezTo>
                      <a:pt x="11782" y="65862"/>
                      <a:pt x="11338" y="65152"/>
                      <a:pt x="11463" y="64620"/>
                    </a:cubicBezTo>
                    <a:cubicBezTo>
                      <a:pt x="11871" y="62739"/>
                      <a:pt x="12172" y="60734"/>
                      <a:pt x="13095" y="59102"/>
                    </a:cubicBezTo>
                    <a:cubicBezTo>
                      <a:pt x="14337" y="56919"/>
                      <a:pt x="14284" y="54914"/>
                      <a:pt x="13343" y="51969"/>
                    </a:cubicBezTo>
                    <a:lnTo>
                      <a:pt x="13343" y="51969"/>
                    </a:lnTo>
                    <a:cubicBezTo>
                      <a:pt x="12811" y="53619"/>
                      <a:pt x="11888" y="53229"/>
                      <a:pt x="11090" y="53353"/>
                    </a:cubicBezTo>
                    <a:cubicBezTo>
                      <a:pt x="10814" y="53401"/>
                      <a:pt x="10612" y="53439"/>
                      <a:pt x="10447" y="53439"/>
                    </a:cubicBezTo>
                    <a:cubicBezTo>
                      <a:pt x="9997" y="53439"/>
                      <a:pt x="9823" y="53151"/>
                      <a:pt x="9174" y="51969"/>
                    </a:cubicBezTo>
                    <a:cubicBezTo>
                      <a:pt x="7861" y="50763"/>
                      <a:pt x="6619" y="49485"/>
                      <a:pt x="5447" y="48136"/>
                    </a:cubicBezTo>
                    <a:cubicBezTo>
                      <a:pt x="5270" y="47853"/>
                      <a:pt x="5146" y="47551"/>
                      <a:pt x="5110" y="47214"/>
                    </a:cubicBezTo>
                    <a:cubicBezTo>
                      <a:pt x="4862" y="45759"/>
                      <a:pt x="4649" y="44304"/>
                      <a:pt x="4773" y="42796"/>
                    </a:cubicBezTo>
                    <a:lnTo>
                      <a:pt x="4773" y="42796"/>
                    </a:lnTo>
                    <a:lnTo>
                      <a:pt x="9653" y="51756"/>
                    </a:lnTo>
                    <a:cubicBezTo>
                      <a:pt x="11924" y="50745"/>
                      <a:pt x="13680" y="49201"/>
                      <a:pt x="15650" y="47995"/>
                    </a:cubicBezTo>
                    <a:cubicBezTo>
                      <a:pt x="17034" y="47161"/>
                      <a:pt x="17584" y="45954"/>
                      <a:pt x="18045" y="44606"/>
                    </a:cubicBezTo>
                    <a:cubicBezTo>
                      <a:pt x="18205" y="44109"/>
                      <a:pt x="18329" y="43594"/>
                      <a:pt x="18436" y="43080"/>
                    </a:cubicBezTo>
                    <a:lnTo>
                      <a:pt x="15597" y="40542"/>
                    </a:lnTo>
                    <a:lnTo>
                      <a:pt x="15224" y="41749"/>
                    </a:lnTo>
                    <a:cubicBezTo>
                      <a:pt x="14000" y="41092"/>
                      <a:pt x="12793" y="40507"/>
                      <a:pt x="11640" y="39833"/>
                    </a:cubicBezTo>
                    <a:cubicBezTo>
                      <a:pt x="10593" y="39212"/>
                      <a:pt x="10433" y="38395"/>
                      <a:pt x="11374" y="37082"/>
                    </a:cubicBezTo>
                    <a:lnTo>
                      <a:pt x="11374" y="37082"/>
                    </a:lnTo>
                    <a:cubicBezTo>
                      <a:pt x="12448" y="38789"/>
                      <a:pt x="13681" y="39825"/>
                      <a:pt x="15346" y="39825"/>
                    </a:cubicBezTo>
                    <a:cubicBezTo>
                      <a:pt x="15689" y="39825"/>
                      <a:pt x="16049" y="39781"/>
                      <a:pt x="16431" y="39691"/>
                    </a:cubicBezTo>
                    <a:cubicBezTo>
                      <a:pt x="16437" y="39689"/>
                      <a:pt x="16444" y="39688"/>
                      <a:pt x="16450" y="39688"/>
                    </a:cubicBezTo>
                    <a:cubicBezTo>
                      <a:pt x="16592" y="39688"/>
                      <a:pt x="16795" y="40029"/>
                      <a:pt x="16998" y="40063"/>
                    </a:cubicBezTo>
                    <a:cubicBezTo>
                      <a:pt x="17810" y="40257"/>
                      <a:pt x="18605" y="40492"/>
                      <a:pt x="19428" y="40492"/>
                    </a:cubicBezTo>
                    <a:cubicBezTo>
                      <a:pt x="19811" y="40492"/>
                      <a:pt x="20200" y="40441"/>
                      <a:pt x="20600" y="40312"/>
                    </a:cubicBezTo>
                    <a:cubicBezTo>
                      <a:pt x="21150" y="40152"/>
                      <a:pt x="21718" y="40045"/>
                      <a:pt x="22304" y="40010"/>
                    </a:cubicBezTo>
                    <a:cubicBezTo>
                      <a:pt x="24003" y="41489"/>
                      <a:pt x="25144" y="42940"/>
                      <a:pt x="27015" y="42940"/>
                    </a:cubicBezTo>
                    <a:cubicBezTo>
                      <a:pt x="27253" y="42940"/>
                      <a:pt x="27504" y="42917"/>
                      <a:pt x="27769" y="42867"/>
                    </a:cubicBezTo>
                    <a:cubicBezTo>
                      <a:pt x="27999" y="44251"/>
                      <a:pt x="27875" y="45564"/>
                      <a:pt x="28407" y="46486"/>
                    </a:cubicBezTo>
                    <a:cubicBezTo>
                      <a:pt x="29614" y="48616"/>
                      <a:pt x="31158" y="50532"/>
                      <a:pt x="32701" y="52732"/>
                    </a:cubicBezTo>
                    <a:lnTo>
                      <a:pt x="34600" y="50425"/>
                    </a:lnTo>
                    <a:lnTo>
                      <a:pt x="34103" y="47196"/>
                    </a:lnTo>
                    <a:cubicBezTo>
                      <a:pt x="34972" y="46096"/>
                      <a:pt x="36268" y="45173"/>
                      <a:pt x="36286" y="44251"/>
                    </a:cubicBezTo>
                    <a:cubicBezTo>
                      <a:pt x="36303" y="42707"/>
                      <a:pt x="38503" y="42955"/>
                      <a:pt x="38202" y="41394"/>
                    </a:cubicBezTo>
                    <a:cubicBezTo>
                      <a:pt x="38184" y="41305"/>
                      <a:pt x="39604" y="40986"/>
                      <a:pt x="40313" y="40702"/>
                    </a:cubicBezTo>
                    <a:cubicBezTo>
                      <a:pt x="40650" y="40560"/>
                      <a:pt x="40899" y="40223"/>
                      <a:pt x="41378" y="39797"/>
                    </a:cubicBezTo>
                    <a:lnTo>
                      <a:pt x="44785" y="44978"/>
                    </a:lnTo>
                    <a:lnTo>
                      <a:pt x="46630" y="43914"/>
                    </a:lnTo>
                    <a:cubicBezTo>
                      <a:pt x="47553" y="45102"/>
                      <a:pt x="46754" y="46699"/>
                      <a:pt x="48067" y="47480"/>
                    </a:cubicBezTo>
                    <a:cubicBezTo>
                      <a:pt x="47020" y="50124"/>
                      <a:pt x="48741" y="51508"/>
                      <a:pt x="50445" y="52980"/>
                    </a:cubicBezTo>
                    <a:cubicBezTo>
                      <a:pt x="50764" y="53247"/>
                      <a:pt x="50640" y="54010"/>
                      <a:pt x="50746" y="54684"/>
                    </a:cubicBezTo>
                    <a:cubicBezTo>
                      <a:pt x="49546" y="54279"/>
                      <a:pt x="48739" y="53108"/>
                      <a:pt x="47515" y="53108"/>
                    </a:cubicBezTo>
                    <a:cubicBezTo>
                      <a:pt x="47074" y="53108"/>
                      <a:pt x="46579" y="53260"/>
                      <a:pt x="45991" y="53655"/>
                    </a:cubicBezTo>
                    <a:cubicBezTo>
                      <a:pt x="46130" y="53637"/>
                      <a:pt x="46261" y="53629"/>
                      <a:pt x="46385" y="53629"/>
                    </a:cubicBezTo>
                    <a:cubicBezTo>
                      <a:pt x="47902" y="53629"/>
                      <a:pt x="48314" y="54868"/>
                      <a:pt x="48954" y="55606"/>
                    </a:cubicBezTo>
                    <a:cubicBezTo>
                      <a:pt x="49646" y="56387"/>
                      <a:pt x="51119" y="56937"/>
                      <a:pt x="50782" y="58712"/>
                    </a:cubicBezTo>
                    <a:cubicBezTo>
                      <a:pt x="50925" y="58653"/>
                      <a:pt x="51063" y="58628"/>
                      <a:pt x="51196" y="58628"/>
                    </a:cubicBezTo>
                    <a:cubicBezTo>
                      <a:pt x="52116" y="58628"/>
                      <a:pt x="52822" y="59846"/>
                      <a:pt x="53828" y="59846"/>
                    </a:cubicBezTo>
                    <a:cubicBezTo>
                      <a:pt x="54135" y="59846"/>
                      <a:pt x="54469" y="59733"/>
                      <a:pt x="54845" y="59439"/>
                    </a:cubicBezTo>
                    <a:lnTo>
                      <a:pt x="55431" y="57026"/>
                    </a:lnTo>
                    <a:cubicBezTo>
                      <a:pt x="55147" y="56955"/>
                      <a:pt x="54863" y="56902"/>
                      <a:pt x="54579" y="56849"/>
                    </a:cubicBezTo>
                    <a:cubicBezTo>
                      <a:pt x="53053" y="56760"/>
                      <a:pt x="51385" y="55819"/>
                      <a:pt x="51793" y="55269"/>
                    </a:cubicBezTo>
                    <a:lnTo>
                      <a:pt x="52787" y="54844"/>
                    </a:lnTo>
                    <a:lnTo>
                      <a:pt x="52414" y="52501"/>
                    </a:lnTo>
                    <a:cubicBezTo>
                      <a:pt x="48866" y="49893"/>
                      <a:pt x="48440" y="48917"/>
                      <a:pt x="49770" y="46291"/>
                    </a:cubicBezTo>
                    <a:lnTo>
                      <a:pt x="49770" y="46291"/>
                    </a:lnTo>
                    <a:cubicBezTo>
                      <a:pt x="50462" y="46859"/>
                      <a:pt x="51208" y="47338"/>
                      <a:pt x="51775" y="47977"/>
                    </a:cubicBezTo>
                    <a:cubicBezTo>
                      <a:pt x="52326" y="48562"/>
                      <a:pt x="52698" y="49325"/>
                      <a:pt x="53088" y="49929"/>
                    </a:cubicBezTo>
                    <a:lnTo>
                      <a:pt x="55821" y="46948"/>
                    </a:lnTo>
                    <a:lnTo>
                      <a:pt x="55200" y="42955"/>
                    </a:lnTo>
                    <a:lnTo>
                      <a:pt x="52805" y="41447"/>
                    </a:lnTo>
                    <a:lnTo>
                      <a:pt x="53585" y="38253"/>
                    </a:lnTo>
                    <a:lnTo>
                      <a:pt x="55111" y="39229"/>
                    </a:lnTo>
                    <a:cubicBezTo>
                      <a:pt x="55111" y="40045"/>
                      <a:pt x="55111" y="40542"/>
                      <a:pt x="55111" y="41039"/>
                    </a:cubicBezTo>
                    <a:lnTo>
                      <a:pt x="56300" y="41021"/>
                    </a:lnTo>
                    <a:lnTo>
                      <a:pt x="56034" y="38466"/>
                    </a:lnTo>
                    <a:cubicBezTo>
                      <a:pt x="59778" y="37011"/>
                      <a:pt x="60754" y="35876"/>
                      <a:pt x="62546" y="30925"/>
                    </a:cubicBezTo>
                    <a:lnTo>
                      <a:pt x="59370" y="25407"/>
                    </a:lnTo>
                    <a:lnTo>
                      <a:pt x="60754" y="24609"/>
                    </a:lnTo>
                    <a:cubicBezTo>
                      <a:pt x="60620" y="24079"/>
                      <a:pt x="60336" y="23926"/>
                      <a:pt x="59999" y="23926"/>
                    </a:cubicBezTo>
                    <a:cubicBezTo>
                      <a:pt x="59536" y="23926"/>
                      <a:pt x="58975" y="24215"/>
                      <a:pt x="58567" y="24215"/>
                    </a:cubicBezTo>
                    <a:cubicBezTo>
                      <a:pt x="58326" y="24215"/>
                      <a:pt x="58138" y="24114"/>
                      <a:pt x="58057" y="23792"/>
                    </a:cubicBezTo>
                    <a:lnTo>
                      <a:pt x="59316" y="21344"/>
                    </a:lnTo>
                    <a:lnTo>
                      <a:pt x="60062" y="22692"/>
                    </a:lnTo>
                    <a:lnTo>
                      <a:pt x="61286" y="21858"/>
                    </a:lnTo>
                    <a:lnTo>
                      <a:pt x="63504" y="23775"/>
                    </a:lnTo>
                    <a:lnTo>
                      <a:pt x="64178" y="27040"/>
                    </a:lnTo>
                    <a:cubicBezTo>
                      <a:pt x="64959" y="25993"/>
                      <a:pt x="65598" y="25478"/>
                      <a:pt x="65775" y="24822"/>
                    </a:cubicBezTo>
                    <a:cubicBezTo>
                      <a:pt x="66201" y="23367"/>
                      <a:pt x="64356" y="23225"/>
                      <a:pt x="64089" y="22515"/>
                    </a:cubicBezTo>
                    <a:lnTo>
                      <a:pt x="64444" y="18647"/>
                    </a:lnTo>
                    <a:cubicBezTo>
                      <a:pt x="66520" y="17955"/>
                      <a:pt x="66538" y="17902"/>
                      <a:pt x="66609" y="16305"/>
                    </a:cubicBezTo>
                    <a:cubicBezTo>
                      <a:pt x="66698" y="14229"/>
                      <a:pt x="66840" y="12171"/>
                      <a:pt x="66964" y="10059"/>
                    </a:cubicBezTo>
                    <a:cubicBezTo>
                      <a:pt x="65951" y="8994"/>
                      <a:pt x="64617" y="8884"/>
                      <a:pt x="63235" y="8884"/>
                    </a:cubicBezTo>
                    <a:cubicBezTo>
                      <a:pt x="62876" y="8884"/>
                      <a:pt x="62514" y="8891"/>
                      <a:pt x="62153" y="8891"/>
                    </a:cubicBezTo>
                    <a:cubicBezTo>
                      <a:pt x="62029" y="8891"/>
                      <a:pt x="61906" y="8890"/>
                      <a:pt x="61783" y="8888"/>
                    </a:cubicBezTo>
                    <a:cubicBezTo>
                      <a:pt x="61978" y="8001"/>
                      <a:pt x="62209" y="7362"/>
                      <a:pt x="62262" y="6741"/>
                    </a:cubicBezTo>
                    <a:cubicBezTo>
                      <a:pt x="62297" y="6102"/>
                      <a:pt x="62173" y="5464"/>
                      <a:pt x="62120" y="4701"/>
                    </a:cubicBezTo>
                    <a:lnTo>
                      <a:pt x="65119" y="4239"/>
                    </a:lnTo>
                    <a:cubicBezTo>
                      <a:pt x="59052" y="1427"/>
                      <a:pt x="52479" y="0"/>
                      <a:pt x="458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4055;p57"/>
              <p:cNvSpPr/>
              <p:nvPr/>
            </p:nvSpPr>
            <p:spPr>
              <a:xfrm>
                <a:off x="7010819" y="4061082"/>
                <a:ext cx="117645" cy="102137"/>
              </a:xfrm>
              <a:custGeom>
                <a:avLst/>
                <a:gdLst/>
                <a:ahLst/>
                <a:cxnLst/>
                <a:rect l="l" t="t" r="r" b="b"/>
                <a:pathLst>
                  <a:path w="20389" h="17709" extrusionOk="0">
                    <a:moveTo>
                      <a:pt x="17567" y="0"/>
                    </a:moveTo>
                    <a:lnTo>
                      <a:pt x="17567" y="0"/>
                    </a:lnTo>
                    <a:cubicBezTo>
                      <a:pt x="17070" y="1331"/>
                      <a:pt x="16644" y="2697"/>
                      <a:pt x="16307" y="4081"/>
                    </a:cubicBezTo>
                    <a:cubicBezTo>
                      <a:pt x="16278" y="4199"/>
                      <a:pt x="16114" y="4268"/>
                      <a:pt x="16100" y="4268"/>
                    </a:cubicBezTo>
                    <a:cubicBezTo>
                      <a:pt x="16097" y="4268"/>
                      <a:pt x="16100" y="4265"/>
                      <a:pt x="16112" y="4259"/>
                    </a:cubicBezTo>
                    <a:lnTo>
                      <a:pt x="13912" y="3034"/>
                    </a:lnTo>
                    <a:lnTo>
                      <a:pt x="14391" y="1437"/>
                    </a:lnTo>
                    <a:lnTo>
                      <a:pt x="12617" y="337"/>
                    </a:lnTo>
                    <a:cubicBezTo>
                      <a:pt x="12563" y="2112"/>
                      <a:pt x="10416" y="1970"/>
                      <a:pt x="10523" y="3655"/>
                    </a:cubicBezTo>
                    <a:cubicBezTo>
                      <a:pt x="10523" y="3709"/>
                      <a:pt x="10239" y="3797"/>
                      <a:pt x="10079" y="3815"/>
                    </a:cubicBezTo>
                    <a:cubicBezTo>
                      <a:pt x="8287" y="4028"/>
                      <a:pt x="8553" y="4418"/>
                      <a:pt x="7276" y="5305"/>
                    </a:cubicBezTo>
                    <a:cubicBezTo>
                      <a:pt x="5785" y="6352"/>
                      <a:pt x="5466" y="8730"/>
                      <a:pt x="3017" y="8765"/>
                    </a:cubicBezTo>
                    <a:cubicBezTo>
                      <a:pt x="2166" y="8783"/>
                      <a:pt x="1154" y="9919"/>
                      <a:pt x="569" y="10770"/>
                    </a:cubicBezTo>
                    <a:cubicBezTo>
                      <a:pt x="178" y="11356"/>
                      <a:pt x="1" y="12705"/>
                      <a:pt x="374" y="13095"/>
                    </a:cubicBezTo>
                    <a:cubicBezTo>
                      <a:pt x="1687" y="14443"/>
                      <a:pt x="746" y="15810"/>
                      <a:pt x="569" y="17708"/>
                    </a:cubicBezTo>
                    <a:cubicBezTo>
                      <a:pt x="3337" y="16519"/>
                      <a:pt x="5839" y="15668"/>
                      <a:pt x="8074" y="14213"/>
                    </a:cubicBezTo>
                    <a:lnTo>
                      <a:pt x="10558" y="15934"/>
                    </a:lnTo>
                    <a:lnTo>
                      <a:pt x="9866" y="17336"/>
                    </a:lnTo>
                    <a:cubicBezTo>
                      <a:pt x="11960" y="17300"/>
                      <a:pt x="13592" y="16998"/>
                      <a:pt x="14710" y="15508"/>
                    </a:cubicBezTo>
                    <a:cubicBezTo>
                      <a:pt x="16094" y="13645"/>
                      <a:pt x="17585" y="11835"/>
                      <a:pt x="18773" y="9866"/>
                    </a:cubicBezTo>
                    <a:cubicBezTo>
                      <a:pt x="19590" y="8482"/>
                      <a:pt x="20388" y="6885"/>
                      <a:pt x="18862" y="5305"/>
                    </a:cubicBezTo>
                    <a:cubicBezTo>
                      <a:pt x="18596" y="5039"/>
                      <a:pt x="18330" y="4330"/>
                      <a:pt x="18472" y="4099"/>
                    </a:cubicBezTo>
                    <a:cubicBezTo>
                      <a:pt x="19732" y="2307"/>
                      <a:pt x="17372" y="1491"/>
                      <a:pt x="175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4056;p57"/>
              <p:cNvSpPr/>
              <p:nvPr/>
            </p:nvSpPr>
            <p:spPr>
              <a:xfrm>
                <a:off x="6995058" y="4000087"/>
                <a:ext cx="41059" cy="51071"/>
              </a:xfrm>
              <a:custGeom>
                <a:avLst/>
                <a:gdLst/>
                <a:ahLst/>
                <a:cxnLst/>
                <a:rect l="l" t="t" r="r" b="b"/>
                <a:pathLst>
                  <a:path w="7116" h="8855" extrusionOk="0">
                    <a:moveTo>
                      <a:pt x="5359" y="0"/>
                    </a:moveTo>
                    <a:cubicBezTo>
                      <a:pt x="4649" y="976"/>
                      <a:pt x="3993" y="1774"/>
                      <a:pt x="3460" y="2644"/>
                    </a:cubicBezTo>
                    <a:cubicBezTo>
                      <a:pt x="2910" y="3513"/>
                      <a:pt x="1455" y="3638"/>
                      <a:pt x="1828" y="5181"/>
                    </a:cubicBezTo>
                    <a:cubicBezTo>
                      <a:pt x="1354" y="4803"/>
                      <a:pt x="1037" y="4660"/>
                      <a:pt x="815" y="4660"/>
                    </a:cubicBezTo>
                    <a:cubicBezTo>
                      <a:pt x="256" y="4660"/>
                      <a:pt x="305" y="5571"/>
                      <a:pt x="1" y="5926"/>
                    </a:cubicBezTo>
                    <a:cubicBezTo>
                      <a:pt x="1136" y="7417"/>
                      <a:pt x="1438" y="7577"/>
                      <a:pt x="5412" y="8854"/>
                    </a:cubicBezTo>
                    <a:cubicBezTo>
                      <a:pt x="5590" y="7896"/>
                      <a:pt x="5625" y="7239"/>
                      <a:pt x="5820" y="6636"/>
                    </a:cubicBezTo>
                    <a:cubicBezTo>
                      <a:pt x="6033" y="6015"/>
                      <a:pt x="6335" y="5430"/>
                      <a:pt x="6708" y="4880"/>
                    </a:cubicBezTo>
                    <a:cubicBezTo>
                      <a:pt x="7116" y="4294"/>
                      <a:pt x="5696" y="4170"/>
                      <a:pt x="6459" y="3354"/>
                    </a:cubicBezTo>
                    <a:cubicBezTo>
                      <a:pt x="6849" y="2928"/>
                      <a:pt x="6637" y="1686"/>
                      <a:pt x="6778" y="1384"/>
                    </a:cubicBezTo>
                    <a:cubicBezTo>
                      <a:pt x="6832" y="1224"/>
                      <a:pt x="6867" y="1047"/>
                      <a:pt x="6885" y="870"/>
                    </a:cubicBezTo>
                    <a:lnTo>
                      <a:pt x="53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4057;p57"/>
              <p:cNvSpPr/>
              <p:nvPr/>
            </p:nvSpPr>
            <p:spPr>
              <a:xfrm>
                <a:off x="7078892" y="4018504"/>
                <a:ext cx="57544" cy="36030"/>
              </a:xfrm>
              <a:custGeom>
                <a:avLst/>
                <a:gdLst/>
                <a:ahLst/>
                <a:cxnLst/>
                <a:rect l="l" t="t" r="r" b="b"/>
                <a:pathLst>
                  <a:path w="9973" h="6247" extrusionOk="0">
                    <a:moveTo>
                      <a:pt x="0" y="1"/>
                    </a:moveTo>
                    <a:lnTo>
                      <a:pt x="266" y="1722"/>
                    </a:lnTo>
                    <a:lnTo>
                      <a:pt x="1668" y="1970"/>
                    </a:lnTo>
                    <a:lnTo>
                      <a:pt x="870" y="3177"/>
                    </a:lnTo>
                    <a:cubicBezTo>
                      <a:pt x="1300" y="3058"/>
                      <a:pt x="1704" y="3001"/>
                      <a:pt x="2079" y="3001"/>
                    </a:cubicBezTo>
                    <a:cubicBezTo>
                      <a:pt x="3221" y="3001"/>
                      <a:pt x="4106" y="3533"/>
                      <a:pt x="4720" y="4508"/>
                    </a:cubicBezTo>
                    <a:cubicBezTo>
                      <a:pt x="5319" y="5452"/>
                      <a:pt x="5558" y="5867"/>
                      <a:pt x="5945" y="5867"/>
                    </a:cubicBezTo>
                    <a:cubicBezTo>
                      <a:pt x="6235" y="5867"/>
                      <a:pt x="6607" y="5635"/>
                      <a:pt x="7275" y="5218"/>
                    </a:cubicBezTo>
                    <a:cubicBezTo>
                      <a:pt x="7453" y="5111"/>
                      <a:pt x="7648" y="5058"/>
                      <a:pt x="7861" y="5022"/>
                    </a:cubicBezTo>
                    <a:lnTo>
                      <a:pt x="9564" y="6247"/>
                    </a:lnTo>
                    <a:lnTo>
                      <a:pt x="9972" y="5679"/>
                    </a:lnTo>
                    <a:cubicBezTo>
                      <a:pt x="9582" y="4809"/>
                      <a:pt x="9262" y="3887"/>
                      <a:pt x="8819" y="3035"/>
                    </a:cubicBezTo>
                    <a:cubicBezTo>
                      <a:pt x="8151" y="1821"/>
                      <a:pt x="7070" y="1194"/>
                      <a:pt x="5857" y="1194"/>
                    </a:cubicBezTo>
                    <a:cubicBezTo>
                      <a:pt x="5138" y="1194"/>
                      <a:pt x="4373" y="1415"/>
                      <a:pt x="3620" y="1864"/>
                    </a:cubicBezTo>
                    <a:cubicBezTo>
                      <a:pt x="3336" y="2024"/>
                      <a:pt x="3052" y="2166"/>
                      <a:pt x="2644" y="2396"/>
                    </a:cubicBezTo>
                    <a:lnTo>
                      <a:pt x="1970" y="46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4058;p57"/>
              <p:cNvSpPr/>
              <p:nvPr/>
            </p:nvSpPr>
            <p:spPr>
              <a:xfrm>
                <a:off x="7051663" y="3806456"/>
                <a:ext cx="38503" cy="70819"/>
              </a:xfrm>
              <a:custGeom>
                <a:avLst/>
                <a:gdLst/>
                <a:ahLst/>
                <a:cxnLst/>
                <a:rect l="l" t="t" r="r" b="b"/>
                <a:pathLst>
                  <a:path w="6673" h="12279" extrusionOk="0">
                    <a:moveTo>
                      <a:pt x="6672" y="1"/>
                    </a:moveTo>
                    <a:lnTo>
                      <a:pt x="6672" y="1"/>
                    </a:lnTo>
                    <a:cubicBezTo>
                      <a:pt x="6223" y="198"/>
                      <a:pt x="5784" y="260"/>
                      <a:pt x="5357" y="260"/>
                    </a:cubicBezTo>
                    <a:cubicBezTo>
                      <a:pt x="4670" y="260"/>
                      <a:pt x="4013" y="100"/>
                      <a:pt x="3390" y="89"/>
                    </a:cubicBezTo>
                    <a:lnTo>
                      <a:pt x="3088" y="2786"/>
                    </a:lnTo>
                    <a:lnTo>
                      <a:pt x="4809" y="5164"/>
                    </a:lnTo>
                    <a:lnTo>
                      <a:pt x="1" y="10771"/>
                    </a:lnTo>
                    <a:lnTo>
                      <a:pt x="1083" y="12279"/>
                    </a:lnTo>
                    <a:lnTo>
                      <a:pt x="6388" y="7772"/>
                    </a:lnTo>
                    <a:cubicBezTo>
                      <a:pt x="4454" y="6495"/>
                      <a:pt x="6175" y="3709"/>
                      <a:pt x="4383" y="2502"/>
                    </a:cubicBezTo>
                    <a:lnTo>
                      <a:pt x="667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9" name="Google Shape;4059;p57"/>
              <p:cNvSpPr/>
              <p:nvPr/>
            </p:nvSpPr>
            <p:spPr>
              <a:xfrm>
                <a:off x="6984824" y="4061618"/>
                <a:ext cx="42081" cy="8893"/>
              </a:xfrm>
              <a:custGeom>
                <a:avLst/>
                <a:gdLst/>
                <a:ahLst/>
                <a:cxnLst/>
                <a:rect l="l" t="t" r="r" b="b"/>
                <a:pathLst>
                  <a:path w="7293" h="1542" extrusionOk="0">
                    <a:moveTo>
                      <a:pt x="4286" y="0"/>
                    </a:moveTo>
                    <a:cubicBezTo>
                      <a:pt x="2949" y="0"/>
                      <a:pt x="1596" y="367"/>
                      <a:pt x="0" y="510"/>
                    </a:cubicBezTo>
                    <a:cubicBezTo>
                      <a:pt x="787" y="973"/>
                      <a:pt x="1302" y="1542"/>
                      <a:pt x="1738" y="1542"/>
                    </a:cubicBezTo>
                    <a:cubicBezTo>
                      <a:pt x="1970" y="1542"/>
                      <a:pt x="2179" y="1380"/>
                      <a:pt x="2396" y="954"/>
                    </a:cubicBezTo>
                    <a:cubicBezTo>
                      <a:pt x="2708" y="1325"/>
                      <a:pt x="3056" y="1432"/>
                      <a:pt x="3417" y="1432"/>
                    </a:cubicBezTo>
                    <a:cubicBezTo>
                      <a:pt x="3816" y="1432"/>
                      <a:pt x="4231" y="1302"/>
                      <a:pt x="4631" y="1256"/>
                    </a:cubicBezTo>
                    <a:cubicBezTo>
                      <a:pt x="5394" y="1149"/>
                      <a:pt x="6157" y="1025"/>
                      <a:pt x="7293" y="830"/>
                    </a:cubicBezTo>
                    <a:cubicBezTo>
                      <a:pt x="6240" y="198"/>
                      <a:pt x="5268" y="0"/>
                      <a:pt x="428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0" name="Google Shape;4060;p57"/>
              <p:cNvSpPr/>
              <p:nvPr/>
            </p:nvSpPr>
            <p:spPr>
              <a:xfrm>
                <a:off x="7035181" y="4030478"/>
                <a:ext cx="15469" cy="21703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3763" extrusionOk="0">
                    <a:moveTo>
                      <a:pt x="2662" y="1"/>
                    </a:moveTo>
                    <a:cubicBezTo>
                      <a:pt x="19" y="675"/>
                      <a:pt x="1" y="764"/>
                      <a:pt x="1012" y="3763"/>
                    </a:cubicBezTo>
                    <a:lnTo>
                      <a:pt x="1491" y="2148"/>
                    </a:lnTo>
                    <a:lnTo>
                      <a:pt x="2201" y="3408"/>
                    </a:lnTo>
                    <a:lnTo>
                      <a:pt x="2680" y="3372"/>
                    </a:lnTo>
                    <a:cubicBezTo>
                      <a:pt x="2574" y="2840"/>
                      <a:pt x="2485" y="2308"/>
                      <a:pt x="2450" y="1758"/>
                    </a:cubicBezTo>
                    <a:cubicBezTo>
                      <a:pt x="2485" y="1172"/>
                      <a:pt x="2556" y="586"/>
                      <a:pt x="26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1" name="Google Shape;4061;p57"/>
              <p:cNvSpPr/>
              <p:nvPr/>
            </p:nvSpPr>
            <p:spPr>
              <a:xfrm>
                <a:off x="7045011" y="3983609"/>
                <a:ext cx="19047" cy="18121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3142" extrusionOk="0">
                    <a:moveTo>
                      <a:pt x="3301" y="0"/>
                    </a:moveTo>
                    <a:lnTo>
                      <a:pt x="0" y="1455"/>
                    </a:lnTo>
                    <a:lnTo>
                      <a:pt x="550" y="2520"/>
                    </a:lnTo>
                    <a:lnTo>
                      <a:pt x="1154" y="1793"/>
                    </a:lnTo>
                    <a:lnTo>
                      <a:pt x="2804" y="3141"/>
                    </a:lnTo>
                    <a:lnTo>
                      <a:pt x="330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2" name="Google Shape;4062;p57"/>
              <p:cNvSpPr/>
              <p:nvPr/>
            </p:nvSpPr>
            <p:spPr>
              <a:xfrm>
                <a:off x="7034362" y="3943182"/>
                <a:ext cx="9734" cy="2457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4260" extrusionOk="0">
                    <a:moveTo>
                      <a:pt x="249" y="1"/>
                    </a:moveTo>
                    <a:cubicBezTo>
                      <a:pt x="1" y="2627"/>
                      <a:pt x="1" y="2627"/>
                      <a:pt x="977" y="4259"/>
                    </a:cubicBezTo>
                    <a:cubicBezTo>
                      <a:pt x="1687" y="1261"/>
                      <a:pt x="1687" y="1261"/>
                      <a:pt x="24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3" name="Google Shape;4063;p57"/>
              <p:cNvSpPr/>
              <p:nvPr/>
            </p:nvSpPr>
            <p:spPr>
              <a:xfrm>
                <a:off x="6724214" y="4015234"/>
                <a:ext cx="1131" cy="513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4064;p57"/>
              <p:cNvSpPr/>
              <p:nvPr/>
            </p:nvSpPr>
            <p:spPr>
              <a:xfrm>
                <a:off x="7071623" y="3755083"/>
                <a:ext cx="16589" cy="16380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57"/>
              <p:cNvSpPr/>
              <p:nvPr/>
            </p:nvSpPr>
            <p:spPr>
              <a:xfrm>
                <a:off x="6722575" y="4015741"/>
                <a:ext cx="1541" cy="72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57"/>
              <p:cNvSpPr/>
              <p:nvPr/>
            </p:nvSpPr>
            <p:spPr>
              <a:xfrm>
                <a:off x="6772321" y="4116142"/>
                <a:ext cx="30927" cy="46769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67" name="Google Shape;4067;p57"/>
          <p:cNvSpPr/>
          <p:nvPr/>
        </p:nvSpPr>
        <p:spPr>
          <a:xfrm>
            <a:off x="6917186" y="4045315"/>
            <a:ext cx="212129" cy="21435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8" name="Google Shape;4068;p57"/>
          <p:cNvSpPr/>
          <p:nvPr/>
        </p:nvSpPr>
        <p:spPr>
          <a:xfrm flipH="1">
            <a:off x="7287114" y="3547128"/>
            <a:ext cx="211845" cy="307340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9" name="Google Shape;4069;p57"/>
          <p:cNvGrpSpPr/>
          <p:nvPr/>
        </p:nvGrpSpPr>
        <p:grpSpPr>
          <a:xfrm>
            <a:off x="4721468" y="2713339"/>
            <a:ext cx="971633" cy="846850"/>
            <a:chOff x="6000100" y="3076250"/>
            <a:chExt cx="587871" cy="512373"/>
          </a:xfrm>
        </p:grpSpPr>
        <p:sp>
          <p:nvSpPr>
            <p:cNvPr id="4070" name="Google Shape;4070;p57"/>
            <p:cNvSpPr/>
            <p:nvPr/>
          </p:nvSpPr>
          <p:spPr>
            <a:xfrm>
              <a:off x="6000100" y="3076250"/>
              <a:ext cx="587871" cy="512373"/>
            </a:xfrm>
            <a:custGeom>
              <a:avLst/>
              <a:gdLst/>
              <a:ahLst/>
              <a:cxnLst/>
              <a:rect l="l" t="t" r="r" b="b"/>
              <a:pathLst>
                <a:path w="101884" h="88838" extrusionOk="0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71" name="Google Shape;4071;p57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4072" name="Google Shape;4072;p57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avLst/>
                <a:gdLst/>
                <a:ahLst/>
                <a:cxnLst/>
                <a:rect l="l" t="t" r="r" b="b"/>
                <a:pathLst>
                  <a:path w="71098" h="78008" extrusionOk="0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4073;p57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avLst/>
                <a:gdLst/>
                <a:ahLst/>
                <a:cxnLst/>
                <a:rect l="l" t="t" r="r" b="b"/>
                <a:pathLst>
                  <a:path w="10771" h="26208" extrusionOk="0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57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avLst/>
                <a:gdLst/>
                <a:ahLst/>
                <a:cxnLst/>
                <a:rect l="l" t="t" r="r" b="b"/>
                <a:pathLst>
                  <a:path w="20300" h="6219" extrusionOk="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57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383" extrusionOk="0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57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6708" extrusionOk="0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57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avLst/>
                <a:gdLst/>
                <a:ahLst/>
                <a:cxnLst/>
                <a:rect l="l" t="t" r="r" b="b"/>
                <a:pathLst>
                  <a:path w="4508" h="2373" extrusionOk="0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57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949" extrusionOk="0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79" name="Google Shape;4079;p57"/>
          <p:cNvGrpSpPr/>
          <p:nvPr/>
        </p:nvGrpSpPr>
        <p:grpSpPr>
          <a:xfrm>
            <a:off x="870086" y="2643886"/>
            <a:ext cx="3548850" cy="1964628"/>
            <a:chOff x="238125" y="732525"/>
            <a:chExt cx="7130500" cy="4241425"/>
          </a:xfrm>
        </p:grpSpPr>
        <p:sp>
          <p:nvSpPr>
            <p:cNvPr id="4080" name="Google Shape;4080;p57"/>
            <p:cNvSpPr/>
            <p:nvPr/>
          </p:nvSpPr>
          <p:spPr>
            <a:xfrm>
              <a:off x="3175800" y="1003350"/>
              <a:ext cx="3741725" cy="3331975"/>
            </a:xfrm>
            <a:custGeom>
              <a:avLst/>
              <a:gdLst/>
              <a:ahLst/>
              <a:cxnLst/>
              <a:rect l="l" t="t" r="r" b="b"/>
              <a:pathLst>
                <a:path w="149669" h="133279" extrusionOk="0">
                  <a:moveTo>
                    <a:pt x="81445" y="1"/>
                  </a:moveTo>
                  <a:lnTo>
                    <a:pt x="79450" y="1466"/>
                  </a:lnTo>
                  <a:lnTo>
                    <a:pt x="78288" y="3145"/>
                  </a:lnTo>
                  <a:lnTo>
                    <a:pt x="77341" y="834"/>
                  </a:lnTo>
                  <a:lnTo>
                    <a:pt x="75131" y="834"/>
                  </a:lnTo>
                  <a:lnTo>
                    <a:pt x="73868" y="2413"/>
                  </a:lnTo>
                  <a:lnTo>
                    <a:pt x="73161" y="4888"/>
                  </a:lnTo>
                  <a:lnTo>
                    <a:pt x="69891" y="7325"/>
                  </a:lnTo>
                  <a:lnTo>
                    <a:pt x="68313" y="10330"/>
                  </a:lnTo>
                  <a:lnTo>
                    <a:pt x="69474" y="11466"/>
                  </a:lnTo>
                  <a:lnTo>
                    <a:pt x="66318" y="13247"/>
                  </a:lnTo>
                  <a:lnTo>
                    <a:pt x="67782" y="14825"/>
                  </a:lnTo>
                  <a:lnTo>
                    <a:pt x="69790" y="15873"/>
                  </a:lnTo>
                  <a:lnTo>
                    <a:pt x="68729" y="16504"/>
                  </a:lnTo>
                  <a:lnTo>
                    <a:pt x="65888" y="14812"/>
                  </a:lnTo>
                  <a:lnTo>
                    <a:pt x="65257" y="16605"/>
                  </a:lnTo>
                  <a:lnTo>
                    <a:pt x="63994" y="17439"/>
                  </a:lnTo>
                  <a:lnTo>
                    <a:pt x="65358" y="21644"/>
                  </a:lnTo>
                  <a:lnTo>
                    <a:pt x="67050" y="21959"/>
                  </a:lnTo>
                  <a:lnTo>
                    <a:pt x="68199" y="22906"/>
                  </a:lnTo>
                  <a:cubicBezTo>
                    <a:pt x="67252" y="23336"/>
                    <a:pt x="65674" y="23651"/>
                    <a:pt x="65674" y="23651"/>
                  </a:cubicBezTo>
                  <a:lnTo>
                    <a:pt x="66419" y="25230"/>
                  </a:lnTo>
                  <a:lnTo>
                    <a:pt x="65358" y="26593"/>
                  </a:lnTo>
                  <a:lnTo>
                    <a:pt x="63577" y="25962"/>
                  </a:lnTo>
                  <a:lnTo>
                    <a:pt x="64625" y="23967"/>
                  </a:lnTo>
                  <a:lnTo>
                    <a:pt x="63262" y="20394"/>
                  </a:lnTo>
                  <a:lnTo>
                    <a:pt x="62214" y="17439"/>
                  </a:lnTo>
                  <a:lnTo>
                    <a:pt x="61368" y="15343"/>
                  </a:lnTo>
                  <a:lnTo>
                    <a:pt x="59688" y="14711"/>
                  </a:lnTo>
                  <a:lnTo>
                    <a:pt x="58842" y="18386"/>
                  </a:lnTo>
                  <a:lnTo>
                    <a:pt x="58792" y="21012"/>
                  </a:lnTo>
                  <a:lnTo>
                    <a:pt x="60951" y="22906"/>
                  </a:lnTo>
                  <a:lnTo>
                    <a:pt x="60951" y="24485"/>
                  </a:lnTo>
                  <a:lnTo>
                    <a:pt x="58009" y="23020"/>
                  </a:lnTo>
                  <a:lnTo>
                    <a:pt x="55319" y="22389"/>
                  </a:lnTo>
                  <a:lnTo>
                    <a:pt x="54978" y="23437"/>
                  </a:lnTo>
                  <a:lnTo>
                    <a:pt x="55547" y="24598"/>
                  </a:lnTo>
                  <a:lnTo>
                    <a:pt x="52516" y="25230"/>
                  </a:lnTo>
                  <a:lnTo>
                    <a:pt x="48526" y="27326"/>
                  </a:lnTo>
                  <a:lnTo>
                    <a:pt x="46632" y="29535"/>
                  </a:lnTo>
                  <a:lnTo>
                    <a:pt x="46114" y="26909"/>
                  </a:lnTo>
                  <a:lnTo>
                    <a:pt x="44852" y="26391"/>
                  </a:lnTo>
                  <a:lnTo>
                    <a:pt x="44536" y="29119"/>
                  </a:lnTo>
                  <a:lnTo>
                    <a:pt x="42326" y="30381"/>
                  </a:lnTo>
                  <a:lnTo>
                    <a:pt x="43488" y="32162"/>
                  </a:lnTo>
                  <a:lnTo>
                    <a:pt x="41379" y="32061"/>
                  </a:lnTo>
                  <a:lnTo>
                    <a:pt x="40647" y="33223"/>
                  </a:lnTo>
                  <a:lnTo>
                    <a:pt x="39169" y="30381"/>
                  </a:lnTo>
                  <a:lnTo>
                    <a:pt x="37490" y="29119"/>
                  </a:lnTo>
                  <a:lnTo>
                    <a:pt x="37490" y="29119"/>
                  </a:lnTo>
                  <a:lnTo>
                    <a:pt x="40748" y="29750"/>
                  </a:lnTo>
                  <a:lnTo>
                    <a:pt x="42225" y="28803"/>
                  </a:lnTo>
                  <a:lnTo>
                    <a:pt x="41379" y="26593"/>
                  </a:lnTo>
                  <a:lnTo>
                    <a:pt x="37806" y="24699"/>
                  </a:lnTo>
                  <a:lnTo>
                    <a:pt x="35078" y="23538"/>
                  </a:lnTo>
                  <a:lnTo>
                    <a:pt x="32654" y="22906"/>
                  </a:lnTo>
                  <a:lnTo>
                    <a:pt x="29181" y="24068"/>
                  </a:lnTo>
                  <a:lnTo>
                    <a:pt x="25292" y="28172"/>
                  </a:lnTo>
                  <a:lnTo>
                    <a:pt x="22767" y="31745"/>
                  </a:lnTo>
                  <a:lnTo>
                    <a:pt x="21403" y="34586"/>
                  </a:lnTo>
                  <a:lnTo>
                    <a:pt x="18878" y="37112"/>
                  </a:lnTo>
                  <a:lnTo>
                    <a:pt x="18082" y="38892"/>
                  </a:lnTo>
                  <a:lnTo>
                    <a:pt x="19130" y="42680"/>
                  </a:lnTo>
                  <a:lnTo>
                    <a:pt x="20923" y="42364"/>
                  </a:lnTo>
                  <a:lnTo>
                    <a:pt x="22186" y="40786"/>
                  </a:lnTo>
                  <a:lnTo>
                    <a:pt x="23651" y="43311"/>
                  </a:lnTo>
                  <a:lnTo>
                    <a:pt x="23449" y="44776"/>
                  </a:lnTo>
                  <a:lnTo>
                    <a:pt x="26441" y="45092"/>
                  </a:lnTo>
                  <a:cubicBezTo>
                    <a:pt x="26441" y="45092"/>
                    <a:pt x="28058" y="42882"/>
                    <a:pt x="28058" y="42566"/>
                  </a:cubicBezTo>
                  <a:cubicBezTo>
                    <a:pt x="28058" y="42251"/>
                    <a:pt x="28487" y="40256"/>
                    <a:pt x="28487" y="40256"/>
                  </a:cubicBezTo>
                  <a:lnTo>
                    <a:pt x="26909" y="37932"/>
                  </a:lnTo>
                  <a:lnTo>
                    <a:pt x="27111" y="35622"/>
                  </a:lnTo>
                  <a:lnTo>
                    <a:pt x="28904" y="34157"/>
                  </a:lnTo>
                  <a:lnTo>
                    <a:pt x="29535" y="32364"/>
                  </a:lnTo>
                  <a:lnTo>
                    <a:pt x="30899" y="31202"/>
                  </a:lnTo>
                  <a:lnTo>
                    <a:pt x="32376" y="32263"/>
                  </a:lnTo>
                  <a:lnTo>
                    <a:pt x="29535" y="35836"/>
                  </a:lnTo>
                  <a:lnTo>
                    <a:pt x="30684" y="39309"/>
                  </a:lnTo>
                  <a:lnTo>
                    <a:pt x="32477" y="39523"/>
                  </a:lnTo>
                  <a:lnTo>
                    <a:pt x="35002" y="38778"/>
                  </a:lnTo>
                  <a:lnTo>
                    <a:pt x="36467" y="39725"/>
                  </a:lnTo>
                  <a:lnTo>
                    <a:pt x="34257" y="41089"/>
                  </a:lnTo>
                  <a:lnTo>
                    <a:pt x="31416" y="41203"/>
                  </a:lnTo>
                  <a:lnTo>
                    <a:pt x="31101" y="42983"/>
                  </a:lnTo>
                  <a:lnTo>
                    <a:pt x="29952" y="44360"/>
                  </a:lnTo>
                  <a:lnTo>
                    <a:pt x="29219" y="46822"/>
                  </a:lnTo>
                  <a:lnTo>
                    <a:pt x="25532" y="47504"/>
                  </a:lnTo>
                  <a:lnTo>
                    <a:pt x="21555" y="47504"/>
                  </a:lnTo>
                  <a:lnTo>
                    <a:pt x="22287" y="45092"/>
                  </a:lnTo>
                  <a:lnTo>
                    <a:pt x="21239" y="43880"/>
                  </a:lnTo>
                  <a:lnTo>
                    <a:pt x="19976" y="45382"/>
                  </a:lnTo>
                  <a:lnTo>
                    <a:pt x="19762" y="48072"/>
                  </a:lnTo>
                  <a:lnTo>
                    <a:pt x="17022" y="49208"/>
                  </a:lnTo>
                  <a:lnTo>
                    <a:pt x="16075" y="52618"/>
                  </a:lnTo>
                  <a:lnTo>
                    <a:pt x="14294" y="54448"/>
                  </a:lnTo>
                  <a:lnTo>
                    <a:pt x="12716" y="54448"/>
                  </a:lnTo>
                  <a:lnTo>
                    <a:pt x="10822" y="54764"/>
                  </a:lnTo>
                  <a:lnTo>
                    <a:pt x="12501" y="55648"/>
                  </a:lnTo>
                  <a:lnTo>
                    <a:pt x="13448" y="57681"/>
                  </a:lnTo>
                  <a:lnTo>
                    <a:pt x="11971" y="59209"/>
                  </a:lnTo>
                  <a:lnTo>
                    <a:pt x="8460" y="58780"/>
                  </a:lnTo>
                  <a:lnTo>
                    <a:pt x="6087" y="60017"/>
                  </a:lnTo>
                  <a:lnTo>
                    <a:pt x="6087" y="65484"/>
                  </a:lnTo>
                  <a:lnTo>
                    <a:pt x="8612" y="66217"/>
                  </a:lnTo>
                  <a:lnTo>
                    <a:pt x="9723" y="67164"/>
                  </a:lnTo>
                  <a:lnTo>
                    <a:pt x="11150" y="66318"/>
                  </a:lnTo>
                  <a:lnTo>
                    <a:pt x="13233" y="66431"/>
                  </a:lnTo>
                  <a:lnTo>
                    <a:pt x="15115" y="63691"/>
                  </a:lnTo>
                  <a:lnTo>
                    <a:pt x="16176" y="61797"/>
                  </a:lnTo>
                  <a:lnTo>
                    <a:pt x="17123" y="61381"/>
                  </a:lnTo>
                  <a:lnTo>
                    <a:pt x="17438" y="59600"/>
                  </a:lnTo>
                  <a:lnTo>
                    <a:pt x="19850" y="60232"/>
                  </a:lnTo>
                  <a:lnTo>
                    <a:pt x="21226" y="59487"/>
                  </a:lnTo>
                  <a:lnTo>
                    <a:pt x="22805" y="59487"/>
                  </a:lnTo>
                  <a:lnTo>
                    <a:pt x="24699" y="61595"/>
                  </a:lnTo>
                  <a:lnTo>
                    <a:pt x="26113" y="62909"/>
                  </a:lnTo>
                  <a:lnTo>
                    <a:pt x="26896" y="64222"/>
                  </a:lnTo>
                  <a:lnTo>
                    <a:pt x="26896" y="65484"/>
                  </a:lnTo>
                  <a:lnTo>
                    <a:pt x="28159" y="64752"/>
                  </a:lnTo>
                  <a:lnTo>
                    <a:pt x="28159" y="62959"/>
                  </a:lnTo>
                  <a:lnTo>
                    <a:pt x="29421" y="63376"/>
                  </a:lnTo>
                  <a:lnTo>
                    <a:pt x="29787" y="62542"/>
                  </a:lnTo>
                  <a:lnTo>
                    <a:pt x="27035" y="60964"/>
                  </a:lnTo>
                  <a:lnTo>
                    <a:pt x="24661" y="58653"/>
                  </a:lnTo>
                  <a:lnTo>
                    <a:pt x="25103" y="57075"/>
                  </a:lnTo>
                  <a:lnTo>
                    <a:pt x="27527" y="58754"/>
                  </a:lnTo>
                  <a:lnTo>
                    <a:pt x="30368" y="61595"/>
                  </a:lnTo>
                  <a:lnTo>
                    <a:pt x="31846" y="65383"/>
                  </a:lnTo>
                  <a:lnTo>
                    <a:pt x="33525" y="66671"/>
                  </a:lnTo>
                  <a:lnTo>
                    <a:pt x="34889" y="65383"/>
                  </a:lnTo>
                  <a:lnTo>
                    <a:pt x="33740" y="64020"/>
                  </a:lnTo>
                  <a:lnTo>
                    <a:pt x="35002" y="62643"/>
                  </a:lnTo>
                  <a:lnTo>
                    <a:pt x="36366" y="62441"/>
                  </a:lnTo>
                  <a:lnTo>
                    <a:pt x="37945" y="62126"/>
                  </a:lnTo>
                  <a:lnTo>
                    <a:pt x="37831" y="59701"/>
                  </a:lnTo>
                  <a:lnTo>
                    <a:pt x="39409" y="56343"/>
                  </a:lnTo>
                  <a:lnTo>
                    <a:pt x="41101" y="55913"/>
                  </a:lnTo>
                  <a:lnTo>
                    <a:pt x="41733" y="58237"/>
                  </a:lnTo>
                  <a:lnTo>
                    <a:pt x="43627" y="58237"/>
                  </a:lnTo>
                  <a:lnTo>
                    <a:pt x="43513" y="56759"/>
                  </a:lnTo>
                  <a:lnTo>
                    <a:pt x="45407" y="55547"/>
                  </a:lnTo>
                  <a:lnTo>
                    <a:pt x="44776" y="57466"/>
                  </a:lnTo>
                  <a:lnTo>
                    <a:pt x="47402" y="60168"/>
                  </a:lnTo>
                  <a:lnTo>
                    <a:pt x="49195" y="61507"/>
                  </a:lnTo>
                  <a:lnTo>
                    <a:pt x="45306" y="62340"/>
                  </a:lnTo>
                  <a:lnTo>
                    <a:pt x="42149" y="61494"/>
                  </a:lnTo>
                  <a:lnTo>
                    <a:pt x="39624" y="62126"/>
                  </a:lnTo>
                  <a:lnTo>
                    <a:pt x="38147" y="62972"/>
                  </a:lnTo>
                  <a:lnTo>
                    <a:pt x="37099" y="65497"/>
                  </a:lnTo>
                  <a:lnTo>
                    <a:pt x="38892" y="66671"/>
                  </a:lnTo>
                  <a:lnTo>
                    <a:pt x="41619" y="67366"/>
                  </a:lnTo>
                  <a:lnTo>
                    <a:pt x="44031" y="66002"/>
                  </a:lnTo>
                  <a:lnTo>
                    <a:pt x="44978" y="67366"/>
                  </a:lnTo>
                  <a:lnTo>
                    <a:pt x="44144" y="70523"/>
                  </a:lnTo>
                  <a:lnTo>
                    <a:pt x="41404" y="71785"/>
                  </a:lnTo>
                  <a:lnTo>
                    <a:pt x="38046" y="72316"/>
                  </a:lnTo>
                  <a:lnTo>
                    <a:pt x="32578" y="70737"/>
                  </a:lnTo>
                  <a:lnTo>
                    <a:pt x="30684" y="71053"/>
                  </a:lnTo>
                  <a:lnTo>
                    <a:pt x="29005" y="72518"/>
                  </a:lnTo>
                  <a:lnTo>
                    <a:pt x="26441" y="70422"/>
                  </a:lnTo>
                  <a:lnTo>
                    <a:pt x="23966" y="69891"/>
                  </a:lnTo>
                  <a:lnTo>
                    <a:pt x="23600" y="67139"/>
                  </a:lnTo>
                  <a:lnTo>
                    <a:pt x="22186" y="66823"/>
                  </a:lnTo>
                  <a:lnTo>
                    <a:pt x="20077" y="67164"/>
                  </a:lnTo>
                  <a:lnTo>
                    <a:pt x="15948" y="67139"/>
                  </a:lnTo>
                  <a:lnTo>
                    <a:pt x="11554" y="68742"/>
                  </a:lnTo>
                  <a:lnTo>
                    <a:pt x="10291" y="68111"/>
                  </a:lnTo>
                  <a:lnTo>
                    <a:pt x="8511" y="69891"/>
                  </a:lnTo>
                  <a:lnTo>
                    <a:pt x="6718" y="71785"/>
                  </a:lnTo>
                  <a:lnTo>
                    <a:pt x="6087" y="73793"/>
                  </a:lnTo>
                  <a:lnTo>
                    <a:pt x="3460" y="75687"/>
                  </a:lnTo>
                  <a:lnTo>
                    <a:pt x="1048" y="79564"/>
                  </a:lnTo>
                  <a:lnTo>
                    <a:pt x="0" y="82089"/>
                  </a:lnTo>
                  <a:lnTo>
                    <a:pt x="518" y="84501"/>
                  </a:lnTo>
                  <a:lnTo>
                    <a:pt x="0" y="87342"/>
                  </a:lnTo>
                  <a:lnTo>
                    <a:pt x="834" y="90814"/>
                  </a:lnTo>
                  <a:lnTo>
                    <a:pt x="3258" y="93340"/>
                  </a:lnTo>
                  <a:lnTo>
                    <a:pt x="5038" y="95234"/>
                  </a:lnTo>
                  <a:lnTo>
                    <a:pt x="8094" y="97027"/>
                  </a:lnTo>
                  <a:lnTo>
                    <a:pt x="10822" y="96711"/>
                  </a:lnTo>
                  <a:lnTo>
                    <a:pt x="13347" y="96711"/>
                  </a:lnTo>
                  <a:lnTo>
                    <a:pt x="16075" y="95335"/>
                  </a:lnTo>
                  <a:lnTo>
                    <a:pt x="18398" y="95600"/>
                  </a:lnTo>
                  <a:lnTo>
                    <a:pt x="19345" y="97203"/>
                  </a:lnTo>
                  <a:lnTo>
                    <a:pt x="22186" y="97052"/>
                  </a:lnTo>
                  <a:lnTo>
                    <a:pt x="23335" y="98921"/>
                  </a:lnTo>
                  <a:lnTo>
                    <a:pt x="22918" y="103012"/>
                  </a:lnTo>
                  <a:lnTo>
                    <a:pt x="25040" y="106169"/>
                  </a:lnTo>
                  <a:lnTo>
                    <a:pt x="25646" y="109325"/>
                  </a:lnTo>
                  <a:lnTo>
                    <a:pt x="25646" y="112166"/>
                  </a:lnTo>
                  <a:lnTo>
                    <a:pt x="23752" y="114793"/>
                  </a:lnTo>
                  <a:lnTo>
                    <a:pt x="23752" y="117205"/>
                  </a:lnTo>
                  <a:lnTo>
                    <a:pt x="25646" y="119945"/>
                  </a:lnTo>
                  <a:lnTo>
                    <a:pt x="25646" y="123505"/>
                  </a:lnTo>
                  <a:lnTo>
                    <a:pt x="27641" y="126132"/>
                  </a:lnTo>
                  <a:lnTo>
                    <a:pt x="28752" y="128228"/>
                  </a:lnTo>
                  <a:lnTo>
                    <a:pt x="29143" y="130539"/>
                  </a:lnTo>
                  <a:lnTo>
                    <a:pt x="30899" y="133279"/>
                  </a:lnTo>
                  <a:lnTo>
                    <a:pt x="35419" y="133279"/>
                  </a:lnTo>
                  <a:lnTo>
                    <a:pt x="37945" y="131385"/>
                  </a:lnTo>
                  <a:lnTo>
                    <a:pt x="39624" y="129541"/>
                  </a:lnTo>
                  <a:lnTo>
                    <a:pt x="42149" y="126675"/>
                  </a:lnTo>
                  <a:lnTo>
                    <a:pt x="42781" y="123808"/>
                  </a:lnTo>
                  <a:lnTo>
                    <a:pt x="44258" y="123808"/>
                  </a:lnTo>
                  <a:lnTo>
                    <a:pt x="44574" y="119705"/>
                  </a:lnTo>
                  <a:lnTo>
                    <a:pt x="44574" y="118442"/>
                  </a:lnTo>
                  <a:lnTo>
                    <a:pt x="48678" y="115285"/>
                  </a:lnTo>
                  <a:lnTo>
                    <a:pt x="50256" y="112874"/>
                  </a:lnTo>
                  <a:lnTo>
                    <a:pt x="50256" y="110260"/>
                  </a:lnTo>
                  <a:lnTo>
                    <a:pt x="49410" y="108265"/>
                  </a:lnTo>
                  <a:lnTo>
                    <a:pt x="49460" y="105954"/>
                  </a:lnTo>
                  <a:lnTo>
                    <a:pt x="48905" y="104477"/>
                  </a:lnTo>
                  <a:lnTo>
                    <a:pt x="51683" y="101951"/>
                  </a:lnTo>
                  <a:lnTo>
                    <a:pt x="54334" y="99009"/>
                  </a:lnTo>
                  <a:lnTo>
                    <a:pt x="57592" y="97014"/>
                  </a:lnTo>
                  <a:cubicBezTo>
                    <a:pt x="57592" y="97014"/>
                    <a:pt x="59070" y="94388"/>
                    <a:pt x="59070" y="93958"/>
                  </a:cubicBezTo>
                  <a:cubicBezTo>
                    <a:pt x="59070" y="93542"/>
                    <a:pt x="59916" y="91433"/>
                    <a:pt x="59916" y="91433"/>
                  </a:cubicBezTo>
                  <a:lnTo>
                    <a:pt x="59398" y="89754"/>
                  </a:lnTo>
                  <a:lnTo>
                    <a:pt x="57921" y="90498"/>
                  </a:lnTo>
                  <a:lnTo>
                    <a:pt x="54132" y="91016"/>
                  </a:lnTo>
                  <a:lnTo>
                    <a:pt x="52870" y="91648"/>
                  </a:lnTo>
                  <a:lnTo>
                    <a:pt x="52238" y="89754"/>
                  </a:lnTo>
                  <a:lnTo>
                    <a:pt x="51721" y="88604"/>
                  </a:lnTo>
                  <a:lnTo>
                    <a:pt x="49612" y="86597"/>
                  </a:lnTo>
                  <a:lnTo>
                    <a:pt x="48248" y="85650"/>
                  </a:lnTo>
                  <a:lnTo>
                    <a:pt x="46139" y="80826"/>
                  </a:lnTo>
                  <a:lnTo>
                    <a:pt x="45306" y="79665"/>
                  </a:lnTo>
                  <a:lnTo>
                    <a:pt x="44258" y="76823"/>
                  </a:lnTo>
                  <a:lnTo>
                    <a:pt x="43513" y="75561"/>
                  </a:lnTo>
                  <a:lnTo>
                    <a:pt x="44675" y="75144"/>
                  </a:lnTo>
                  <a:lnTo>
                    <a:pt x="47200" y="78617"/>
                  </a:lnTo>
                  <a:lnTo>
                    <a:pt x="48665" y="80927"/>
                  </a:lnTo>
                  <a:lnTo>
                    <a:pt x="49511" y="83339"/>
                  </a:lnTo>
                  <a:lnTo>
                    <a:pt x="51506" y="84917"/>
                  </a:lnTo>
                  <a:lnTo>
                    <a:pt x="52769" y="87973"/>
                  </a:lnTo>
                  <a:lnTo>
                    <a:pt x="53299" y="89438"/>
                  </a:lnTo>
                  <a:lnTo>
                    <a:pt x="56771" y="87859"/>
                  </a:lnTo>
                  <a:lnTo>
                    <a:pt x="60560" y="87026"/>
                  </a:lnTo>
                  <a:lnTo>
                    <a:pt x="64449" y="85018"/>
                  </a:lnTo>
                  <a:lnTo>
                    <a:pt x="65585" y="82922"/>
                  </a:lnTo>
                  <a:lnTo>
                    <a:pt x="66431" y="80814"/>
                  </a:lnTo>
                  <a:lnTo>
                    <a:pt x="64853" y="79235"/>
                  </a:lnTo>
                  <a:lnTo>
                    <a:pt x="63476" y="77771"/>
                  </a:lnTo>
                  <a:lnTo>
                    <a:pt x="61065" y="78503"/>
                  </a:lnTo>
                  <a:lnTo>
                    <a:pt x="58956" y="78604"/>
                  </a:lnTo>
                  <a:lnTo>
                    <a:pt x="57693" y="76293"/>
                  </a:lnTo>
                  <a:lnTo>
                    <a:pt x="55799" y="74740"/>
                  </a:lnTo>
                  <a:lnTo>
                    <a:pt x="56746" y="73149"/>
                  </a:lnTo>
                  <a:lnTo>
                    <a:pt x="59587" y="75460"/>
                  </a:lnTo>
                  <a:lnTo>
                    <a:pt x="61696" y="76609"/>
                  </a:lnTo>
                  <a:lnTo>
                    <a:pt x="63476" y="76722"/>
                  </a:lnTo>
                  <a:lnTo>
                    <a:pt x="65269" y="77669"/>
                  </a:lnTo>
                  <a:lnTo>
                    <a:pt x="67997" y="78086"/>
                  </a:lnTo>
                  <a:lnTo>
                    <a:pt x="71368" y="77669"/>
                  </a:lnTo>
                  <a:lnTo>
                    <a:pt x="73995" y="79564"/>
                  </a:lnTo>
                  <a:lnTo>
                    <a:pt x="75358" y="81874"/>
                  </a:lnTo>
                  <a:lnTo>
                    <a:pt x="76621" y="82076"/>
                  </a:lnTo>
                  <a:lnTo>
                    <a:pt x="77884" y="80612"/>
                  </a:lnTo>
                  <a:lnTo>
                    <a:pt x="78515" y="83137"/>
                  </a:lnTo>
                  <a:lnTo>
                    <a:pt x="79147" y="85864"/>
                  </a:lnTo>
                  <a:lnTo>
                    <a:pt x="80510" y="88806"/>
                  </a:lnTo>
                  <a:lnTo>
                    <a:pt x="81988" y="92178"/>
                  </a:lnTo>
                  <a:lnTo>
                    <a:pt x="82505" y="94072"/>
                  </a:lnTo>
                  <a:lnTo>
                    <a:pt x="84298" y="91231"/>
                  </a:lnTo>
                  <a:lnTo>
                    <a:pt x="84298" y="88188"/>
                  </a:lnTo>
                  <a:lnTo>
                    <a:pt x="85245" y="86609"/>
                  </a:lnTo>
                  <a:lnTo>
                    <a:pt x="87291" y="84816"/>
                  </a:lnTo>
                  <a:lnTo>
                    <a:pt x="90322" y="82089"/>
                  </a:lnTo>
                  <a:lnTo>
                    <a:pt x="91622" y="80296"/>
                  </a:lnTo>
                  <a:lnTo>
                    <a:pt x="94375" y="79665"/>
                  </a:lnTo>
                  <a:lnTo>
                    <a:pt x="95120" y="82720"/>
                  </a:lnTo>
                  <a:lnTo>
                    <a:pt x="96913" y="83554"/>
                  </a:lnTo>
                  <a:lnTo>
                    <a:pt x="96913" y="86925"/>
                  </a:lnTo>
                  <a:lnTo>
                    <a:pt x="98857" y="85763"/>
                  </a:lnTo>
                  <a:lnTo>
                    <a:pt x="100701" y="89652"/>
                  </a:lnTo>
                  <a:lnTo>
                    <a:pt x="100701" y="93857"/>
                  </a:lnTo>
                  <a:lnTo>
                    <a:pt x="102696" y="94905"/>
                  </a:lnTo>
                  <a:lnTo>
                    <a:pt x="103694" y="97014"/>
                  </a:lnTo>
                  <a:lnTo>
                    <a:pt x="105133" y="98908"/>
                  </a:lnTo>
                  <a:lnTo>
                    <a:pt x="107179" y="99741"/>
                  </a:lnTo>
                  <a:lnTo>
                    <a:pt x="107179" y="99741"/>
                  </a:lnTo>
                  <a:lnTo>
                    <a:pt x="106560" y="97746"/>
                  </a:lnTo>
                  <a:lnTo>
                    <a:pt x="106257" y="96067"/>
                  </a:lnTo>
                  <a:lnTo>
                    <a:pt x="104577" y="94804"/>
                  </a:lnTo>
                  <a:lnTo>
                    <a:pt x="103428" y="93226"/>
                  </a:lnTo>
                  <a:lnTo>
                    <a:pt x="102797" y="91761"/>
                  </a:lnTo>
                  <a:lnTo>
                    <a:pt x="103113" y="89551"/>
                  </a:lnTo>
                  <a:lnTo>
                    <a:pt x="103845" y="88604"/>
                  </a:lnTo>
                  <a:lnTo>
                    <a:pt x="105537" y="90183"/>
                  </a:lnTo>
                  <a:lnTo>
                    <a:pt x="107217" y="91963"/>
                  </a:lnTo>
                  <a:lnTo>
                    <a:pt x="108050" y="92393"/>
                  </a:lnTo>
                  <a:cubicBezTo>
                    <a:pt x="108050" y="92393"/>
                    <a:pt x="110146" y="90814"/>
                    <a:pt x="110146" y="90498"/>
                  </a:cubicBezTo>
                  <a:lnTo>
                    <a:pt x="110146" y="86925"/>
                  </a:lnTo>
                  <a:lnTo>
                    <a:pt x="108252" y="85132"/>
                  </a:lnTo>
                  <a:lnTo>
                    <a:pt x="107469" y="83554"/>
                  </a:lnTo>
                  <a:cubicBezTo>
                    <a:pt x="107469" y="83554"/>
                    <a:pt x="107747" y="81975"/>
                    <a:pt x="108063" y="81773"/>
                  </a:cubicBezTo>
                  <a:cubicBezTo>
                    <a:pt x="108378" y="81559"/>
                    <a:pt x="110209" y="80927"/>
                    <a:pt x="110209" y="80927"/>
                  </a:cubicBezTo>
                  <a:lnTo>
                    <a:pt x="110752" y="82190"/>
                  </a:lnTo>
                  <a:lnTo>
                    <a:pt x="112646" y="80826"/>
                  </a:lnTo>
                  <a:lnTo>
                    <a:pt x="116434" y="78932"/>
                  </a:lnTo>
                  <a:lnTo>
                    <a:pt x="118177" y="75775"/>
                  </a:lnTo>
                  <a:lnTo>
                    <a:pt x="118960" y="73566"/>
                  </a:lnTo>
                  <a:lnTo>
                    <a:pt x="118960" y="69891"/>
                  </a:lnTo>
                  <a:lnTo>
                    <a:pt x="117520" y="66949"/>
                  </a:lnTo>
                  <a:lnTo>
                    <a:pt x="116093" y="65169"/>
                  </a:lnTo>
                  <a:lnTo>
                    <a:pt x="118278" y="63691"/>
                  </a:lnTo>
                  <a:lnTo>
                    <a:pt x="118947" y="63174"/>
                  </a:lnTo>
                  <a:lnTo>
                    <a:pt x="117280" y="62643"/>
                  </a:lnTo>
                  <a:lnTo>
                    <a:pt x="115816" y="63174"/>
                  </a:lnTo>
                  <a:lnTo>
                    <a:pt x="114868" y="62113"/>
                  </a:lnTo>
                  <a:lnTo>
                    <a:pt x="114237" y="61280"/>
                  </a:lnTo>
                  <a:lnTo>
                    <a:pt x="116030" y="60219"/>
                  </a:lnTo>
                  <a:lnTo>
                    <a:pt x="116876" y="58540"/>
                  </a:lnTo>
                  <a:lnTo>
                    <a:pt x="117924" y="59070"/>
                  </a:lnTo>
                  <a:lnTo>
                    <a:pt x="117394" y="60964"/>
                  </a:lnTo>
                  <a:lnTo>
                    <a:pt x="117394" y="60964"/>
                  </a:lnTo>
                  <a:lnTo>
                    <a:pt x="119086" y="60118"/>
                  </a:lnTo>
                  <a:lnTo>
                    <a:pt x="120235" y="61065"/>
                  </a:lnTo>
                  <a:lnTo>
                    <a:pt x="121182" y="62744"/>
                  </a:lnTo>
                  <a:lnTo>
                    <a:pt x="122129" y="63906"/>
                  </a:lnTo>
                  <a:lnTo>
                    <a:pt x="122129" y="65484"/>
                  </a:lnTo>
                  <a:lnTo>
                    <a:pt x="122975" y="66318"/>
                  </a:lnTo>
                  <a:lnTo>
                    <a:pt x="124806" y="64853"/>
                  </a:lnTo>
                  <a:lnTo>
                    <a:pt x="124263" y="62542"/>
                  </a:lnTo>
                  <a:lnTo>
                    <a:pt x="122621" y="60850"/>
                  </a:lnTo>
                  <a:lnTo>
                    <a:pt x="122116" y="59802"/>
                  </a:lnTo>
                  <a:lnTo>
                    <a:pt x="123594" y="58540"/>
                  </a:lnTo>
                  <a:lnTo>
                    <a:pt x="123707" y="55699"/>
                  </a:lnTo>
                  <a:lnTo>
                    <a:pt x="124970" y="54651"/>
                  </a:lnTo>
                  <a:lnTo>
                    <a:pt x="126233" y="55383"/>
                  </a:lnTo>
                  <a:lnTo>
                    <a:pt x="128127" y="52125"/>
                  </a:lnTo>
                  <a:lnTo>
                    <a:pt x="129705" y="47289"/>
                  </a:lnTo>
                  <a:lnTo>
                    <a:pt x="128544" y="44031"/>
                  </a:lnTo>
                  <a:lnTo>
                    <a:pt x="127811" y="41102"/>
                  </a:lnTo>
                  <a:lnTo>
                    <a:pt x="126132" y="39523"/>
                  </a:lnTo>
                  <a:lnTo>
                    <a:pt x="123922" y="38892"/>
                  </a:lnTo>
                  <a:lnTo>
                    <a:pt x="122558" y="38362"/>
                  </a:lnTo>
                  <a:lnTo>
                    <a:pt x="121498" y="37516"/>
                  </a:lnTo>
                  <a:lnTo>
                    <a:pt x="123606" y="33311"/>
                  </a:lnTo>
                  <a:lnTo>
                    <a:pt x="124440" y="30533"/>
                  </a:lnTo>
                  <a:lnTo>
                    <a:pt x="126650" y="29220"/>
                  </a:lnTo>
                  <a:lnTo>
                    <a:pt x="130021" y="29220"/>
                  </a:lnTo>
                  <a:lnTo>
                    <a:pt x="132332" y="28588"/>
                  </a:lnTo>
                  <a:lnTo>
                    <a:pt x="132231" y="28588"/>
                  </a:lnTo>
                  <a:lnTo>
                    <a:pt x="132231" y="23222"/>
                  </a:lnTo>
                  <a:lnTo>
                    <a:pt x="135072" y="21959"/>
                  </a:lnTo>
                  <a:lnTo>
                    <a:pt x="135804" y="23853"/>
                  </a:lnTo>
                  <a:lnTo>
                    <a:pt x="136650" y="21959"/>
                  </a:lnTo>
                  <a:lnTo>
                    <a:pt x="136650" y="20065"/>
                  </a:lnTo>
                  <a:lnTo>
                    <a:pt x="138115" y="20899"/>
                  </a:lnTo>
                  <a:lnTo>
                    <a:pt x="137433" y="24788"/>
                  </a:lnTo>
                  <a:lnTo>
                    <a:pt x="136006" y="30571"/>
                  </a:lnTo>
                  <a:lnTo>
                    <a:pt x="136006" y="33942"/>
                  </a:lnTo>
                  <a:lnTo>
                    <a:pt x="139428" y="38677"/>
                  </a:lnTo>
                  <a:lnTo>
                    <a:pt x="140426" y="42049"/>
                  </a:lnTo>
                  <a:lnTo>
                    <a:pt x="140426" y="43412"/>
                  </a:lnTo>
                  <a:lnTo>
                    <a:pt x="141688" y="42364"/>
                  </a:lnTo>
                  <a:lnTo>
                    <a:pt x="141688" y="38993"/>
                  </a:lnTo>
                  <a:lnTo>
                    <a:pt x="143166" y="35622"/>
                  </a:lnTo>
                  <a:lnTo>
                    <a:pt x="142370" y="32894"/>
                  </a:lnTo>
                  <a:lnTo>
                    <a:pt x="142244" y="31316"/>
                  </a:lnTo>
                  <a:lnTo>
                    <a:pt x="141966" y="29220"/>
                  </a:lnTo>
                  <a:lnTo>
                    <a:pt x="140085" y="27742"/>
                  </a:lnTo>
                  <a:lnTo>
                    <a:pt x="139782" y="24800"/>
                  </a:lnTo>
                  <a:lnTo>
                    <a:pt x="142522" y="23020"/>
                  </a:lnTo>
                  <a:lnTo>
                    <a:pt x="144832" y="23336"/>
                  </a:lnTo>
                  <a:lnTo>
                    <a:pt x="144832" y="20697"/>
                  </a:lnTo>
                  <a:lnTo>
                    <a:pt x="145881" y="18967"/>
                  </a:lnTo>
                  <a:lnTo>
                    <a:pt x="148090" y="17855"/>
                  </a:lnTo>
                  <a:lnTo>
                    <a:pt x="148936" y="17855"/>
                  </a:lnTo>
                  <a:lnTo>
                    <a:pt x="147573" y="14067"/>
                  </a:lnTo>
                  <a:lnTo>
                    <a:pt x="144315" y="12868"/>
                  </a:lnTo>
                  <a:lnTo>
                    <a:pt x="144832" y="10784"/>
                  </a:lnTo>
                  <a:lnTo>
                    <a:pt x="144517" y="8751"/>
                  </a:lnTo>
                  <a:lnTo>
                    <a:pt x="144315" y="7577"/>
                  </a:lnTo>
                  <a:lnTo>
                    <a:pt x="146310" y="8613"/>
                  </a:lnTo>
                  <a:lnTo>
                    <a:pt x="147674" y="7565"/>
                  </a:lnTo>
                  <a:lnTo>
                    <a:pt x="148936" y="8398"/>
                  </a:lnTo>
                  <a:lnTo>
                    <a:pt x="149669" y="6188"/>
                  </a:lnTo>
                  <a:lnTo>
                    <a:pt x="148406" y="4509"/>
                  </a:lnTo>
                  <a:lnTo>
                    <a:pt x="147775" y="2084"/>
                  </a:lnTo>
                  <a:lnTo>
                    <a:pt x="144201" y="1567"/>
                  </a:lnTo>
                  <a:lnTo>
                    <a:pt x="144201" y="3031"/>
                  </a:lnTo>
                  <a:lnTo>
                    <a:pt x="142623" y="2981"/>
                  </a:lnTo>
                  <a:lnTo>
                    <a:pt x="141890" y="2084"/>
                  </a:lnTo>
                  <a:lnTo>
                    <a:pt x="134440" y="2084"/>
                  </a:lnTo>
                  <a:lnTo>
                    <a:pt x="131069" y="2400"/>
                  </a:lnTo>
                  <a:lnTo>
                    <a:pt x="133493" y="4774"/>
                  </a:lnTo>
                  <a:lnTo>
                    <a:pt x="130867" y="4799"/>
                  </a:lnTo>
                  <a:lnTo>
                    <a:pt x="130337" y="3499"/>
                  </a:lnTo>
                  <a:lnTo>
                    <a:pt x="127294" y="4837"/>
                  </a:lnTo>
                  <a:lnTo>
                    <a:pt x="124654" y="6504"/>
                  </a:lnTo>
                  <a:lnTo>
                    <a:pt x="123076" y="6504"/>
                  </a:lnTo>
                  <a:lnTo>
                    <a:pt x="122028" y="4294"/>
                  </a:lnTo>
                  <a:lnTo>
                    <a:pt x="119503" y="3928"/>
                  </a:lnTo>
                  <a:lnTo>
                    <a:pt x="117407" y="5115"/>
                  </a:lnTo>
                  <a:lnTo>
                    <a:pt x="114149" y="4016"/>
                  </a:lnTo>
                  <a:lnTo>
                    <a:pt x="112040" y="3158"/>
                  </a:lnTo>
                  <a:lnTo>
                    <a:pt x="107835" y="3461"/>
                  </a:lnTo>
                  <a:lnTo>
                    <a:pt x="106055" y="4610"/>
                  </a:lnTo>
                  <a:lnTo>
                    <a:pt x="107204" y="7767"/>
                  </a:lnTo>
                  <a:lnTo>
                    <a:pt x="104792" y="7767"/>
                  </a:lnTo>
                  <a:lnTo>
                    <a:pt x="103529" y="7653"/>
                  </a:lnTo>
                  <a:lnTo>
                    <a:pt x="101951" y="8448"/>
                  </a:lnTo>
                  <a:lnTo>
                    <a:pt x="102898" y="10153"/>
                  </a:lnTo>
                  <a:lnTo>
                    <a:pt x="100587" y="9484"/>
                  </a:lnTo>
                  <a:lnTo>
                    <a:pt x="99741" y="6529"/>
                  </a:lnTo>
                  <a:lnTo>
                    <a:pt x="97115" y="4319"/>
                  </a:lnTo>
                  <a:lnTo>
                    <a:pt x="93327" y="4837"/>
                  </a:lnTo>
                  <a:lnTo>
                    <a:pt x="94173" y="7577"/>
                  </a:lnTo>
                  <a:lnTo>
                    <a:pt x="91016" y="7463"/>
                  </a:lnTo>
                  <a:lnTo>
                    <a:pt x="89968" y="6100"/>
                  </a:lnTo>
                  <a:lnTo>
                    <a:pt x="87758" y="7249"/>
                  </a:lnTo>
                  <a:lnTo>
                    <a:pt x="86066" y="7779"/>
                  </a:lnTo>
                  <a:lnTo>
                    <a:pt x="83541" y="10822"/>
                  </a:lnTo>
                  <a:lnTo>
                    <a:pt x="83023" y="8827"/>
                  </a:lnTo>
                  <a:lnTo>
                    <a:pt x="85233" y="5468"/>
                  </a:lnTo>
                  <a:lnTo>
                    <a:pt x="84601" y="2312"/>
                  </a:lnTo>
                  <a:lnTo>
                    <a:pt x="8144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7"/>
            <p:cNvSpPr/>
            <p:nvPr/>
          </p:nvSpPr>
          <p:spPr>
            <a:xfrm>
              <a:off x="3167575" y="993250"/>
              <a:ext cx="3759100" cy="3349975"/>
            </a:xfrm>
            <a:custGeom>
              <a:avLst/>
              <a:gdLst/>
              <a:ahLst/>
              <a:cxnLst/>
              <a:rect l="l" t="t" r="r" b="b"/>
              <a:pathLst>
                <a:path w="150364" h="133999" extrusionOk="0">
                  <a:moveTo>
                    <a:pt x="81786" y="784"/>
                  </a:moveTo>
                  <a:lnTo>
                    <a:pt x="84653" y="2892"/>
                  </a:lnTo>
                  <a:lnTo>
                    <a:pt x="85234" y="5797"/>
                  </a:lnTo>
                  <a:lnTo>
                    <a:pt x="83024" y="9168"/>
                  </a:lnTo>
                  <a:lnTo>
                    <a:pt x="83731" y="11895"/>
                  </a:lnTo>
                  <a:lnTo>
                    <a:pt x="86597" y="8448"/>
                  </a:lnTo>
                  <a:lnTo>
                    <a:pt x="88239" y="7931"/>
                  </a:lnTo>
                  <a:lnTo>
                    <a:pt x="90209" y="6895"/>
                  </a:lnTo>
                  <a:lnTo>
                    <a:pt x="91193" y="8171"/>
                  </a:lnTo>
                  <a:lnTo>
                    <a:pt x="94931" y="8297"/>
                  </a:lnTo>
                  <a:lnTo>
                    <a:pt x="94931" y="8297"/>
                  </a:lnTo>
                  <a:lnTo>
                    <a:pt x="94072" y="5494"/>
                  </a:lnTo>
                  <a:lnTo>
                    <a:pt x="97355" y="5039"/>
                  </a:lnTo>
                  <a:lnTo>
                    <a:pt x="99805" y="7110"/>
                  </a:lnTo>
                  <a:lnTo>
                    <a:pt x="100664" y="10140"/>
                  </a:lnTo>
                  <a:lnTo>
                    <a:pt x="103871" y="11075"/>
                  </a:lnTo>
                  <a:lnTo>
                    <a:pt x="102722" y="8991"/>
                  </a:lnTo>
                  <a:lnTo>
                    <a:pt x="103922" y="8385"/>
                  </a:lnTo>
                  <a:lnTo>
                    <a:pt x="105121" y="8486"/>
                  </a:lnTo>
                  <a:lnTo>
                    <a:pt x="107987" y="8486"/>
                  </a:lnTo>
                  <a:lnTo>
                    <a:pt x="106763" y="5153"/>
                  </a:lnTo>
                  <a:lnTo>
                    <a:pt x="108265" y="4180"/>
                  </a:lnTo>
                  <a:lnTo>
                    <a:pt x="112319" y="3890"/>
                  </a:lnTo>
                  <a:lnTo>
                    <a:pt x="114377" y="4723"/>
                  </a:lnTo>
                  <a:lnTo>
                    <a:pt x="117761" y="5860"/>
                  </a:lnTo>
                  <a:lnTo>
                    <a:pt x="119895" y="4673"/>
                  </a:lnTo>
                  <a:lnTo>
                    <a:pt x="122142" y="5001"/>
                  </a:lnTo>
                  <a:lnTo>
                    <a:pt x="123216" y="7236"/>
                  </a:lnTo>
                  <a:lnTo>
                    <a:pt x="125084" y="7236"/>
                  </a:lnTo>
                  <a:lnTo>
                    <a:pt x="127749" y="5544"/>
                  </a:lnTo>
                  <a:lnTo>
                    <a:pt x="130489" y="4332"/>
                  </a:lnTo>
                  <a:lnTo>
                    <a:pt x="130981" y="5532"/>
                  </a:lnTo>
                  <a:lnTo>
                    <a:pt x="134580" y="5494"/>
                  </a:lnTo>
                  <a:lnTo>
                    <a:pt x="132105" y="3069"/>
                  </a:lnTo>
                  <a:lnTo>
                    <a:pt x="134769" y="2817"/>
                  </a:lnTo>
                  <a:lnTo>
                    <a:pt x="142080" y="2817"/>
                  </a:lnTo>
                  <a:lnTo>
                    <a:pt x="142813" y="3713"/>
                  </a:lnTo>
                  <a:lnTo>
                    <a:pt x="144858" y="3776"/>
                  </a:lnTo>
                  <a:lnTo>
                    <a:pt x="144858" y="2337"/>
                  </a:lnTo>
                  <a:lnTo>
                    <a:pt x="147864" y="2779"/>
                  </a:lnTo>
                  <a:lnTo>
                    <a:pt x="148432" y="4989"/>
                  </a:lnTo>
                  <a:lnTo>
                    <a:pt x="149657" y="6643"/>
                  </a:lnTo>
                  <a:lnTo>
                    <a:pt x="149101" y="8309"/>
                  </a:lnTo>
                  <a:lnTo>
                    <a:pt x="147990" y="7564"/>
                  </a:lnTo>
                  <a:lnTo>
                    <a:pt x="146601" y="8638"/>
                  </a:lnTo>
                  <a:lnTo>
                    <a:pt x="144214" y="7400"/>
                  </a:lnTo>
                  <a:lnTo>
                    <a:pt x="144846" y="11163"/>
                  </a:lnTo>
                  <a:lnTo>
                    <a:pt x="144278" y="13461"/>
                  </a:lnTo>
                  <a:lnTo>
                    <a:pt x="147662" y="14724"/>
                  </a:lnTo>
                  <a:lnTo>
                    <a:pt x="148823" y="17944"/>
                  </a:lnTo>
                  <a:lnTo>
                    <a:pt x="148356" y="17944"/>
                  </a:lnTo>
                  <a:lnTo>
                    <a:pt x="145995" y="19118"/>
                  </a:lnTo>
                  <a:lnTo>
                    <a:pt x="144846" y="21012"/>
                  </a:lnTo>
                  <a:lnTo>
                    <a:pt x="144846" y="23373"/>
                  </a:lnTo>
                  <a:lnTo>
                    <a:pt x="142775" y="23096"/>
                  </a:lnTo>
                  <a:lnTo>
                    <a:pt x="139770" y="25040"/>
                  </a:lnTo>
                  <a:lnTo>
                    <a:pt x="140111" y="28311"/>
                  </a:lnTo>
                  <a:lnTo>
                    <a:pt x="141992" y="29788"/>
                  </a:lnTo>
                  <a:lnTo>
                    <a:pt x="142257" y="31745"/>
                  </a:lnTo>
                  <a:lnTo>
                    <a:pt x="142396" y="33387"/>
                  </a:lnTo>
                  <a:lnTo>
                    <a:pt x="143154" y="36000"/>
                  </a:lnTo>
                  <a:lnTo>
                    <a:pt x="141727" y="39271"/>
                  </a:lnTo>
                  <a:lnTo>
                    <a:pt x="141702" y="42604"/>
                  </a:lnTo>
                  <a:lnTo>
                    <a:pt x="141070" y="43135"/>
                  </a:lnTo>
                  <a:lnTo>
                    <a:pt x="141070" y="42440"/>
                  </a:lnTo>
                  <a:lnTo>
                    <a:pt x="140060" y="38993"/>
                  </a:lnTo>
                  <a:lnTo>
                    <a:pt x="136651" y="34245"/>
                  </a:lnTo>
                  <a:lnTo>
                    <a:pt x="136651" y="31025"/>
                  </a:lnTo>
                  <a:lnTo>
                    <a:pt x="138078" y="25255"/>
                  </a:lnTo>
                  <a:lnTo>
                    <a:pt x="138797" y="21151"/>
                  </a:lnTo>
                  <a:lnTo>
                    <a:pt x="136663" y="19939"/>
                  </a:lnTo>
                  <a:lnTo>
                    <a:pt x="136663" y="22300"/>
                  </a:lnTo>
                  <a:lnTo>
                    <a:pt x="136158" y="23437"/>
                  </a:lnTo>
                  <a:lnTo>
                    <a:pt x="135578" y="21947"/>
                  </a:lnTo>
                  <a:lnTo>
                    <a:pt x="132244" y="23424"/>
                  </a:lnTo>
                  <a:lnTo>
                    <a:pt x="132244" y="28765"/>
                  </a:lnTo>
                  <a:lnTo>
                    <a:pt x="130312" y="29295"/>
                  </a:lnTo>
                  <a:lnTo>
                    <a:pt x="126890" y="29295"/>
                  </a:lnTo>
                  <a:lnTo>
                    <a:pt x="124504" y="30722"/>
                  </a:lnTo>
                  <a:lnTo>
                    <a:pt x="123645" y="33576"/>
                  </a:lnTo>
                  <a:lnTo>
                    <a:pt x="121435" y="38008"/>
                  </a:lnTo>
                  <a:lnTo>
                    <a:pt x="122685" y="39006"/>
                  </a:lnTo>
                  <a:lnTo>
                    <a:pt x="124163" y="39586"/>
                  </a:lnTo>
                  <a:lnTo>
                    <a:pt x="126297" y="40193"/>
                  </a:lnTo>
                  <a:lnTo>
                    <a:pt x="127862" y="41657"/>
                  </a:lnTo>
                  <a:lnTo>
                    <a:pt x="128582" y="44549"/>
                  </a:lnTo>
                  <a:lnTo>
                    <a:pt x="129706" y="47706"/>
                  </a:lnTo>
                  <a:lnTo>
                    <a:pt x="128178" y="52403"/>
                  </a:lnTo>
                  <a:lnTo>
                    <a:pt x="126461" y="55358"/>
                  </a:lnTo>
                  <a:lnTo>
                    <a:pt x="125274" y="54676"/>
                  </a:lnTo>
                  <a:lnTo>
                    <a:pt x="123733" y="55951"/>
                  </a:lnTo>
                  <a:lnTo>
                    <a:pt x="123620" y="58792"/>
                  </a:lnTo>
                  <a:lnTo>
                    <a:pt x="122067" y="60118"/>
                  </a:lnTo>
                  <a:lnTo>
                    <a:pt x="122673" y="61393"/>
                  </a:lnTo>
                  <a:lnTo>
                    <a:pt x="124314" y="63098"/>
                  </a:lnTo>
                  <a:lnTo>
                    <a:pt x="124807" y="65131"/>
                  </a:lnTo>
                  <a:lnTo>
                    <a:pt x="123342" y="66305"/>
                  </a:lnTo>
                  <a:lnTo>
                    <a:pt x="122786" y="65750"/>
                  </a:lnTo>
                  <a:lnTo>
                    <a:pt x="122786" y="64196"/>
                  </a:lnTo>
                  <a:lnTo>
                    <a:pt x="121801" y="62997"/>
                  </a:lnTo>
                  <a:lnTo>
                    <a:pt x="120854" y="61317"/>
                  </a:lnTo>
                  <a:lnTo>
                    <a:pt x="119465" y="60143"/>
                  </a:lnTo>
                  <a:lnTo>
                    <a:pt x="118241" y="60762"/>
                  </a:lnTo>
                  <a:lnTo>
                    <a:pt x="118241" y="60762"/>
                  </a:lnTo>
                  <a:lnTo>
                    <a:pt x="118645" y="59297"/>
                  </a:lnTo>
                  <a:lnTo>
                    <a:pt x="117079" y="58514"/>
                  </a:lnTo>
                  <a:lnTo>
                    <a:pt x="116132" y="60396"/>
                  </a:lnTo>
                  <a:lnTo>
                    <a:pt x="114112" y="61583"/>
                  </a:lnTo>
                  <a:lnTo>
                    <a:pt x="114970" y="62719"/>
                  </a:lnTo>
                  <a:lnTo>
                    <a:pt x="116056" y="63931"/>
                  </a:lnTo>
                  <a:lnTo>
                    <a:pt x="117622" y="63376"/>
                  </a:lnTo>
                  <a:lnTo>
                    <a:pt x="118607" y="63691"/>
                  </a:lnTo>
                  <a:lnTo>
                    <a:pt x="115968" y="65497"/>
                  </a:lnTo>
                  <a:lnTo>
                    <a:pt x="117597" y="67530"/>
                  </a:lnTo>
                  <a:lnTo>
                    <a:pt x="119011" y="70371"/>
                  </a:lnTo>
                  <a:lnTo>
                    <a:pt x="119011" y="73919"/>
                  </a:lnTo>
                  <a:lnTo>
                    <a:pt x="118266" y="76028"/>
                  </a:lnTo>
                  <a:lnTo>
                    <a:pt x="116574" y="79096"/>
                  </a:lnTo>
                  <a:lnTo>
                    <a:pt x="112824" y="80978"/>
                  </a:lnTo>
                  <a:lnTo>
                    <a:pt x="111245" y="82114"/>
                  </a:lnTo>
                  <a:lnTo>
                    <a:pt x="110740" y="80940"/>
                  </a:lnTo>
                  <a:lnTo>
                    <a:pt x="110462" y="81041"/>
                  </a:lnTo>
                  <a:cubicBezTo>
                    <a:pt x="110159" y="81142"/>
                    <a:pt x="108594" y="81697"/>
                    <a:pt x="108253" y="81912"/>
                  </a:cubicBezTo>
                  <a:cubicBezTo>
                    <a:pt x="107886" y="82165"/>
                    <a:pt x="107634" y="83276"/>
                    <a:pt x="107520" y="83907"/>
                  </a:cubicBezTo>
                  <a:lnTo>
                    <a:pt x="107495" y="84008"/>
                  </a:lnTo>
                  <a:lnTo>
                    <a:pt x="108341" y="85688"/>
                  </a:lnTo>
                  <a:lnTo>
                    <a:pt x="110197" y="87468"/>
                  </a:lnTo>
                  <a:lnTo>
                    <a:pt x="110197" y="90852"/>
                  </a:lnTo>
                  <a:cubicBezTo>
                    <a:pt x="110046" y="91092"/>
                    <a:pt x="109174" y="91824"/>
                    <a:pt x="108379" y="92430"/>
                  </a:cubicBezTo>
                  <a:lnTo>
                    <a:pt x="107760" y="92115"/>
                  </a:lnTo>
                  <a:lnTo>
                    <a:pt x="106093" y="90360"/>
                  </a:lnTo>
                  <a:lnTo>
                    <a:pt x="104161" y="88541"/>
                  </a:lnTo>
                  <a:lnTo>
                    <a:pt x="103164" y="89829"/>
                  </a:lnTo>
                  <a:lnTo>
                    <a:pt x="102823" y="92203"/>
                  </a:lnTo>
                  <a:lnTo>
                    <a:pt x="103492" y="93756"/>
                  </a:lnTo>
                  <a:lnTo>
                    <a:pt x="104679" y="95398"/>
                  </a:lnTo>
                  <a:lnTo>
                    <a:pt x="106321" y="96648"/>
                  </a:lnTo>
                  <a:lnTo>
                    <a:pt x="106611" y="98239"/>
                  </a:lnTo>
                  <a:lnTo>
                    <a:pt x="107028" y="99602"/>
                  </a:lnTo>
                  <a:lnTo>
                    <a:pt x="105689" y="99047"/>
                  </a:lnTo>
                  <a:lnTo>
                    <a:pt x="104313" y="97254"/>
                  </a:lnTo>
                  <a:lnTo>
                    <a:pt x="103290" y="95082"/>
                  </a:lnTo>
                  <a:lnTo>
                    <a:pt x="101371" y="94072"/>
                  </a:lnTo>
                  <a:lnTo>
                    <a:pt x="101371" y="90056"/>
                  </a:lnTo>
                  <a:lnTo>
                    <a:pt x="99351" y="85725"/>
                  </a:lnTo>
                  <a:lnTo>
                    <a:pt x="97583" y="86773"/>
                  </a:lnTo>
                  <a:lnTo>
                    <a:pt x="97583" y="83756"/>
                  </a:lnTo>
                  <a:lnTo>
                    <a:pt x="95739" y="82897"/>
                  </a:lnTo>
                  <a:lnTo>
                    <a:pt x="94944" y="79690"/>
                  </a:lnTo>
                  <a:lnTo>
                    <a:pt x="91774" y="80422"/>
                  </a:lnTo>
                  <a:lnTo>
                    <a:pt x="90423" y="82278"/>
                  </a:lnTo>
                  <a:lnTo>
                    <a:pt x="87431" y="84980"/>
                  </a:lnTo>
                  <a:lnTo>
                    <a:pt x="85372" y="86773"/>
                  </a:lnTo>
                  <a:lnTo>
                    <a:pt x="84324" y="88503"/>
                  </a:lnTo>
                  <a:lnTo>
                    <a:pt x="84324" y="91546"/>
                  </a:lnTo>
                  <a:lnTo>
                    <a:pt x="82961" y="93706"/>
                  </a:lnTo>
                  <a:lnTo>
                    <a:pt x="82620" y="92456"/>
                  </a:lnTo>
                  <a:lnTo>
                    <a:pt x="81142" y="89084"/>
                  </a:lnTo>
                  <a:lnTo>
                    <a:pt x="79791" y="86180"/>
                  </a:lnTo>
                  <a:lnTo>
                    <a:pt x="79160" y="83465"/>
                  </a:lnTo>
                  <a:lnTo>
                    <a:pt x="78377" y="80359"/>
                  </a:lnTo>
                  <a:lnTo>
                    <a:pt x="76837" y="82152"/>
                  </a:lnTo>
                  <a:lnTo>
                    <a:pt x="75890" y="82000"/>
                  </a:lnTo>
                  <a:lnTo>
                    <a:pt x="74602" y="79803"/>
                  </a:lnTo>
                  <a:lnTo>
                    <a:pt x="71773" y="77745"/>
                  </a:lnTo>
                  <a:lnTo>
                    <a:pt x="68326" y="78175"/>
                  </a:lnTo>
                  <a:lnTo>
                    <a:pt x="65687" y="77770"/>
                  </a:lnTo>
                  <a:lnTo>
                    <a:pt x="63957" y="76849"/>
                  </a:lnTo>
                  <a:lnTo>
                    <a:pt x="62113" y="76710"/>
                  </a:lnTo>
                  <a:lnTo>
                    <a:pt x="60118" y="75624"/>
                  </a:lnTo>
                  <a:lnTo>
                    <a:pt x="56999" y="73086"/>
                  </a:lnTo>
                  <a:lnTo>
                    <a:pt x="55737" y="75232"/>
                  </a:lnTo>
                  <a:lnTo>
                    <a:pt x="57782" y="76912"/>
                  </a:lnTo>
                  <a:lnTo>
                    <a:pt x="59108" y="79349"/>
                  </a:lnTo>
                  <a:lnTo>
                    <a:pt x="61419" y="79235"/>
                  </a:lnTo>
                  <a:lnTo>
                    <a:pt x="63717" y="78541"/>
                  </a:lnTo>
                  <a:lnTo>
                    <a:pt x="64954" y="79879"/>
                  </a:lnTo>
                  <a:lnTo>
                    <a:pt x="66394" y="81306"/>
                  </a:lnTo>
                  <a:lnTo>
                    <a:pt x="65636" y="83187"/>
                  </a:lnTo>
                  <a:lnTo>
                    <a:pt x="64538" y="85208"/>
                  </a:lnTo>
                  <a:lnTo>
                    <a:pt x="60775" y="87140"/>
                  </a:lnTo>
                  <a:lnTo>
                    <a:pt x="57025" y="87973"/>
                  </a:lnTo>
                  <a:lnTo>
                    <a:pt x="53805" y="89425"/>
                  </a:lnTo>
                  <a:lnTo>
                    <a:pt x="53388" y="88263"/>
                  </a:lnTo>
                  <a:lnTo>
                    <a:pt x="52100" y="85132"/>
                  </a:lnTo>
                  <a:lnTo>
                    <a:pt x="50105" y="83554"/>
                  </a:lnTo>
                  <a:lnTo>
                    <a:pt x="49297" y="81230"/>
                  </a:lnTo>
                  <a:lnTo>
                    <a:pt x="47782" y="78831"/>
                  </a:lnTo>
                  <a:lnTo>
                    <a:pt x="45117" y="75169"/>
                  </a:lnTo>
                  <a:lnTo>
                    <a:pt x="43387" y="75801"/>
                  </a:lnTo>
                  <a:lnTo>
                    <a:pt x="44284" y="77341"/>
                  </a:lnTo>
                  <a:lnTo>
                    <a:pt x="45332" y="80182"/>
                  </a:lnTo>
                  <a:lnTo>
                    <a:pt x="46203" y="81382"/>
                  </a:lnTo>
                  <a:lnTo>
                    <a:pt x="48325" y="86281"/>
                  </a:lnTo>
                  <a:lnTo>
                    <a:pt x="49726" y="87241"/>
                  </a:lnTo>
                  <a:lnTo>
                    <a:pt x="51772" y="89198"/>
                  </a:lnTo>
                  <a:lnTo>
                    <a:pt x="52264" y="90271"/>
                  </a:lnTo>
                  <a:lnTo>
                    <a:pt x="53009" y="92506"/>
                  </a:lnTo>
                  <a:lnTo>
                    <a:pt x="54550" y="91736"/>
                  </a:lnTo>
                  <a:lnTo>
                    <a:pt x="58287" y="91218"/>
                  </a:lnTo>
                  <a:lnTo>
                    <a:pt x="59525" y="90612"/>
                  </a:lnTo>
                  <a:lnTo>
                    <a:pt x="59904" y="91837"/>
                  </a:lnTo>
                  <a:cubicBezTo>
                    <a:pt x="59664" y="92443"/>
                    <a:pt x="59070" y="93946"/>
                    <a:pt x="59070" y="94362"/>
                  </a:cubicBezTo>
                  <a:cubicBezTo>
                    <a:pt x="59045" y="94615"/>
                    <a:pt x="58338" y="96016"/>
                    <a:pt x="57681" y="97191"/>
                  </a:cubicBezTo>
                  <a:lnTo>
                    <a:pt x="54487" y="99148"/>
                  </a:lnTo>
                  <a:lnTo>
                    <a:pt x="51784" y="102128"/>
                  </a:lnTo>
                  <a:lnTo>
                    <a:pt x="48855" y="104792"/>
                  </a:lnTo>
                  <a:lnTo>
                    <a:pt x="49474" y="106408"/>
                  </a:lnTo>
                  <a:lnTo>
                    <a:pt x="49411" y="108719"/>
                  </a:lnTo>
                  <a:lnTo>
                    <a:pt x="50257" y="110727"/>
                  </a:lnTo>
                  <a:lnTo>
                    <a:pt x="50257" y="113189"/>
                  </a:lnTo>
                  <a:lnTo>
                    <a:pt x="48767" y="115487"/>
                  </a:lnTo>
                  <a:lnTo>
                    <a:pt x="44587" y="118694"/>
                  </a:lnTo>
                  <a:lnTo>
                    <a:pt x="44587" y="120096"/>
                  </a:lnTo>
                  <a:lnTo>
                    <a:pt x="44297" y="123897"/>
                  </a:lnTo>
                  <a:lnTo>
                    <a:pt x="42845" y="123897"/>
                  </a:lnTo>
                  <a:lnTo>
                    <a:pt x="42175" y="126927"/>
                  </a:lnTo>
                  <a:lnTo>
                    <a:pt x="39713" y="129730"/>
                  </a:lnTo>
                  <a:lnTo>
                    <a:pt x="38084" y="131536"/>
                  </a:lnTo>
                  <a:lnTo>
                    <a:pt x="35647" y="133367"/>
                  </a:lnTo>
                  <a:lnTo>
                    <a:pt x="31404" y="133367"/>
                  </a:lnTo>
                  <a:lnTo>
                    <a:pt x="29776" y="130842"/>
                  </a:lnTo>
                  <a:lnTo>
                    <a:pt x="29371" y="128581"/>
                  </a:lnTo>
                  <a:lnTo>
                    <a:pt x="28210" y="126334"/>
                  </a:lnTo>
                  <a:lnTo>
                    <a:pt x="26278" y="123796"/>
                  </a:lnTo>
                  <a:lnTo>
                    <a:pt x="26278" y="120222"/>
                  </a:lnTo>
                  <a:lnTo>
                    <a:pt x="24384" y="117495"/>
                  </a:lnTo>
                  <a:lnTo>
                    <a:pt x="24384" y="115285"/>
                  </a:lnTo>
                  <a:lnTo>
                    <a:pt x="26278" y="112659"/>
                  </a:lnTo>
                  <a:lnTo>
                    <a:pt x="26278" y="109654"/>
                  </a:lnTo>
                  <a:lnTo>
                    <a:pt x="25672" y="106509"/>
                  </a:lnTo>
                  <a:lnTo>
                    <a:pt x="23563" y="103340"/>
                  </a:lnTo>
                  <a:lnTo>
                    <a:pt x="23992" y="99262"/>
                  </a:lnTo>
                  <a:lnTo>
                    <a:pt x="22679" y="97140"/>
                  </a:lnTo>
                  <a:lnTo>
                    <a:pt x="19838" y="97279"/>
                  </a:lnTo>
                  <a:lnTo>
                    <a:pt x="18916" y="95701"/>
                  </a:lnTo>
                  <a:lnTo>
                    <a:pt x="16353" y="95410"/>
                  </a:lnTo>
                  <a:lnTo>
                    <a:pt x="13600" y="96787"/>
                  </a:lnTo>
                  <a:lnTo>
                    <a:pt x="11113" y="96787"/>
                  </a:lnTo>
                  <a:lnTo>
                    <a:pt x="8486" y="97090"/>
                  </a:lnTo>
                  <a:lnTo>
                    <a:pt x="5570" y="95385"/>
                  </a:lnTo>
                  <a:lnTo>
                    <a:pt x="1453" y="91067"/>
                  </a:lnTo>
                  <a:lnTo>
                    <a:pt x="645" y="87746"/>
                  </a:lnTo>
                  <a:lnTo>
                    <a:pt x="1175" y="84905"/>
                  </a:lnTo>
                  <a:lnTo>
                    <a:pt x="658" y="82518"/>
                  </a:lnTo>
                  <a:lnTo>
                    <a:pt x="1642" y="80132"/>
                  </a:lnTo>
                  <a:lnTo>
                    <a:pt x="4029" y="76306"/>
                  </a:lnTo>
                  <a:lnTo>
                    <a:pt x="6681" y="74386"/>
                  </a:lnTo>
                  <a:lnTo>
                    <a:pt x="7325" y="72353"/>
                  </a:lnTo>
                  <a:lnTo>
                    <a:pt x="9055" y="70523"/>
                  </a:lnTo>
                  <a:lnTo>
                    <a:pt x="10683" y="68894"/>
                  </a:lnTo>
                  <a:lnTo>
                    <a:pt x="11870" y="69487"/>
                  </a:lnTo>
                  <a:lnTo>
                    <a:pt x="16328" y="67858"/>
                  </a:lnTo>
                  <a:lnTo>
                    <a:pt x="20457" y="67871"/>
                  </a:lnTo>
                  <a:lnTo>
                    <a:pt x="22490" y="67543"/>
                  </a:lnTo>
                  <a:lnTo>
                    <a:pt x="23639" y="67795"/>
                  </a:lnTo>
                  <a:lnTo>
                    <a:pt x="24005" y="70560"/>
                  </a:lnTo>
                  <a:lnTo>
                    <a:pt x="26619" y="71116"/>
                  </a:lnTo>
                  <a:lnTo>
                    <a:pt x="29334" y="73338"/>
                  </a:lnTo>
                  <a:lnTo>
                    <a:pt x="31152" y="71747"/>
                  </a:lnTo>
                  <a:lnTo>
                    <a:pt x="32894" y="71457"/>
                  </a:lnTo>
                  <a:lnTo>
                    <a:pt x="38349" y="73035"/>
                  </a:lnTo>
                  <a:lnTo>
                    <a:pt x="41784" y="72505"/>
                  </a:lnTo>
                  <a:lnTo>
                    <a:pt x="44739" y="71154"/>
                  </a:lnTo>
                  <a:lnTo>
                    <a:pt x="45648" y="67719"/>
                  </a:lnTo>
                  <a:lnTo>
                    <a:pt x="44461" y="65989"/>
                  </a:lnTo>
                  <a:lnTo>
                    <a:pt x="41910" y="67442"/>
                  </a:lnTo>
                  <a:lnTo>
                    <a:pt x="39347" y="66785"/>
                  </a:lnTo>
                  <a:lnTo>
                    <a:pt x="37819" y="65762"/>
                  </a:lnTo>
                  <a:lnTo>
                    <a:pt x="38715" y="63590"/>
                  </a:lnTo>
                  <a:lnTo>
                    <a:pt x="40067" y="62820"/>
                  </a:lnTo>
                  <a:lnTo>
                    <a:pt x="42466" y="62227"/>
                  </a:lnTo>
                  <a:lnTo>
                    <a:pt x="45610" y="63073"/>
                  </a:lnTo>
                  <a:lnTo>
                    <a:pt x="50244" y="62075"/>
                  </a:lnTo>
                  <a:lnTo>
                    <a:pt x="47946" y="60345"/>
                  </a:lnTo>
                  <a:lnTo>
                    <a:pt x="45458" y="57782"/>
                  </a:lnTo>
                  <a:lnTo>
                    <a:pt x="46304" y="55206"/>
                  </a:lnTo>
                  <a:lnTo>
                    <a:pt x="43501" y="56999"/>
                  </a:lnTo>
                  <a:lnTo>
                    <a:pt x="43602" y="58312"/>
                  </a:lnTo>
                  <a:lnTo>
                    <a:pt x="42289" y="58312"/>
                  </a:lnTo>
                  <a:lnTo>
                    <a:pt x="41632" y="55938"/>
                  </a:lnTo>
                  <a:lnTo>
                    <a:pt x="39511" y="56469"/>
                  </a:lnTo>
                  <a:lnTo>
                    <a:pt x="37832" y="60042"/>
                  </a:lnTo>
                  <a:lnTo>
                    <a:pt x="37933" y="62265"/>
                  </a:lnTo>
                  <a:lnTo>
                    <a:pt x="36632" y="62530"/>
                  </a:lnTo>
                  <a:lnTo>
                    <a:pt x="35167" y="62757"/>
                  </a:lnTo>
                  <a:lnTo>
                    <a:pt x="33639" y="64398"/>
                  </a:lnTo>
                  <a:lnTo>
                    <a:pt x="34776" y="65750"/>
                  </a:lnTo>
                  <a:lnTo>
                    <a:pt x="33829" y="66659"/>
                  </a:lnTo>
                  <a:lnTo>
                    <a:pt x="32427" y="65585"/>
                  </a:lnTo>
                  <a:lnTo>
                    <a:pt x="30988" y="61886"/>
                  </a:lnTo>
                  <a:lnTo>
                    <a:pt x="28033" y="58893"/>
                  </a:lnTo>
                  <a:lnTo>
                    <a:pt x="25242" y="56974"/>
                  </a:lnTo>
                  <a:lnTo>
                    <a:pt x="24636" y="59146"/>
                  </a:lnTo>
                  <a:lnTo>
                    <a:pt x="27136" y="61595"/>
                  </a:lnTo>
                  <a:lnTo>
                    <a:pt x="29712" y="63085"/>
                  </a:lnTo>
                  <a:lnTo>
                    <a:pt x="29574" y="63401"/>
                  </a:lnTo>
                  <a:lnTo>
                    <a:pt x="28172" y="62921"/>
                  </a:lnTo>
                  <a:lnTo>
                    <a:pt x="28172" y="64967"/>
                  </a:lnTo>
                  <a:lnTo>
                    <a:pt x="27541" y="65333"/>
                  </a:lnTo>
                  <a:lnTo>
                    <a:pt x="27541" y="64537"/>
                  </a:lnTo>
                  <a:lnTo>
                    <a:pt x="26720" y="63148"/>
                  </a:lnTo>
                  <a:lnTo>
                    <a:pt x="25255" y="61785"/>
                  </a:lnTo>
                  <a:lnTo>
                    <a:pt x="23273" y="59575"/>
                  </a:lnTo>
                  <a:lnTo>
                    <a:pt x="21467" y="59575"/>
                  </a:lnTo>
                  <a:lnTo>
                    <a:pt x="20141" y="60295"/>
                  </a:lnTo>
                  <a:lnTo>
                    <a:pt x="17515" y="59600"/>
                  </a:lnTo>
                  <a:lnTo>
                    <a:pt x="17174" y="61557"/>
                  </a:lnTo>
                  <a:lnTo>
                    <a:pt x="16277" y="61949"/>
                  </a:lnTo>
                  <a:lnTo>
                    <a:pt x="15179" y="63919"/>
                  </a:lnTo>
                  <a:lnTo>
                    <a:pt x="13386" y="66507"/>
                  </a:lnTo>
                  <a:lnTo>
                    <a:pt x="11391" y="66406"/>
                  </a:lnTo>
                  <a:lnTo>
                    <a:pt x="10065" y="67176"/>
                  </a:lnTo>
                  <a:lnTo>
                    <a:pt x="9143" y="66381"/>
                  </a:lnTo>
                  <a:lnTo>
                    <a:pt x="6719" y="65649"/>
                  </a:lnTo>
                  <a:lnTo>
                    <a:pt x="6719" y="60610"/>
                  </a:lnTo>
                  <a:lnTo>
                    <a:pt x="8827" y="59499"/>
                  </a:lnTo>
                  <a:lnTo>
                    <a:pt x="12413" y="59954"/>
                  </a:lnTo>
                  <a:lnTo>
                    <a:pt x="14156" y="58148"/>
                  </a:lnTo>
                  <a:lnTo>
                    <a:pt x="13070" y="55825"/>
                  </a:lnTo>
                  <a:lnTo>
                    <a:pt x="12110" y="55320"/>
                  </a:lnTo>
                  <a:lnTo>
                    <a:pt x="13045" y="55168"/>
                  </a:lnTo>
                  <a:lnTo>
                    <a:pt x="14749" y="55168"/>
                  </a:lnTo>
                  <a:lnTo>
                    <a:pt x="16694" y="53186"/>
                  </a:lnTo>
                  <a:lnTo>
                    <a:pt x="17616" y="49840"/>
                  </a:lnTo>
                  <a:lnTo>
                    <a:pt x="20381" y="48691"/>
                  </a:lnTo>
                  <a:lnTo>
                    <a:pt x="20608" y="45913"/>
                  </a:lnTo>
                  <a:lnTo>
                    <a:pt x="21568" y="44764"/>
                  </a:lnTo>
                  <a:lnTo>
                    <a:pt x="22250" y="45559"/>
                  </a:lnTo>
                  <a:lnTo>
                    <a:pt x="21442" y="48211"/>
                  </a:lnTo>
                  <a:lnTo>
                    <a:pt x="25924" y="48211"/>
                  </a:lnTo>
                  <a:lnTo>
                    <a:pt x="29788" y="47504"/>
                  </a:lnTo>
                  <a:lnTo>
                    <a:pt x="30558" y="44915"/>
                  </a:lnTo>
                  <a:lnTo>
                    <a:pt x="31733" y="43539"/>
                  </a:lnTo>
                  <a:lnTo>
                    <a:pt x="32023" y="41910"/>
                  </a:lnTo>
                  <a:lnTo>
                    <a:pt x="34687" y="41821"/>
                  </a:lnTo>
                  <a:lnTo>
                    <a:pt x="37390" y="40129"/>
                  </a:lnTo>
                  <a:lnTo>
                    <a:pt x="35369" y="38841"/>
                  </a:lnTo>
                  <a:lnTo>
                    <a:pt x="32768" y="39599"/>
                  </a:lnTo>
                  <a:lnTo>
                    <a:pt x="31253" y="39422"/>
                  </a:lnTo>
                  <a:lnTo>
                    <a:pt x="30205" y="36303"/>
                  </a:lnTo>
                  <a:lnTo>
                    <a:pt x="33147" y="32604"/>
                  </a:lnTo>
                  <a:lnTo>
                    <a:pt x="31202" y="31215"/>
                  </a:lnTo>
                  <a:lnTo>
                    <a:pt x="29586" y="32591"/>
                  </a:lnTo>
                  <a:lnTo>
                    <a:pt x="28955" y="34372"/>
                  </a:lnTo>
                  <a:lnTo>
                    <a:pt x="27136" y="35874"/>
                  </a:lnTo>
                  <a:lnTo>
                    <a:pt x="26897" y="38425"/>
                  </a:lnTo>
                  <a:lnTo>
                    <a:pt x="28462" y="40723"/>
                  </a:lnTo>
                  <a:cubicBezTo>
                    <a:pt x="28361" y="41241"/>
                    <a:pt x="28071" y="42667"/>
                    <a:pt x="28071" y="42933"/>
                  </a:cubicBezTo>
                  <a:cubicBezTo>
                    <a:pt x="28008" y="43147"/>
                    <a:pt x="27288" y="44233"/>
                    <a:pt x="26619" y="45155"/>
                  </a:cubicBezTo>
                  <a:lnTo>
                    <a:pt x="24131" y="44902"/>
                  </a:lnTo>
                  <a:lnTo>
                    <a:pt x="24308" y="43640"/>
                  </a:lnTo>
                  <a:lnTo>
                    <a:pt x="22553" y="40622"/>
                  </a:lnTo>
                  <a:lnTo>
                    <a:pt x="21076" y="42465"/>
                  </a:lnTo>
                  <a:lnTo>
                    <a:pt x="19687" y="42718"/>
                  </a:lnTo>
                  <a:lnTo>
                    <a:pt x="18740" y="39321"/>
                  </a:lnTo>
                  <a:lnTo>
                    <a:pt x="19510" y="37680"/>
                  </a:lnTo>
                  <a:lnTo>
                    <a:pt x="21985" y="35205"/>
                  </a:lnTo>
                  <a:lnTo>
                    <a:pt x="23386" y="32326"/>
                  </a:lnTo>
                  <a:lnTo>
                    <a:pt x="25874" y="28790"/>
                  </a:lnTo>
                  <a:lnTo>
                    <a:pt x="29712" y="24750"/>
                  </a:lnTo>
                  <a:lnTo>
                    <a:pt x="33021" y="23639"/>
                  </a:lnTo>
                  <a:lnTo>
                    <a:pt x="35294" y="24232"/>
                  </a:lnTo>
                  <a:lnTo>
                    <a:pt x="38008" y="25381"/>
                  </a:lnTo>
                  <a:lnTo>
                    <a:pt x="41481" y="27212"/>
                  </a:lnTo>
                  <a:lnTo>
                    <a:pt x="42188" y="29068"/>
                  </a:lnTo>
                  <a:lnTo>
                    <a:pt x="41039" y="29813"/>
                  </a:lnTo>
                  <a:lnTo>
                    <a:pt x="36556" y="28942"/>
                  </a:lnTo>
                  <a:lnTo>
                    <a:pt x="39284" y="30975"/>
                  </a:lnTo>
                  <a:lnTo>
                    <a:pt x="40976" y="34245"/>
                  </a:lnTo>
                  <a:lnTo>
                    <a:pt x="41910" y="32781"/>
                  </a:lnTo>
                  <a:lnTo>
                    <a:pt x="44436" y="32907"/>
                  </a:lnTo>
                  <a:lnTo>
                    <a:pt x="43135" y="30886"/>
                  </a:lnTo>
                  <a:lnTo>
                    <a:pt x="45181" y="29712"/>
                  </a:lnTo>
                  <a:lnTo>
                    <a:pt x="45471" y="27237"/>
                  </a:lnTo>
                  <a:lnTo>
                    <a:pt x="46191" y="27528"/>
                  </a:lnTo>
                  <a:lnTo>
                    <a:pt x="46809" y="30634"/>
                  </a:lnTo>
                  <a:lnTo>
                    <a:pt x="49082" y="27982"/>
                  </a:lnTo>
                  <a:lnTo>
                    <a:pt x="52971" y="25924"/>
                  </a:lnTo>
                  <a:lnTo>
                    <a:pt x="56330" y="25217"/>
                  </a:lnTo>
                  <a:lnTo>
                    <a:pt x="55648" y="23815"/>
                  </a:lnTo>
                  <a:lnTo>
                    <a:pt x="55863" y="23159"/>
                  </a:lnTo>
                  <a:lnTo>
                    <a:pt x="58224" y="23714"/>
                  </a:lnTo>
                  <a:lnTo>
                    <a:pt x="61596" y="25406"/>
                  </a:lnTo>
                  <a:lnTo>
                    <a:pt x="61596" y="23171"/>
                  </a:lnTo>
                  <a:lnTo>
                    <a:pt x="59449" y="21277"/>
                  </a:lnTo>
                  <a:lnTo>
                    <a:pt x="59500" y="18828"/>
                  </a:lnTo>
                  <a:lnTo>
                    <a:pt x="60245" y="15532"/>
                  </a:lnTo>
                  <a:lnTo>
                    <a:pt x="61457" y="15987"/>
                  </a:lnTo>
                  <a:lnTo>
                    <a:pt x="62252" y="17944"/>
                  </a:lnTo>
                  <a:lnTo>
                    <a:pt x="63300" y="20899"/>
                  </a:lnTo>
                  <a:lnTo>
                    <a:pt x="64614" y="24333"/>
                  </a:lnTo>
                  <a:lnTo>
                    <a:pt x="63464" y="26530"/>
                  </a:lnTo>
                  <a:lnTo>
                    <a:pt x="65813" y="27364"/>
                  </a:lnTo>
                  <a:lnTo>
                    <a:pt x="67114" y="25659"/>
                  </a:lnTo>
                  <a:lnTo>
                    <a:pt x="66470" y="24270"/>
                  </a:lnTo>
                  <a:cubicBezTo>
                    <a:pt x="67215" y="24106"/>
                    <a:pt x="67947" y="23879"/>
                    <a:pt x="68667" y="23601"/>
                  </a:cubicBezTo>
                  <a:lnTo>
                    <a:pt x="69134" y="23386"/>
                  </a:lnTo>
                  <a:lnTo>
                    <a:pt x="67530" y="22060"/>
                  </a:lnTo>
                  <a:lnTo>
                    <a:pt x="65952" y="21770"/>
                  </a:lnTo>
                  <a:lnTo>
                    <a:pt x="64715" y="17982"/>
                  </a:lnTo>
                  <a:lnTo>
                    <a:pt x="65864" y="17211"/>
                  </a:lnTo>
                  <a:lnTo>
                    <a:pt x="66407" y="15696"/>
                  </a:lnTo>
                  <a:lnTo>
                    <a:pt x="69071" y="17275"/>
                  </a:lnTo>
                  <a:lnTo>
                    <a:pt x="70750" y="16252"/>
                  </a:lnTo>
                  <a:lnTo>
                    <a:pt x="68313" y="14964"/>
                  </a:lnTo>
                  <a:lnTo>
                    <a:pt x="67152" y="13726"/>
                  </a:lnTo>
                  <a:lnTo>
                    <a:pt x="70321" y="11946"/>
                  </a:lnTo>
                  <a:lnTo>
                    <a:pt x="69033" y="10683"/>
                  </a:lnTo>
                  <a:lnTo>
                    <a:pt x="70460" y="7943"/>
                  </a:lnTo>
                  <a:lnTo>
                    <a:pt x="73743" y="5481"/>
                  </a:lnTo>
                  <a:lnTo>
                    <a:pt x="74501" y="2968"/>
                  </a:lnTo>
                  <a:lnTo>
                    <a:pt x="75624" y="1554"/>
                  </a:lnTo>
                  <a:lnTo>
                    <a:pt x="77468" y="1554"/>
                  </a:lnTo>
                  <a:lnTo>
                    <a:pt x="78554" y="4206"/>
                  </a:lnTo>
                  <a:lnTo>
                    <a:pt x="80019" y="2097"/>
                  </a:lnTo>
                  <a:lnTo>
                    <a:pt x="81786" y="784"/>
                  </a:lnTo>
                  <a:close/>
                  <a:moveTo>
                    <a:pt x="81786" y="1"/>
                  </a:moveTo>
                  <a:lnTo>
                    <a:pt x="79614" y="1605"/>
                  </a:lnTo>
                  <a:lnTo>
                    <a:pt x="78705" y="2880"/>
                  </a:lnTo>
                  <a:lnTo>
                    <a:pt x="77910" y="910"/>
                  </a:lnTo>
                  <a:lnTo>
                    <a:pt x="75334" y="910"/>
                  </a:lnTo>
                  <a:lnTo>
                    <a:pt x="73983" y="2615"/>
                  </a:lnTo>
                  <a:lnTo>
                    <a:pt x="73213" y="5090"/>
                  </a:lnTo>
                  <a:lnTo>
                    <a:pt x="70043" y="7476"/>
                  </a:lnTo>
                  <a:lnTo>
                    <a:pt x="68263" y="10784"/>
                  </a:lnTo>
                  <a:lnTo>
                    <a:pt x="69286" y="11794"/>
                  </a:lnTo>
                  <a:lnTo>
                    <a:pt x="66154" y="13562"/>
                  </a:lnTo>
                  <a:lnTo>
                    <a:pt x="67897" y="15431"/>
                  </a:lnTo>
                  <a:lnTo>
                    <a:pt x="69475" y="16277"/>
                  </a:lnTo>
                  <a:lnTo>
                    <a:pt x="69071" y="16517"/>
                  </a:lnTo>
                  <a:lnTo>
                    <a:pt x="66066" y="14737"/>
                  </a:lnTo>
                  <a:lnTo>
                    <a:pt x="65346" y="16795"/>
                  </a:lnTo>
                  <a:lnTo>
                    <a:pt x="63970" y="17704"/>
                  </a:lnTo>
                  <a:lnTo>
                    <a:pt x="65472" y="22313"/>
                  </a:lnTo>
                  <a:lnTo>
                    <a:pt x="67253" y="22654"/>
                  </a:lnTo>
                  <a:lnTo>
                    <a:pt x="67934" y="23209"/>
                  </a:lnTo>
                  <a:cubicBezTo>
                    <a:pt x="67290" y="23411"/>
                    <a:pt x="66634" y="23588"/>
                    <a:pt x="65965" y="23727"/>
                  </a:cubicBezTo>
                  <a:lnTo>
                    <a:pt x="65573" y="23803"/>
                  </a:lnTo>
                  <a:lnTo>
                    <a:pt x="66394" y="25571"/>
                  </a:lnTo>
                  <a:lnTo>
                    <a:pt x="65611" y="26606"/>
                  </a:lnTo>
                  <a:lnTo>
                    <a:pt x="64386" y="26177"/>
                  </a:lnTo>
                  <a:lnTo>
                    <a:pt x="65333" y="24371"/>
                  </a:lnTo>
                  <a:lnTo>
                    <a:pt x="63906" y="20671"/>
                  </a:lnTo>
                  <a:lnTo>
                    <a:pt x="62858" y="17717"/>
                  </a:lnTo>
                  <a:lnTo>
                    <a:pt x="61962" y="15482"/>
                  </a:lnTo>
                  <a:lnTo>
                    <a:pt x="59815" y="14686"/>
                  </a:lnTo>
                  <a:lnTo>
                    <a:pt x="58894" y="18714"/>
                  </a:lnTo>
                  <a:lnTo>
                    <a:pt x="58830" y="21555"/>
                  </a:lnTo>
                  <a:lnTo>
                    <a:pt x="60990" y="23449"/>
                  </a:lnTo>
                  <a:lnTo>
                    <a:pt x="60990" y="24371"/>
                  </a:lnTo>
                  <a:lnTo>
                    <a:pt x="58502" y="23121"/>
                  </a:lnTo>
                  <a:lnTo>
                    <a:pt x="55459" y="22401"/>
                  </a:lnTo>
                  <a:lnTo>
                    <a:pt x="54992" y="23853"/>
                  </a:lnTo>
                  <a:lnTo>
                    <a:pt x="55434" y="24762"/>
                  </a:lnTo>
                  <a:lnTo>
                    <a:pt x="52807" y="25305"/>
                  </a:lnTo>
                  <a:lnTo>
                    <a:pt x="48729" y="27439"/>
                  </a:lnTo>
                  <a:lnTo>
                    <a:pt x="47176" y="29232"/>
                  </a:lnTo>
                  <a:lnTo>
                    <a:pt x="46746" y="27073"/>
                  </a:lnTo>
                  <a:lnTo>
                    <a:pt x="44941" y="26316"/>
                  </a:lnTo>
                  <a:lnTo>
                    <a:pt x="44600" y="29321"/>
                  </a:lnTo>
                  <a:lnTo>
                    <a:pt x="42238" y="30672"/>
                  </a:lnTo>
                  <a:lnTo>
                    <a:pt x="43249" y="32212"/>
                  </a:lnTo>
                  <a:lnTo>
                    <a:pt x="41582" y="32137"/>
                  </a:lnTo>
                  <a:lnTo>
                    <a:pt x="41039" y="32983"/>
                  </a:lnTo>
                  <a:lnTo>
                    <a:pt x="39814" y="30634"/>
                  </a:lnTo>
                  <a:lnTo>
                    <a:pt x="39145" y="30078"/>
                  </a:lnTo>
                  <a:lnTo>
                    <a:pt x="41178" y="30482"/>
                  </a:lnTo>
                  <a:lnTo>
                    <a:pt x="42971" y="29321"/>
                  </a:lnTo>
                  <a:lnTo>
                    <a:pt x="41999" y="26770"/>
                  </a:lnTo>
                  <a:lnTo>
                    <a:pt x="38299" y="24813"/>
                  </a:lnTo>
                  <a:lnTo>
                    <a:pt x="35496" y="23639"/>
                  </a:lnTo>
                  <a:lnTo>
                    <a:pt x="32983" y="22982"/>
                  </a:lnTo>
                  <a:lnTo>
                    <a:pt x="29359" y="24194"/>
                  </a:lnTo>
                  <a:lnTo>
                    <a:pt x="25381" y="28386"/>
                  </a:lnTo>
                  <a:lnTo>
                    <a:pt x="22831" y="32010"/>
                  </a:lnTo>
                  <a:lnTo>
                    <a:pt x="21492" y="34801"/>
                  </a:lnTo>
                  <a:lnTo>
                    <a:pt x="19005" y="37276"/>
                  </a:lnTo>
                  <a:lnTo>
                    <a:pt x="18058" y="39258"/>
                  </a:lnTo>
                  <a:lnTo>
                    <a:pt x="19219" y="43438"/>
                  </a:lnTo>
                  <a:lnTo>
                    <a:pt x="21404" y="43046"/>
                  </a:lnTo>
                  <a:lnTo>
                    <a:pt x="22452" y="41733"/>
                  </a:lnTo>
                  <a:lnTo>
                    <a:pt x="23639" y="43766"/>
                  </a:lnTo>
                  <a:lnTo>
                    <a:pt x="23399" y="45458"/>
                  </a:lnTo>
                  <a:lnTo>
                    <a:pt x="26909" y="45824"/>
                  </a:lnTo>
                  <a:lnTo>
                    <a:pt x="27010" y="45673"/>
                  </a:lnTo>
                  <a:cubicBezTo>
                    <a:pt x="28702" y="43387"/>
                    <a:pt x="28702" y="43072"/>
                    <a:pt x="28702" y="42970"/>
                  </a:cubicBezTo>
                  <a:cubicBezTo>
                    <a:pt x="28702" y="42794"/>
                    <a:pt x="28904" y="41683"/>
                    <a:pt x="29106" y="40723"/>
                  </a:cubicBezTo>
                  <a:lnTo>
                    <a:pt x="29144" y="40597"/>
                  </a:lnTo>
                  <a:lnTo>
                    <a:pt x="27566" y="38261"/>
                  </a:lnTo>
                  <a:lnTo>
                    <a:pt x="27743" y="36190"/>
                  </a:lnTo>
                  <a:lnTo>
                    <a:pt x="29498" y="34750"/>
                  </a:lnTo>
                  <a:lnTo>
                    <a:pt x="30129" y="32957"/>
                  </a:lnTo>
                  <a:lnTo>
                    <a:pt x="31240" y="32010"/>
                  </a:lnTo>
                  <a:lnTo>
                    <a:pt x="32238" y="32730"/>
                  </a:lnTo>
                  <a:lnTo>
                    <a:pt x="29510" y="36177"/>
                  </a:lnTo>
                  <a:lnTo>
                    <a:pt x="30773" y="39991"/>
                  </a:lnTo>
                  <a:lnTo>
                    <a:pt x="32831" y="40243"/>
                  </a:lnTo>
                  <a:lnTo>
                    <a:pt x="35281" y="39523"/>
                  </a:lnTo>
                  <a:lnTo>
                    <a:pt x="36203" y="40129"/>
                  </a:lnTo>
                  <a:lnTo>
                    <a:pt x="34498" y="41190"/>
                  </a:lnTo>
                  <a:lnTo>
                    <a:pt x="31493" y="41291"/>
                  </a:lnTo>
                  <a:lnTo>
                    <a:pt x="31139" y="43248"/>
                  </a:lnTo>
                  <a:lnTo>
                    <a:pt x="30041" y="44549"/>
                  </a:lnTo>
                  <a:lnTo>
                    <a:pt x="29296" y="46948"/>
                  </a:lnTo>
                  <a:lnTo>
                    <a:pt x="25861" y="47592"/>
                  </a:lnTo>
                  <a:lnTo>
                    <a:pt x="22288" y="47592"/>
                  </a:lnTo>
                  <a:lnTo>
                    <a:pt x="22957" y="45420"/>
                  </a:lnTo>
                  <a:lnTo>
                    <a:pt x="21543" y="43804"/>
                  </a:lnTo>
                  <a:lnTo>
                    <a:pt x="19990" y="45660"/>
                  </a:lnTo>
                  <a:lnTo>
                    <a:pt x="19775" y="48261"/>
                  </a:lnTo>
                  <a:lnTo>
                    <a:pt x="17085" y="49385"/>
                  </a:lnTo>
                  <a:lnTo>
                    <a:pt x="16113" y="52857"/>
                  </a:lnTo>
                  <a:lnTo>
                    <a:pt x="14484" y="54524"/>
                  </a:lnTo>
                  <a:lnTo>
                    <a:pt x="12982" y="54524"/>
                  </a:lnTo>
                  <a:lnTo>
                    <a:pt x="10178" y="55004"/>
                  </a:lnTo>
                  <a:lnTo>
                    <a:pt x="12590" y="56279"/>
                  </a:lnTo>
                  <a:lnTo>
                    <a:pt x="13398" y="58022"/>
                  </a:lnTo>
                  <a:lnTo>
                    <a:pt x="12186" y="59285"/>
                  </a:lnTo>
                  <a:lnTo>
                    <a:pt x="8714" y="58855"/>
                  </a:lnTo>
                  <a:lnTo>
                    <a:pt x="6100" y="60232"/>
                  </a:lnTo>
                  <a:lnTo>
                    <a:pt x="6100" y="66116"/>
                  </a:lnTo>
                  <a:lnTo>
                    <a:pt x="8777" y="66899"/>
                  </a:lnTo>
                  <a:lnTo>
                    <a:pt x="10002" y="67947"/>
                  </a:lnTo>
                  <a:lnTo>
                    <a:pt x="11555" y="67038"/>
                  </a:lnTo>
                  <a:lnTo>
                    <a:pt x="13714" y="67151"/>
                  </a:lnTo>
                  <a:lnTo>
                    <a:pt x="15709" y="64247"/>
                  </a:lnTo>
                  <a:lnTo>
                    <a:pt x="16719" y="62441"/>
                  </a:lnTo>
                  <a:lnTo>
                    <a:pt x="17729" y="61999"/>
                  </a:lnTo>
                  <a:lnTo>
                    <a:pt x="18020" y="60383"/>
                  </a:lnTo>
                  <a:lnTo>
                    <a:pt x="20229" y="60964"/>
                  </a:lnTo>
                  <a:lnTo>
                    <a:pt x="21631" y="60194"/>
                  </a:lnTo>
                  <a:lnTo>
                    <a:pt x="22982" y="60194"/>
                  </a:lnTo>
                  <a:lnTo>
                    <a:pt x="24800" y="62227"/>
                  </a:lnTo>
                  <a:lnTo>
                    <a:pt x="26202" y="63502"/>
                  </a:lnTo>
                  <a:lnTo>
                    <a:pt x="26909" y="64702"/>
                  </a:lnTo>
                  <a:lnTo>
                    <a:pt x="26909" y="66444"/>
                  </a:lnTo>
                  <a:lnTo>
                    <a:pt x="28803" y="65333"/>
                  </a:lnTo>
                  <a:lnTo>
                    <a:pt x="28803" y="63805"/>
                  </a:lnTo>
                  <a:lnTo>
                    <a:pt x="29927" y="64171"/>
                  </a:lnTo>
                  <a:lnTo>
                    <a:pt x="30521" y="62807"/>
                  </a:lnTo>
                  <a:lnTo>
                    <a:pt x="27553" y="61115"/>
                  </a:lnTo>
                  <a:lnTo>
                    <a:pt x="25343" y="58956"/>
                  </a:lnTo>
                  <a:lnTo>
                    <a:pt x="25609" y="57997"/>
                  </a:lnTo>
                  <a:lnTo>
                    <a:pt x="27629" y="59386"/>
                  </a:lnTo>
                  <a:lnTo>
                    <a:pt x="30432" y="62176"/>
                  </a:lnTo>
                  <a:lnTo>
                    <a:pt x="31910" y="65977"/>
                  </a:lnTo>
                  <a:lnTo>
                    <a:pt x="33879" y="67492"/>
                  </a:lnTo>
                  <a:lnTo>
                    <a:pt x="35660" y="65800"/>
                  </a:lnTo>
                  <a:lnTo>
                    <a:pt x="34498" y="64424"/>
                  </a:lnTo>
                  <a:lnTo>
                    <a:pt x="35496" y="63338"/>
                  </a:lnTo>
                  <a:lnTo>
                    <a:pt x="36758" y="63148"/>
                  </a:lnTo>
                  <a:lnTo>
                    <a:pt x="38602" y="62782"/>
                  </a:lnTo>
                  <a:lnTo>
                    <a:pt x="38488" y="60168"/>
                  </a:lnTo>
                  <a:lnTo>
                    <a:pt x="39966" y="57012"/>
                  </a:lnTo>
                  <a:lnTo>
                    <a:pt x="41203" y="56696"/>
                  </a:lnTo>
                  <a:lnTo>
                    <a:pt x="41809" y="58944"/>
                  </a:lnTo>
                  <a:lnTo>
                    <a:pt x="44284" y="58944"/>
                  </a:lnTo>
                  <a:lnTo>
                    <a:pt x="44158" y="57315"/>
                  </a:lnTo>
                  <a:lnTo>
                    <a:pt x="45155" y="56683"/>
                  </a:lnTo>
                  <a:lnTo>
                    <a:pt x="44739" y="57946"/>
                  </a:lnTo>
                  <a:lnTo>
                    <a:pt x="47529" y="60812"/>
                  </a:lnTo>
                  <a:lnTo>
                    <a:pt x="48767" y="61747"/>
                  </a:lnTo>
                  <a:lnTo>
                    <a:pt x="45635" y="62416"/>
                  </a:lnTo>
                  <a:lnTo>
                    <a:pt x="42478" y="61570"/>
                  </a:lnTo>
                  <a:lnTo>
                    <a:pt x="39877" y="62214"/>
                  </a:lnTo>
                  <a:lnTo>
                    <a:pt x="38223" y="63136"/>
                  </a:lnTo>
                  <a:lnTo>
                    <a:pt x="37036" y="66002"/>
                  </a:lnTo>
                  <a:lnTo>
                    <a:pt x="39044" y="67341"/>
                  </a:lnTo>
                  <a:lnTo>
                    <a:pt x="41999" y="68111"/>
                  </a:lnTo>
                  <a:lnTo>
                    <a:pt x="44284" y="66823"/>
                  </a:lnTo>
                  <a:lnTo>
                    <a:pt x="44979" y="67833"/>
                  </a:lnTo>
                  <a:lnTo>
                    <a:pt x="44208" y="70712"/>
                  </a:lnTo>
                  <a:lnTo>
                    <a:pt x="41658" y="71886"/>
                  </a:lnTo>
                  <a:lnTo>
                    <a:pt x="38400" y="72391"/>
                  </a:lnTo>
                  <a:lnTo>
                    <a:pt x="32932" y="70813"/>
                  </a:lnTo>
                  <a:lnTo>
                    <a:pt x="30887" y="71154"/>
                  </a:lnTo>
                  <a:lnTo>
                    <a:pt x="29334" y="72518"/>
                  </a:lnTo>
                  <a:lnTo>
                    <a:pt x="26922" y="70535"/>
                  </a:lnTo>
                  <a:lnTo>
                    <a:pt x="24586" y="70030"/>
                  </a:lnTo>
                  <a:lnTo>
                    <a:pt x="24207" y="67277"/>
                  </a:lnTo>
                  <a:lnTo>
                    <a:pt x="22515" y="66899"/>
                  </a:lnTo>
                  <a:lnTo>
                    <a:pt x="20406" y="67252"/>
                  </a:lnTo>
                  <a:lnTo>
                    <a:pt x="16227" y="67227"/>
                  </a:lnTo>
                  <a:lnTo>
                    <a:pt x="11908" y="68805"/>
                  </a:lnTo>
                  <a:lnTo>
                    <a:pt x="10570" y="68136"/>
                  </a:lnTo>
                  <a:lnTo>
                    <a:pt x="8613" y="70081"/>
                  </a:lnTo>
                  <a:lnTo>
                    <a:pt x="6782" y="72025"/>
                  </a:lnTo>
                  <a:lnTo>
                    <a:pt x="6163" y="73995"/>
                  </a:lnTo>
                  <a:lnTo>
                    <a:pt x="3612" y="75826"/>
                  </a:lnTo>
                  <a:lnTo>
                    <a:pt x="1087" y="79854"/>
                  </a:lnTo>
                  <a:lnTo>
                    <a:pt x="1" y="82468"/>
                  </a:lnTo>
                  <a:lnTo>
                    <a:pt x="531" y="84917"/>
                  </a:lnTo>
                  <a:lnTo>
                    <a:pt x="14" y="87758"/>
                  </a:lnTo>
                  <a:lnTo>
                    <a:pt x="885" y="91382"/>
                  </a:lnTo>
                  <a:lnTo>
                    <a:pt x="5140" y="95852"/>
                  </a:lnTo>
                  <a:lnTo>
                    <a:pt x="8347" y="97746"/>
                  </a:lnTo>
                  <a:lnTo>
                    <a:pt x="11151" y="97418"/>
                  </a:lnTo>
                  <a:lnTo>
                    <a:pt x="13752" y="97418"/>
                  </a:lnTo>
                  <a:lnTo>
                    <a:pt x="16467" y="96054"/>
                  </a:lnTo>
                  <a:lnTo>
                    <a:pt x="18525" y="96294"/>
                  </a:lnTo>
                  <a:lnTo>
                    <a:pt x="19497" y="97923"/>
                  </a:lnTo>
                  <a:lnTo>
                    <a:pt x="22338" y="97784"/>
                  </a:lnTo>
                  <a:lnTo>
                    <a:pt x="23336" y="99400"/>
                  </a:lnTo>
                  <a:lnTo>
                    <a:pt x="22906" y="103492"/>
                  </a:lnTo>
                  <a:lnTo>
                    <a:pt x="25066" y="106686"/>
                  </a:lnTo>
                  <a:lnTo>
                    <a:pt x="25659" y="109717"/>
                  </a:lnTo>
                  <a:lnTo>
                    <a:pt x="25659" y="112457"/>
                  </a:lnTo>
                  <a:lnTo>
                    <a:pt x="23765" y="115083"/>
                  </a:lnTo>
                  <a:lnTo>
                    <a:pt x="23765" y="117697"/>
                  </a:lnTo>
                  <a:lnTo>
                    <a:pt x="25659" y="120437"/>
                  </a:lnTo>
                  <a:lnTo>
                    <a:pt x="25659" y="124010"/>
                  </a:lnTo>
                  <a:lnTo>
                    <a:pt x="27692" y="126675"/>
                  </a:lnTo>
                  <a:lnTo>
                    <a:pt x="28778" y="128733"/>
                  </a:lnTo>
                  <a:lnTo>
                    <a:pt x="29157" y="130993"/>
                  </a:lnTo>
                  <a:lnTo>
                    <a:pt x="31051" y="133998"/>
                  </a:lnTo>
                  <a:lnTo>
                    <a:pt x="35849" y="133998"/>
                  </a:lnTo>
                  <a:lnTo>
                    <a:pt x="38501" y="132003"/>
                  </a:lnTo>
                  <a:lnTo>
                    <a:pt x="40193" y="130160"/>
                  </a:lnTo>
                  <a:lnTo>
                    <a:pt x="42769" y="127243"/>
                  </a:lnTo>
                  <a:lnTo>
                    <a:pt x="43362" y="124541"/>
                  </a:lnTo>
                  <a:lnTo>
                    <a:pt x="44865" y="124541"/>
                  </a:lnTo>
                  <a:lnTo>
                    <a:pt x="45206" y="120121"/>
                  </a:lnTo>
                  <a:lnTo>
                    <a:pt x="45206" y="119010"/>
                  </a:lnTo>
                  <a:lnTo>
                    <a:pt x="49183" y="115954"/>
                  </a:lnTo>
                  <a:lnTo>
                    <a:pt x="50888" y="113379"/>
                  </a:lnTo>
                  <a:lnTo>
                    <a:pt x="50888" y="110651"/>
                  </a:lnTo>
                  <a:lnTo>
                    <a:pt x="50042" y="108606"/>
                  </a:lnTo>
                  <a:lnTo>
                    <a:pt x="50092" y="106295"/>
                  </a:lnTo>
                  <a:lnTo>
                    <a:pt x="49600" y="104969"/>
                  </a:lnTo>
                  <a:lnTo>
                    <a:pt x="52239" y="102570"/>
                  </a:lnTo>
                  <a:lnTo>
                    <a:pt x="54853" y="99653"/>
                  </a:lnTo>
                  <a:lnTo>
                    <a:pt x="58149" y="97645"/>
                  </a:lnTo>
                  <a:lnTo>
                    <a:pt x="58186" y="97570"/>
                  </a:lnTo>
                  <a:cubicBezTo>
                    <a:pt x="58641" y="96761"/>
                    <a:pt x="59702" y="94817"/>
                    <a:pt x="59702" y="94362"/>
                  </a:cubicBezTo>
                  <a:cubicBezTo>
                    <a:pt x="59702" y="94148"/>
                    <a:pt x="60131" y="92948"/>
                    <a:pt x="60522" y="91963"/>
                  </a:cubicBezTo>
                  <a:lnTo>
                    <a:pt x="60573" y="91862"/>
                  </a:lnTo>
                  <a:lnTo>
                    <a:pt x="59904" y="89716"/>
                  </a:lnTo>
                  <a:lnTo>
                    <a:pt x="58149" y="90587"/>
                  </a:lnTo>
                  <a:lnTo>
                    <a:pt x="54411" y="91117"/>
                  </a:lnTo>
                  <a:lnTo>
                    <a:pt x="53375" y="91610"/>
                  </a:lnTo>
                  <a:lnTo>
                    <a:pt x="52858" y="90031"/>
                  </a:lnTo>
                  <a:lnTo>
                    <a:pt x="52327" y="88870"/>
                  </a:lnTo>
                  <a:lnTo>
                    <a:pt x="50118" y="86748"/>
                  </a:lnTo>
                  <a:lnTo>
                    <a:pt x="48830" y="85852"/>
                  </a:lnTo>
                  <a:lnTo>
                    <a:pt x="46772" y="81104"/>
                  </a:lnTo>
                  <a:lnTo>
                    <a:pt x="45913" y="79917"/>
                  </a:lnTo>
                  <a:lnTo>
                    <a:pt x="44852" y="77076"/>
                  </a:lnTo>
                  <a:lnTo>
                    <a:pt x="44309" y="76142"/>
                  </a:lnTo>
                  <a:lnTo>
                    <a:pt x="44890" y="75927"/>
                  </a:lnTo>
                  <a:lnTo>
                    <a:pt x="47264" y="79185"/>
                  </a:lnTo>
                  <a:lnTo>
                    <a:pt x="48716" y="81470"/>
                  </a:lnTo>
                  <a:lnTo>
                    <a:pt x="49562" y="83945"/>
                  </a:lnTo>
                  <a:lnTo>
                    <a:pt x="51570" y="85523"/>
                  </a:lnTo>
                  <a:lnTo>
                    <a:pt x="52795" y="88478"/>
                  </a:lnTo>
                  <a:lnTo>
                    <a:pt x="53439" y="90271"/>
                  </a:lnTo>
                  <a:lnTo>
                    <a:pt x="57189" y="88579"/>
                  </a:lnTo>
                  <a:lnTo>
                    <a:pt x="60939" y="87746"/>
                  </a:lnTo>
                  <a:lnTo>
                    <a:pt x="65005" y="85675"/>
                  </a:lnTo>
                  <a:lnTo>
                    <a:pt x="66230" y="83453"/>
                  </a:lnTo>
                  <a:lnTo>
                    <a:pt x="67139" y="81154"/>
                  </a:lnTo>
                  <a:lnTo>
                    <a:pt x="65422" y="79437"/>
                  </a:lnTo>
                  <a:lnTo>
                    <a:pt x="63932" y="77821"/>
                  </a:lnTo>
                  <a:lnTo>
                    <a:pt x="61356" y="78616"/>
                  </a:lnTo>
                  <a:lnTo>
                    <a:pt x="59487" y="78705"/>
                  </a:lnTo>
                  <a:lnTo>
                    <a:pt x="58325" y="76571"/>
                  </a:lnTo>
                  <a:lnTo>
                    <a:pt x="56570" y="75094"/>
                  </a:lnTo>
                  <a:lnTo>
                    <a:pt x="57189" y="74045"/>
                  </a:lnTo>
                  <a:lnTo>
                    <a:pt x="59790" y="76154"/>
                  </a:lnTo>
                  <a:lnTo>
                    <a:pt x="61886" y="77303"/>
                  </a:lnTo>
                  <a:lnTo>
                    <a:pt x="63742" y="77442"/>
                  </a:lnTo>
                  <a:lnTo>
                    <a:pt x="65472" y="78364"/>
                  </a:lnTo>
                  <a:lnTo>
                    <a:pt x="68351" y="78818"/>
                  </a:lnTo>
                  <a:lnTo>
                    <a:pt x="71634" y="78414"/>
                  </a:lnTo>
                  <a:lnTo>
                    <a:pt x="74109" y="80195"/>
                  </a:lnTo>
                  <a:lnTo>
                    <a:pt x="75511" y="82569"/>
                  </a:lnTo>
                  <a:lnTo>
                    <a:pt x="77089" y="82834"/>
                  </a:lnTo>
                  <a:lnTo>
                    <a:pt x="78074" y="81697"/>
                  </a:lnTo>
                  <a:lnTo>
                    <a:pt x="78541" y="83617"/>
                  </a:lnTo>
                  <a:lnTo>
                    <a:pt x="79173" y="86357"/>
                  </a:lnTo>
                  <a:lnTo>
                    <a:pt x="80562" y="89349"/>
                  </a:lnTo>
                  <a:lnTo>
                    <a:pt x="82014" y="92670"/>
                  </a:lnTo>
                  <a:lnTo>
                    <a:pt x="82721" y="95246"/>
                  </a:lnTo>
                  <a:lnTo>
                    <a:pt x="84930" y="91723"/>
                  </a:lnTo>
                  <a:lnTo>
                    <a:pt x="84930" y="88668"/>
                  </a:lnTo>
                  <a:lnTo>
                    <a:pt x="85802" y="87215"/>
                  </a:lnTo>
                  <a:lnTo>
                    <a:pt x="87822" y="85460"/>
                  </a:lnTo>
                  <a:lnTo>
                    <a:pt x="90840" y="82720"/>
                  </a:lnTo>
                  <a:lnTo>
                    <a:pt x="92115" y="80990"/>
                  </a:lnTo>
                  <a:lnTo>
                    <a:pt x="94451" y="80447"/>
                  </a:lnTo>
                  <a:lnTo>
                    <a:pt x="95158" y="83339"/>
                  </a:lnTo>
                  <a:lnTo>
                    <a:pt x="96914" y="84160"/>
                  </a:lnTo>
                  <a:lnTo>
                    <a:pt x="96914" y="87885"/>
                  </a:lnTo>
                  <a:lnTo>
                    <a:pt x="99035" y="86622"/>
                  </a:lnTo>
                  <a:lnTo>
                    <a:pt x="100702" y="90132"/>
                  </a:lnTo>
                  <a:lnTo>
                    <a:pt x="100702" y="94451"/>
                  </a:lnTo>
                  <a:lnTo>
                    <a:pt x="102772" y="95549"/>
                  </a:lnTo>
                  <a:lnTo>
                    <a:pt x="103720" y="97557"/>
                  </a:lnTo>
                  <a:lnTo>
                    <a:pt x="105247" y="99565"/>
                  </a:lnTo>
                  <a:lnTo>
                    <a:pt x="107975" y="100701"/>
                  </a:lnTo>
                  <a:lnTo>
                    <a:pt x="107192" y="98100"/>
                  </a:lnTo>
                  <a:lnTo>
                    <a:pt x="106864" y="96294"/>
                  </a:lnTo>
                  <a:lnTo>
                    <a:pt x="105121" y="94994"/>
                  </a:lnTo>
                  <a:lnTo>
                    <a:pt x="104023" y="93478"/>
                  </a:lnTo>
                  <a:lnTo>
                    <a:pt x="103442" y="92127"/>
                  </a:lnTo>
                  <a:lnTo>
                    <a:pt x="103732" y="90082"/>
                  </a:lnTo>
                  <a:lnTo>
                    <a:pt x="104212" y="89476"/>
                  </a:lnTo>
                  <a:lnTo>
                    <a:pt x="105626" y="90801"/>
                  </a:lnTo>
                  <a:lnTo>
                    <a:pt x="107306" y="92595"/>
                  </a:lnTo>
                  <a:lnTo>
                    <a:pt x="108417" y="93163"/>
                  </a:lnTo>
                  <a:lnTo>
                    <a:pt x="108568" y="93049"/>
                  </a:lnTo>
                  <a:cubicBezTo>
                    <a:pt x="110803" y="91382"/>
                    <a:pt x="110803" y="91041"/>
                    <a:pt x="110803" y="90902"/>
                  </a:cubicBezTo>
                  <a:lnTo>
                    <a:pt x="110803" y="87203"/>
                  </a:lnTo>
                  <a:lnTo>
                    <a:pt x="108846" y="85359"/>
                  </a:lnTo>
                  <a:lnTo>
                    <a:pt x="108139" y="83932"/>
                  </a:lnTo>
                  <a:cubicBezTo>
                    <a:pt x="108265" y="83238"/>
                    <a:pt x="108480" y="82556"/>
                    <a:pt x="108581" y="82455"/>
                  </a:cubicBezTo>
                  <a:cubicBezTo>
                    <a:pt x="108758" y="82341"/>
                    <a:pt x="109654" y="82000"/>
                    <a:pt x="110374" y="81748"/>
                  </a:cubicBezTo>
                  <a:lnTo>
                    <a:pt x="110967" y="83099"/>
                  </a:lnTo>
                  <a:lnTo>
                    <a:pt x="113139" y="81521"/>
                  </a:lnTo>
                  <a:lnTo>
                    <a:pt x="117016" y="79589"/>
                  </a:lnTo>
                  <a:lnTo>
                    <a:pt x="118821" y="76293"/>
                  </a:lnTo>
                  <a:lnTo>
                    <a:pt x="119604" y="74083"/>
                  </a:lnTo>
                  <a:lnTo>
                    <a:pt x="119630" y="70232"/>
                  </a:lnTo>
                  <a:lnTo>
                    <a:pt x="118140" y="67227"/>
                  </a:lnTo>
                  <a:lnTo>
                    <a:pt x="116890" y="65649"/>
                  </a:lnTo>
                  <a:lnTo>
                    <a:pt x="118809" y="64348"/>
                  </a:lnTo>
                  <a:lnTo>
                    <a:pt x="119958" y="63451"/>
                  </a:lnTo>
                  <a:lnTo>
                    <a:pt x="117622" y="62719"/>
                  </a:lnTo>
                  <a:lnTo>
                    <a:pt x="116258" y="63212"/>
                  </a:lnTo>
                  <a:lnTo>
                    <a:pt x="115475" y="62340"/>
                  </a:lnTo>
                  <a:lnTo>
                    <a:pt x="115059" y="61772"/>
                  </a:lnTo>
                  <a:lnTo>
                    <a:pt x="116624" y="60863"/>
                  </a:lnTo>
                  <a:lnTo>
                    <a:pt x="117369" y="59373"/>
                  </a:lnTo>
                  <a:lnTo>
                    <a:pt x="117900" y="59638"/>
                  </a:lnTo>
                  <a:lnTo>
                    <a:pt x="117256" y="61974"/>
                  </a:lnTo>
                  <a:lnTo>
                    <a:pt x="119390" y="60901"/>
                  </a:lnTo>
                  <a:lnTo>
                    <a:pt x="120337" y="61684"/>
                  </a:lnTo>
                  <a:lnTo>
                    <a:pt x="121284" y="63350"/>
                  </a:lnTo>
                  <a:lnTo>
                    <a:pt x="122168" y="64424"/>
                  </a:lnTo>
                  <a:lnTo>
                    <a:pt x="122168" y="66015"/>
                  </a:lnTo>
                  <a:lnTo>
                    <a:pt x="123291" y="67151"/>
                  </a:lnTo>
                  <a:lnTo>
                    <a:pt x="125501" y="65383"/>
                  </a:lnTo>
                  <a:lnTo>
                    <a:pt x="124882" y="62782"/>
                  </a:lnTo>
                  <a:lnTo>
                    <a:pt x="123216" y="61078"/>
                  </a:lnTo>
                  <a:lnTo>
                    <a:pt x="122837" y="60295"/>
                  </a:lnTo>
                  <a:lnTo>
                    <a:pt x="124238" y="59095"/>
                  </a:lnTo>
                  <a:lnTo>
                    <a:pt x="124352" y="56254"/>
                  </a:lnTo>
                  <a:lnTo>
                    <a:pt x="125337" y="55433"/>
                  </a:lnTo>
                  <a:lnTo>
                    <a:pt x="126688" y="56229"/>
                  </a:lnTo>
                  <a:lnTo>
                    <a:pt x="128734" y="52693"/>
                  </a:lnTo>
                  <a:lnTo>
                    <a:pt x="130363" y="47693"/>
                  </a:lnTo>
                  <a:lnTo>
                    <a:pt x="129176" y="44359"/>
                  </a:lnTo>
                  <a:lnTo>
                    <a:pt x="128418" y="41329"/>
                  </a:lnTo>
                  <a:lnTo>
                    <a:pt x="126625" y="39650"/>
                  </a:lnTo>
                  <a:lnTo>
                    <a:pt x="124365" y="39006"/>
                  </a:lnTo>
                  <a:lnTo>
                    <a:pt x="123039" y="38501"/>
                  </a:lnTo>
                  <a:lnTo>
                    <a:pt x="122231" y="37844"/>
                  </a:lnTo>
                  <a:lnTo>
                    <a:pt x="124238" y="33816"/>
                  </a:lnTo>
                  <a:lnTo>
                    <a:pt x="125047" y="31152"/>
                  </a:lnTo>
                  <a:lnTo>
                    <a:pt x="127067" y="29939"/>
                  </a:lnTo>
                  <a:lnTo>
                    <a:pt x="130350" y="29939"/>
                  </a:lnTo>
                  <a:lnTo>
                    <a:pt x="135009" y="28677"/>
                  </a:lnTo>
                  <a:lnTo>
                    <a:pt x="132875" y="28677"/>
                  </a:lnTo>
                  <a:lnTo>
                    <a:pt x="132875" y="23841"/>
                  </a:lnTo>
                  <a:lnTo>
                    <a:pt x="135224" y="22793"/>
                  </a:lnTo>
                  <a:lnTo>
                    <a:pt x="136108" y="25091"/>
                  </a:lnTo>
                  <a:lnTo>
                    <a:pt x="137257" y="22490"/>
                  </a:lnTo>
                  <a:lnTo>
                    <a:pt x="137282" y="21025"/>
                  </a:lnTo>
                  <a:lnTo>
                    <a:pt x="138090" y="21479"/>
                  </a:lnTo>
                  <a:lnTo>
                    <a:pt x="137446" y="25129"/>
                  </a:lnTo>
                  <a:lnTo>
                    <a:pt x="136032" y="30912"/>
                  </a:lnTo>
                  <a:lnTo>
                    <a:pt x="136019" y="34447"/>
                  </a:lnTo>
                  <a:lnTo>
                    <a:pt x="139467" y="39220"/>
                  </a:lnTo>
                  <a:lnTo>
                    <a:pt x="140452" y="42491"/>
                  </a:lnTo>
                  <a:lnTo>
                    <a:pt x="140452" y="44486"/>
                  </a:lnTo>
                  <a:lnTo>
                    <a:pt x="142346" y="42907"/>
                  </a:lnTo>
                  <a:lnTo>
                    <a:pt x="142346" y="39460"/>
                  </a:lnTo>
                  <a:lnTo>
                    <a:pt x="143836" y="36051"/>
                  </a:lnTo>
                  <a:lnTo>
                    <a:pt x="143028" y="33273"/>
                  </a:lnTo>
                  <a:lnTo>
                    <a:pt x="142901" y="31682"/>
                  </a:lnTo>
                  <a:lnTo>
                    <a:pt x="142598" y="29447"/>
                  </a:lnTo>
                  <a:lnTo>
                    <a:pt x="140742" y="27982"/>
                  </a:lnTo>
                  <a:lnTo>
                    <a:pt x="140464" y="25356"/>
                  </a:lnTo>
                  <a:lnTo>
                    <a:pt x="142939" y="23740"/>
                  </a:lnTo>
                  <a:lnTo>
                    <a:pt x="145502" y="24093"/>
                  </a:lnTo>
                  <a:lnTo>
                    <a:pt x="145502" y="21189"/>
                  </a:lnTo>
                  <a:lnTo>
                    <a:pt x="146462" y="19611"/>
                  </a:lnTo>
                  <a:lnTo>
                    <a:pt x="148508" y="18588"/>
                  </a:lnTo>
                  <a:lnTo>
                    <a:pt x="149732" y="18588"/>
                  </a:lnTo>
                  <a:lnTo>
                    <a:pt x="148141" y="14231"/>
                  </a:lnTo>
                  <a:lnTo>
                    <a:pt x="145010" y="13070"/>
                  </a:lnTo>
                  <a:lnTo>
                    <a:pt x="145490" y="11214"/>
                  </a:lnTo>
                  <a:lnTo>
                    <a:pt x="145161" y="9105"/>
                  </a:lnTo>
                  <a:lnTo>
                    <a:pt x="145060" y="8562"/>
                  </a:lnTo>
                  <a:lnTo>
                    <a:pt x="146664" y="9395"/>
                  </a:lnTo>
                  <a:lnTo>
                    <a:pt x="148015" y="8360"/>
                  </a:lnTo>
                  <a:lnTo>
                    <a:pt x="149442" y="9307"/>
                  </a:lnTo>
                  <a:lnTo>
                    <a:pt x="150364" y="6542"/>
                  </a:lnTo>
                  <a:lnTo>
                    <a:pt x="149038" y="4774"/>
                  </a:lnTo>
                  <a:lnTo>
                    <a:pt x="148369" y="2223"/>
                  </a:lnTo>
                  <a:lnTo>
                    <a:pt x="144227" y="1605"/>
                  </a:lnTo>
                  <a:lnTo>
                    <a:pt x="144227" y="3120"/>
                  </a:lnTo>
                  <a:lnTo>
                    <a:pt x="143116" y="3082"/>
                  </a:lnTo>
                  <a:lnTo>
                    <a:pt x="142384" y="2185"/>
                  </a:lnTo>
                  <a:lnTo>
                    <a:pt x="134744" y="2185"/>
                  </a:lnTo>
                  <a:lnTo>
                    <a:pt x="130704" y="2564"/>
                  </a:lnTo>
                  <a:lnTo>
                    <a:pt x="133065" y="4875"/>
                  </a:lnTo>
                  <a:lnTo>
                    <a:pt x="131411" y="4888"/>
                  </a:lnTo>
                  <a:lnTo>
                    <a:pt x="130842" y="3486"/>
                  </a:lnTo>
                  <a:lnTo>
                    <a:pt x="127458" y="4989"/>
                  </a:lnTo>
                  <a:lnTo>
                    <a:pt x="124908" y="6605"/>
                  </a:lnTo>
                  <a:lnTo>
                    <a:pt x="123620" y="6605"/>
                  </a:lnTo>
                  <a:lnTo>
                    <a:pt x="122584" y="4420"/>
                  </a:lnTo>
                  <a:lnTo>
                    <a:pt x="119781" y="4016"/>
                  </a:lnTo>
                  <a:lnTo>
                    <a:pt x="117710" y="5178"/>
                  </a:lnTo>
                  <a:lnTo>
                    <a:pt x="114604" y="4143"/>
                  </a:lnTo>
                  <a:lnTo>
                    <a:pt x="112432" y="3259"/>
                  </a:lnTo>
                  <a:lnTo>
                    <a:pt x="108076" y="3574"/>
                  </a:lnTo>
                  <a:lnTo>
                    <a:pt x="106005" y="4900"/>
                  </a:lnTo>
                  <a:lnTo>
                    <a:pt x="107091" y="7842"/>
                  </a:lnTo>
                  <a:lnTo>
                    <a:pt x="105146" y="7842"/>
                  </a:lnTo>
                  <a:lnTo>
                    <a:pt x="103795" y="7729"/>
                  </a:lnTo>
                  <a:lnTo>
                    <a:pt x="101851" y="8714"/>
                  </a:lnTo>
                  <a:lnTo>
                    <a:pt x="102583" y="10039"/>
                  </a:lnTo>
                  <a:lnTo>
                    <a:pt x="102583" y="10039"/>
                  </a:lnTo>
                  <a:lnTo>
                    <a:pt x="101169" y="9623"/>
                  </a:lnTo>
                  <a:lnTo>
                    <a:pt x="100348" y="6744"/>
                  </a:lnTo>
                  <a:lnTo>
                    <a:pt x="97545" y="4370"/>
                  </a:lnTo>
                  <a:lnTo>
                    <a:pt x="93252" y="4963"/>
                  </a:lnTo>
                  <a:lnTo>
                    <a:pt x="94072" y="7628"/>
                  </a:lnTo>
                  <a:lnTo>
                    <a:pt x="91509" y="7539"/>
                  </a:lnTo>
                  <a:lnTo>
                    <a:pt x="90385" y="6074"/>
                  </a:lnTo>
                  <a:lnTo>
                    <a:pt x="87999" y="7337"/>
                  </a:lnTo>
                  <a:lnTo>
                    <a:pt x="86231" y="7893"/>
                  </a:lnTo>
                  <a:lnTo>
                    <a:pt x="84034" y="10544"/>
                  </a:lnTo>
                  <a:lnTo>
                    <a:pt x="83706" y="9282"/>
                  </a:lnTo>
                  <a:lnTo>
                    <a:pt x="85915" y="5923"/>
                  </a:lnTo>
                  <a:lnTo>
                    <a:pt x="85234" y="2526"/>
                  </a:lnTo>
                  <a:lnTo>
                    <a:pt x="81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7"/>
            <p:cNvSpPr/>
            <p:nvPr/>
          </p:nvSpPr>
          <p:spPr>
            <a:xfrm>
              <a:off x="4467225" y="3815075"/>
              <a:ext cx="177425" cy="289800"/>
            </a:xfrm>
            <a:custGeom>
              <a:avLst/>
              <a:gdLst/>
              <a:ahLst/>
              <a:cxnLst/>
              <a:rect l="l" t="t" r="r" b="b"/>
              <a:pathLst>
                <a:path w="7097" h="11592" extrusionOk="0">
                  <a:moveTo>
                    <a:pt x="5683" y="0"/>
                  </a:moveTo>
                  <a:lnTo>
                    <a:pt x="4572" y="1339"/>
                  </a:lnTo>
                  <a:lnTo>
                    <a:pt x="2602" y="2513"/>
                  </a:lnTo>
                  <a:lnTo>
                    <a:pt x="1023" y="3271"/>
                  </a:lnTo>
                  <a:lnTo>
                    <a:pt x="1415" y="5809"/>
                  </a:lnTo>
                  <a:lnTo>
                    <a:pt x="1023" y="7362"/>
                  </a:lnTo>
                  <a:lnTo>
                    <a:pt x="1" y="8524"/>
                  </a:lnTo>
                  <a:lnTo>
                    <a:pt x="556" y="10809"/>
                  </a:lnTo>
                  <a:lnTo>
                    <a:pt x="2134" y="11592"/>
                  </a:lnTo>
                  <a:lnTo>
                    <a:pt x="3864" y="9849"/>
                  </a:lnTo>
                  <a:lnTo>
                    <a:pt x="5203" y="6541"/>
                  </a:lnTo>
                  <a:lnTo>
                    <a:pt x="6226" y="3384"/>
                  </a:lnTo>
                  <a:lnTo>
                    <a:pt x="7097" y="1655"/>
                  </a:lnTo>
                  <a:lnTo>
                    <a:pt x="61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7"/>
            <p:cNvSpPr/>
            <p:nvPr/>
          </p:nvSpPr>
          <p:spPr>
            <a:xfrm>
              <a:off x="4458375" y="3806875"/>
              <a:ext cx="194800" cy="307475"/>
            </a:xfrm>
            <a:custGeom>
              <a:avLst/>
              <a:gdLst/>
              <a:ahLst/>
              <a:cxnLst/>
              <a:rect l="l" t="t" r="r" b="b"/>
              <a:pathLst>
                <a:path w="7792" h="12299" extrusionOk="0">
                  <a:moveTo>
                    <a:pt x="6327" y="644"/>
                  </a:moveTo>
                  <a:lnTo>
                    <a:pt x="7097" y="1995"/>
                  </a:lnTo>
                  <a:lnTo>
                    <a:pt x="6277" y="3611"/>
                  </a:lnTo>
                  <a:lnTo>
                    <a:pt x="5266" y="6756"/>
                  </a:lnTo>
                  <a:lnTo>
                    <a:pt x="3953" y="10001"/>
                  </a:lnTo>
                  <a:lnTo>
                    <a:pt x="2413" y="11529"/>
                  </a:lnTo>
                  <a:lnTo>
                    <a:pt x="1175" y="10910"/>
                  </a:lnTo>
                  <a:lnTo>
                    <a:pt x="695" y="8940"/>
                  </a:lnTo>
                  <a:lnTo>
                    <a:pt x="1668" y="7829"/>
                  </a:lnTo>
                  <a:lnTo>
                    <a:pt x="2097" y="6149"/>
                  </a:lnTo>
                  <a:lnTo>
                    <a:pt x="1731" y="3776"/>
                  </a:lnTo>
                  <a:lnTo>
                    <a:pt x="3120" y="3119"/>
                  </a:lnTo>
                  <a:lnTo>
                    <a:pt x="5090" y="1932"/>
                  </a:lnTo>
                  <a:lnTo>
                    <a:pt x="6176" y="644"/>
                  </a:lnTo>
                  <a:close/>
                  <a:moveTo>
                    <a:pt x="5873" y="0"/>
                  </a:moveTo>
                  <a:lnTo>
                    <a:pt x="4711" y="1427"/>
                  </a:lnTo>
                  <a:lnTo>
                    <a:pt x="2817" y="2563"/>
                  </a:lnTo>
                  <a:lnTo>
                    <a:pt x="1024" y="3409"/>
                  </a:lnTo>
                  <a:lnTo>
                    <a:pt x="1440" y="6124"/>
                  </a:lnTo>
                  <a:lnTo>
                    <a:pt x="1087" y="7538"/>
                  </a:lnTo>
                  <a:lnTo>
                    <a:pt x="1" y="8776"/>
                  </a:lnTo>
                  <a:lnTo>
                    <a:pt x="632" y="11352"/>
                  </a:lnTo>
                  <a:lnTo>
                    <a:pt x="2552" y="12299"/>
                  </a:lnTo>
                  <a:lnTo>
                    <a:pt x="4420" y="10405"/>
                  </a:lnTo>
                  <a:lnTo>
                    <a:pt x="5847" y="6958"/>
                  </a:lnTo>
                  <a:lnTo>
                    <a:pt x="6845" y="3851"/>
                  </a:lnTo>
                  <a:lnTo>
                    <a:pt x="7792" y="1970"/>
                  </a:lnTo>
                  <a:lnTo>
                    <a:pt x="6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7"/>
            <p:cNvSpPr/>
            <p:nvPr/>
          </p:nvSpPr>
          <p:spPr>
            <a:xfrm>
              <a:off x="5304725" y="3312525"/>
              <a:ext cx="45475" cy="78625"/>
            </a:xfrm>
            <a:custGeom>
              <a:avLst/>
              <a:gdLst/>
              <a:ahLst/>
              <a:cxnLst/>
              <a:rect l="l" t="t" r="r" b="b"/>
              <a:pathLst>
                <a:path w="1819" h="3145" extrusionOk="0">
                  <a:moveTo>
                    <a:pt x="480" y="0"/>
                  </a:moveTo>
                  <a:lnTo>
                    <a:pt x="0" y="1654"/>
                  </a:lnTo>
                  <a:lnTo>
                    <a:pt x="480" y="3144"/>
                  </a:lnTo>
                  <a:lnTo>
                    <a:pt x="1503" y="2753"/>
                  </a:lnTo>
                  <a:lnTo>
                    <a:pt x="1818" y="1566"/>
                  </a:lnTo>
                  <a:lnTo>
                    <a:pt x="4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7"/>
            <p:cNvSpPr/>
            <p:nvPr/>
          </p:nvSpPr>
          <p:spPr>
            <a:xfrm>
              <a:off x="5296500" y="3296100"/>
              <a:ext cx="62525" cy="105475"/>
            </a:xfrm>
            <a:custGeom>
              <a:avLst/>
              <a:gdLst/>
              <a:ahLst/>
              <a:cxnLst/>
              <a:rect l="l" t="t" r="r" b="b"/>
              <a:pathLst>
                <a:path w="2501" h="4219" extrusionOk="0">
                  <a:moveTo>
                    <a:pt x="948" y="1301"/>
                  </a:moveTo>
                  <a:lnTo>
                    <a:pt x="1806" y="2311"/>
                  </a:lnTo>
                  <a:lnTo>
                    <a:pt x="1567" y="3170"/>
                  </a:lnTo>
                  <a:lnTo>
                    <a:pt x="1011" y="3397"/>
                  </a:lnTo>
                  <a:lnTo>
                    <a:pt x="657" y="2299"/>
                  </a:lnTo>
                  <a:lnTo>
                    <a:pt x="948" y="1301"/>
                  </a:lnTo>
                  <a:close/>
                  <a:moveTo>
                    <a:pt x="670" y="1"/>
                  </a:moveTo>
                  <a:lnTo>
                    <a:pt x="1" y="2311"/>
                  </a:lnTo>
                  <a:lnTo>
                    <a:pt x="607" y="4218"/>
                  </a:lnTo>
                  <a:lnTo>
                    <a:pt x="2097" y="3650"/>
                  </a:lnTo>
                  <a:lnTo>
                    <a:pt x="2501" y="2147"/>
                  </a:lnTo>
                  <a:lnTo>
                    <a:pt x="6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7"/>
            <p:cNvSpPr/>
            <p:nvPr/>
          </p:nvSpPr>
          <p:spPr>
            <a:xfrm>
              <a:off x="5643750" y="3420800"/>
              <a:ext cx="232675" cy="252250"/>
            </a:xfrm>
            <a:custGeom>
              <a:avLst/>
              <a:gdLst/>
              <a:ahLst/>
              <a:cxnLst/>
              <a:rect l="l" t="t" r="r" b="b"/>
              <a:pathLst>
                <a:path w="9307" h="10090" extrusionOk="0">
                  <a:moveTo>
                    <a:pt x="1" y="0"/>
                  </a:moveTo>
                  <a:lnTo>
                    <a:pt x="948" y="1301"/>
                  </a:lnTo>
                  <a:lnTo>
                    <a:pt x="2337" y="1553"/>
                  </a:lnTo>
                  <a:cubicBezTo>
                    <a:pt x="2337" y="1553"/>
                    <a:pt x="3536" y="3852"/>
                    <a:pt x="3688" y="4091"/>
                  </a:cubicBezTo>
                  <a:cubicBezTo>
                    <a:pt x="3852" y="4331"/>
                    <a:pt x="5897" y="8233"/>
                    <a:pt x="5897" y="8233"/>
                  </a:cubicBezTo>
                  <a:lnTo>
                    <a:pt x="7804" y="10089"/>
                  </a:lnTo>
                  <a:lnTo>
                    <a:pt x="8587" y="10089"/>
                  </a:lnTo>
                  <a:lnTo>
                    <a:pt x="9307" y="8119"/>
                  </a:lnTo>
                  <a:lnTo>
                    <a:pt x="7880" y="5039"/>
                  </a:lnTo>
                  <a:lnTo>
                    <a:pt x="4647" y="1882"/>
                  </a:lnTo>
                  <a:lnTo>
                    <a:pt x="3473" y="1061"/>
                  </a:lnTo>
                  <a:lnTo>
                    <a:pt x="197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7"/>
            <p:cNvSpPr/>
            <p:nvPr/>
          </p:nvSpPr>
          <p:spPr>
            <a:xfrm>
              <a:off x="5628275" y="3412900"/>
              <a:ext cx="256350" cy="268025"/>
            </a:xfrm>
            <a:custGeom>
              <a:avLst/>
              <a:gdLst/>
              <a:ahLst/>
              <a:cxnLst/>
              <a:rect l="l" t="t" r="r" b="b"/>
              <a:pathLst>
                <a:path w="10254" h="10721" extrusionOk="0">
                  <a:moveTo>
                    <a:pt x="2488" y="632"/>
                  </a:moveTo>
                  <a:lnTo>
                    <a:pt x="5052" y="2438"/>
                  </a:lnTo>
                  <a:lnTo>
                    <a:pt x="8246" y="5544"/>
                  </a:lnTo>
                  <a:lnTo>
                    <a:pt x="9585" y="8448"/>
                  </a:lnTo>
                  <a:lnTo>
                    <a:pt x="9004" y="10090"/>
                  </a:lnTo>
                  <a:lnTo>
                    <a:pt x="8562" y="10090"/>
                  </a:lnTo>
                  <a:lnTo>
                    <a:pt x="6782" y="8360"/>
                  </a:lnTo>
                  <a:cubicBezTo>
                    <a:pt x="6478" y="7792"/>
                    <a:pt x="4723" y="4471"/>
                    <a:pt x="4572" y="4231"/>
                  </a:cubicBezTo>
                  <a:cubicBezTo>
                    <a:pt x="4458" y="4067"/>
                    <a:pt x="3688" y="2614"/>
                    <a:pt x="3233" y="1731"/>
                  </a:cubicBezTo>
                  <a:lnTo>
                    <a:pt x="3158" y="1592"/>
                  </a:lnTo>
                  <a:lnTo>
                    <a:pt x="1743" y="1327"/>
                  </a:lnTo>
                  <a:lnTo>
                    <a:pt x="1238" y="632"/>
                  </a:lnTo>
                  <a:close/>
                  <a:moveTo>
                    <a:pt x="1" y="1"/>
                  </a:moveTo>
                  <a:lnTo>
                    <a:pt x="1390" y="1907"/>
                  </a:lnTo>
                  <a:lnTo>
                    <a:pt x="2741" y="2160"/>
                  </a:lnTo>
                  <a:cubicBezTo>
                    <a:pt x="3019" y="2690"/>
                    <a:pt x="3903" y="4370"/>
                    <a:pt x="4041" y="4584"/>
                  </a:cubicBezTo>
                  <a:cubicBezTo>
                    <a:pt x="4155" y="4748"/>
                    <a:pt x="5430" y="7135"/>
                    <a:pt x="6251" y="8701"/>
                  </a:cubicBezTo>
                  <a:lnTo>
                    <a:pt x="8297" y="10721"/>
                  </a:lnTo>
                  <a:lnTo>
                    <a:pt x="9433" y="10721"/>
                  </a:lnTo>
                  <a:lnTo>
                    <a:pt x="10254" y="8423"/>
                  </a:lnTo>
                  <a:lnTo>
                    <a:pt x="8789" y="5228"/>
                  </a:lnTo>
                  <a:lnTo>
                    <a:pt x="5443" y="1945"/>
                  </a:lnTo>
                  <a:lnTo>
                    <a:pt x="26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7"/>
            <p:cNvSpPr/>
            <p:nvPr/>
          </p:nvSpPr>
          <p:spPr>
            <a:xfrm>
              <a:off x="5873550" y="3662925"/>
              <a:ext cx="284775" cy="73250"/>
            </a:xfrm>
            <a:custGeom>
              <a:avLst/>
              <a:gdLst/>
              <a:ahLst/>
              <a:cxnLst/>
              <a:rect l="l" t="t" r="r" b="b"/>
              <a:pathLst>
                <a:path w="11391" h="2930" extrusionOk="0">
                  <a:moveTo>
                    <a:pt x="1150" y="0"/>
                  </a:moveTo>
                  <a:lnTo>
                    <a:pt x="1" y="998"/>
                  </a:lnTo>
                  <a:lnTo>
                    <a:pt x="2324" y="2058"/>
                  </a:lnTo>
                  <a:lnTo>
                    <a:pt x="5696" y="2930"/>
                  </a:lnTo>
                  <a:lnTo>
                    <a:pt x="11391" y="2930"/>
                  </a:lnTo>
                  <a:lnTo>
                    <a:pt x="8082" y="1667"/>
                  </a:lnTo>
                  <a:lnTo>
                    <a:pt x="5708" y="1667"/>
                  </a:lnTo>
                  <a:lnTo>
                    <a:pt x="11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7"/>
            <p:cNvSpPr/>
            <p:nvPr/>
          </p:nvSpPr>
          <p:spPr>
            <a:xfrm>
              <a:off x="5859050" y="3654075"/>
              <a:ext cx="342200" cy="90000"/>
            </a:xfrm>
            <a:custGeom>
              <a:avLst/>
              <a:gdLst/>
              <a:ahLst/>
              <a:cxnLst/>
              <a:rect l="l" t="t" r="r" b="b"/>
              <a:pathLst>
                <a:path w="13688" h="3600" extrusionOk="0">
                  <a:moveTo>
                    <a:pt x="1806" y="720"/>
                  </a:moveTo>
                  <a:lnTo>
                    <a:pt x="6187" y="2311"/>
                  </a:lnTo>
                  <a:lnTo>
                    <a:pt x="8599" y="2337"/>
                  </a:lnTo>
                  <a:lnTo>
                    <a:pt x="10266" y="2968"/>
                  </a:lnTo>
                  <a:lnTo>
                    <a:pt x="6314" y="2968"/>
                  </a:lnTo>
                  <a:lnTo>
                    <a:pt x="3043" y="2122"/>
                  </a:lnTo>
                  <a:lnTo>
                    <a:pt x="1174" y="1263"/>
                  </a:lnTo>
                  <a:lnTo>
                    <a:pt x="1806" y="720"/>
                  </a:lnTo>
                  <a:close/>
                  <a:moveTo>
                    <a:pt x="1667" y="1"/>
                  </a:moveTo>
                  <a:lnTo>
                    <a:pt x="0" y="1428"/>
                  </a:lnTo>
                  <a:lnTo>
                    <a:pt x="2829" y="2715"/>
                  </a:lnTo>
                  <a:lnTo>
                    <a:pt x="6200" y="3587"/>
                  </a:lnTo>
                  <a:lnTo>
                    <a:pt x="13688" y="3599"/>
                  </a:lnTo>
                  <a:lnTo>
                    <a:pt x="8763" y="1731"/>
                  </a:lnTo>
                  <a:lnTo>
                    <a:pt x="6352" y="1705"/>
                  </a:lnTo>
                  <a:lnTo>
                    <a:pt x="16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7"/>
            <p:cNvSpPr/>
            <p:nvPr/>
          </p:nvSpPr>
          <p:spPr>
            <a:xfrm>
              <a:off x="6185775" y="3706475"/>
              <a:ext cx="137975" cy="31600"/>
            </a:xfrm>
            <a:custGeom>
              <a:avLst/>
              <a:gdLst/>
              <a:ahLst/>
              <a:cxnLst/>
              <a:rect l="l" t="t" r="r" b="b"/>
              <a:pathLst>
                <a:path w="5519" h="1264" extrusionOk="0">
                  <a:moveTo>
                    <a:pt x="3397" y="1"/>
                  </a:moveTo>
                  <a:lnTo>
                    <a:pt x="0" y="556"/>
                  </a:lnTo>
                  <a:lnTo>
                    <a:pt x="1818" y="1263"/>
                  </a:lnTo>
                  <a:lnTo>
                    <a:pt x="5518" y="556"/>
                  </a:lnTo>
                  <a:lnTo>
                    <a:pt x="33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7"/>
            <p:cNvSpPr/>
            <p:nvPr/>
          </p:nvSpPr>
          <p:spPr>
            <a:xfrm>
              <a:off x="6156100" y="3698600"/>
              <a:ext cx="203625" cy="47675"/>
            </a:xfrm>
            <a:custGeom>
              <a:avLst/>
              <a:gdLst/>
              <a:ahLst/>
              <a:cxnLst/>
              <a:rect l="l" t="t" r="r" b="b"/>
              <a:pathLst>
                <a:path w="8145" h="1907" extrusionOk="0">
                  <a:moveTo>
                    <a:pt x="4571" y="644"/>
                  </a:moveTo>
                  <a:lnTo>
                    <a:pt x="5278" y="821"/>
                  </a:lnTo>
                  <a:lnTo>
                    <a:pt x="3031" y="1250"/>
                  </a:lnTo>
                  <a:lnTo>
                    <a:pt x="2374" y="998"/>
                  </a:lnTo>
                  <a:lnTo>
                    <a:pt x="4571" y="644"/>
                  </a:lnTo>
                  <a:close/>
                  <a:moveTo>
                    <a:pt x="4596" y="0"/>
                  </a:moveTo>
                  <a:lnTo>
                    <a:pt x="0" y="745"/>
                  </a:lnTo>
                  <a:lnTo>
                    <a:pt x="2968" y="1907"/>
                  </a:lnTo>
                  <a:lnTo>
                    <a:pt x="8145" y="922"/>
                  </a:lnTo>
                  <a:lnTo>
                    <a:pt x="45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7"/>
            <p:cNvSpPr/>
            <p:nvPr/>
          </p:nvSpPr>
          <p:spPr>
            <a:xfrm>
              <a:off x="6158300" y="3493725"/>
              <a:ext cx="139875" cy="161950"/>
            </a:xfrm>
            <a:custGeom>
              <a:avLst/>
              <a:gdLst/>
              <a:ahLst/>
              <a:cxnLst/>
              <a:rect l="l" t="t" r="r" b="b"/>
              <a:pathLst>
                <a:path w="5595" h="6478" extrusionOk="0">
                  <a:moveTo>
                    <a:pt x="3864" y="0"/>
                  </a:moveTo>
                  <a:lnTo>
                    <a:pt x="632" y="1579"/>
                  </a:lnTo>
                  <a:lnTo>
                    <a:pt x="1" y="4925"/>
                  </a:lnTo>
                  <a:lnTo>
                    <a:pt x="1099" y="6478"/>
                  </a:lnTo>
                  <a:lnTo>
                    <a:pt x="1730" y="4420"/>
                  </a:lnTo>
                  <a:lnTo>
                    <a:pt x="3473" y="6225"/>
                  </a:lnTo>
                  <a:lnTo>
                    <a:pt x="3473" y="4331"/>
                  </a:lnTo>
                  <a:lnTo>
                    <a:pt x="2678" y="3510"/>
                  </a:lnTo>
                  <a:lnTo>
                    <a:pt x="4104" y="2765"/>
                  </a:lnTo>
                  <a:lnTo>
                    <a:pt x="1895" y="2765"/>
                  </a:lnTo>
                  <a:lnTo>
                    <a:pt x="5594" y="1023"/>
                  </a:lnTo>
                  <a:lnTo>
                    <a:pt x="386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7"/>
            <p:cNvSpPr/>
            <p:nvPr/>
          </p:nvSpPr>
          <p:spPr>
            <a:xfrm>
              <a:off x="6149775" y="3484875"/>
              <a:ext cx="165125" cy="188175"/>
            </a:xfrm>
            <a:custGeom>
              <a:avLst/>
              <a:gdLst/>
              <a:ahLst/>
              <a:cxnLst/>
              <a:rect l="l" t="t" r="r" b="b"/>
              <a:pathLst>
                <a:path w="6605" h="7527" extrusionOk="0">
                  <a:moveTo>
                    <a:pt x="4193" y="708"/>
                  </a:moveTo>
                  <a:lnTo>
                    <a:pt x="5266" y="1339"/>
                  </a:lnTo>
                  <a:lnTo>
                    <a:pt x="1023" y="3334"/>
                  </a:lnTo>
                  <a:lnTo>
                    <a:pt x="1023" y="3334"/>
                  </a:lnTo>
                  <a:lnTo>
                    <a:pt x="1251" y="2147"/>
                  </a:lnTo>
                  <a:lnTo>
                    <a:pt x="4193" y="708"/>
                  </a:lnTo>
                  <a:close/>
                  <a:moveTo>
                    <a:pt x="3157" y="3423"/>
                  </a:moveTo>
                  <a:lnTo>
                    <a:pt x="2501" y="3776"/>
                  </a:lnTo>
                  <a:lnTo>
                    <a:pt x="3486" y="4812"/>
                  </a:lnTo>
                  <a:lnTo>
                    <a:pt x="3486" y="5796"/>
                  </a:lnTo>
                  <a:lnTo>
                    <a:pt x="1933" y="4168"/>
                  </a:lnTo>
                  <a:lnTo>
                    <a:pt x="1326" y="6125"/>
                  </a:lnTo>
                  <a:lnTo>
                    <a:pt x="670" y="5203"/>
                  </a:lnTo>
                  <a:lnTo>
                    <a:pt x="1011" y="3423"/>
                  </a:lnTo>
                  <a:close/>
                  <a:moveTo>
                    <a:pt x="4218" y="1"/>
                  </a:moveTo>
                  <a:lnTo>
                    <a:pt x="683" y="1718"/>
                  </a:lnTo>
                  <a:lnTo>
                    <a:pt x="1" y="5354"/>
                  </a:lnTo>
                  <a:lnTo>
                    <a:pt x="1554" y="7526"/>
                  </a:lnTo>
                  <a:lnTo>
                    <a:pt x="2210" y="5392"/>
                  </a:lnTo>
                  <a:lnTo>
                    <a:pt x="4117" y="7375"/>
                  </a:lnTo>
                  <a:lnTo>
                    <a:pt x="4117" y="4572"/>
                  </a:lnTo>
                  <a:lnTo>
                    <a:pt x="3536" y="3953"/>
                  </a:lnTo>
                  <a:lnTo>
                    <a:pt x="5708" y="2804"/>
                  </a:lnTo>
                  <a:lnTo>
                    <a:pt x="3650" y="2804"/>
                  </a:lnTo>
                  <a:lnTo>
                    <a:pt x="6605" y="1415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7"/>
            <p:cNvSpPr/>
            <p:nvPr/>
          </p:nvSpPr>
          <p:spPr>
            <a:xfrm>
              <a:off x="5945525" y="3367450"/>
              <a:ext cx="213125" cy="254775"/>
            </a:xfrm>
            <a:custGeom>
              <a:avLst/>
              <a:gdLst/>
              <a:ahLst/>
              <a:cxnLst/>
              <a:rect l="l" t="t" r="r" b="b"/>
              <a:pathLst>
                <a:path w="8525" h="10191" extrusionOk="0">
                  <a:moveTo>
                    <a:pt x="6542" y="0"/>
                  </a:moveTo>
                  <a:lnTo>
                    <a:pt x="3941" y="3119"/>
                  </a:lnTo>
                  <a:lnTo>
                    <a:pt x="2817" y="5291"/>
                  </a:lnTo>
                  <a:lnTo>
                    <a:pt x="935" y="5291"/>
                  </a:lnTo>
                  <a:lnTo>
                    <a:pt x="1" y="6869"/>
                  </a:lnTo>
                  <a:lnTo>
                    <a:pt x="1491" y="9067"/>
                  </a:lnTo>
                  <a:lnTo>
                    <a:pt x="2817" y="9546"/>
                  </a:lnTo>
                  <a:lnTo>
                    <a:pt x="4686" y="9344"/>
                  </a:lnTo>
                  <a:lnTo>
                    <a:pt x="6049" y="10190"/>
                  </a:lnTo>
                  <a:lnTo>
                    <a:pt x="7363" y="6516"/>
                  </a:lnTo>
                  <a:lnTo>
                    <a:pt x="8524" y="4874"/>
                  </a:lnTo>
                  <a:lnTo>
                    <a:pt x="7653" y="3384"/>
                  </a:lnTo>
                  <a:lnTo>
                    <a:pt x="8512" y="2134"/>
                  </a:lnTo>
                  <a:lnTo>
                    <a:pt x="65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7"/>
            <p:cNvSpPr/>
            <p:nvPr/>
          </p:nvSpPr>
          <p:spPr>
            <a:xfrm>
              <a:off x="5936075" y="3355775"/>
              <a:ext cx="232350" cy="278450"/>
            </a:xfrm>
            <a:custGeom>
              <a:avLst/>
              <a:gdLst/>
              <a:ahLst/>
              <a:cxnLst/>
              <a:rect l="l" t="t" r="r" b="b"/>
              <a:pathLst>
                <a:path w="9294" h="11138" extrusionOk="0">
                  <a:moveTo>
                    <a:pt x="6932" y="947"/>
                  </a:moveTo>
                  <a:lnTo>
                    <a:pt x="8486" y="2627"/>
                  </a:lnTo>
                  <a:lnTo>
                    <a:pt x="7652" y="3839"/>
                  </a:lnTo>
                  <a:lnTo>
                    <a:pt x="8523" y="5329"/>
                  </a:lnTo>
                  <a:lnTo>
                    <a:pt x="7475" y="6806"/>
                  </a:lnTo>
                  <a:lnTo>
                    <a:pt x="6263" y="10190"/>
                  </a:lnTo>
                  <a:lnTo>
                    <a:pt x="5139" y="9496"/>
                  </a:lnTo>
                  <a:lnTo>
                    <a:pt x="3220" y="9685"/>
                  </a:lnTo>
                  <a:lnTo>
                    <a:pt x="2071" y="9281"/>
                  </a:lnTo>
                  <a:lnTo>
                    <a:pt x="745" y="7324"/>
                  </a:lnTo>
                  <a:lnTo>
                    <a:pt x="1490" y="6074"/>
                  </a:lnTo>
                  <a:lnTo>
                    <a:pt x="3384" y="6074"/>
                  </a:lnTo>
                  <a:lnTo>
                    <a:pt x="4584" y="3763"/>
                  </a:lnTo>
                  <a:lnTo>
                    <a:pt x="6932" y="947"/>
                  </a:lnTo>
                  <a:close/>
                  <a:moveTo>
                    <a:pt x="6907" y="0"/>
                  </a:moveTo>
                  <a:lnTo>
                    <a:pt x="4079" y="3397"/>
                  </a:lnTo>
                  <a:lnTo>
                    <a:pt x="3005" y="5442"/>
                  </a:lnTo>
                  <a:lnTo>
                    <a:pt x="1137" y="5442"/>
                  </a:lnTo>
                  <a:lnTo>
                    <a:pt x="0" y="7336"/>
                  </a:lnTo>
                  <a:lnTo>
                    <a:pt x="1667" y="9799"/>
                  </a:lnTo>
                  <a:lnTo>
                    <a:pt x="3157" y="10329"/>
                  </a:lnTo>
                  <a:lnTo>
                    <a:pt x="4988" y="10140"/>
                  </a:lnTo>
                  <a:lnTo>
                    <a:pt x="6591" y="11137"/>
                  </a:lnTo>
                  <a:lnTo>
                    <a:pt x="8018" y="7147"/>
                  </a:lnTo>
                  <a:lnTo>
                    <a:pt x="9281" y="5379"/>
                  </a:lnTo>
                  <a:lnTo>
                    <a:pt x="8397" y="3877"/>
                  </a:lnTo>
                  <a:lnTo>
                    <a:pt x="9294" y="2576"/>
                  </a:lnTo>
                  <a:lnTo>
                    <a:pt x="6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7"/>
            <p:cNvSpPr/>
            <p:nvPr/>
          </p:nvSpPr>
          <p:spPr>
            <a:xfrm>
              <a:off x="6429775" y="3529075"/>
              <a:ext cx="453650" cy="254450"/>
            </a:xfrm>
            <a:custGeom>
              <a:avLst/>
              <a:gdLst/>
              <a:ahLst/>
              <a:cxnLst/>
              <a:rect l="l" t="t" r="r" b="b"/>
              <a:pathLst>
                <a:path w="18146" h="10178" extrusionOk="0">
                  <a:moveTo>
                    <a:pt x="1794" y="0"/>
                  </a:moveTo>
                  <a:lnTo>
                    <a:pt x="1" y="745"/>
                  </a:lnTo>
                  <a:lnTo>
                    <a:pt x="1705" y="2576"/>
                  </a:lnTo>
                  <a:lnTo>
                    <a:pt x="2223" y="4496"/>
                  </a:lnTo>
                  <a:lnTo>
                    <a:pt x="4281" y="4496"/>
                  </a:lnTo>
                  <a:lnTo>
                    <a:pt x="5847" y="5039"/>
                  </a:lnTo>
                  <a:lnTo>
                    <a:pt x="5847" y="6705"/>
                  </a:lnTo>
                  <a:lnTo>
                    <a:pt x="8764" y="8915"/>
                  </a:lnTo>
                  <a:lnTo>
                    <a:pt x="11214" y="8915"/>
                  </a:lnTo>
                  <a:lnTo>
                    <a:pt x="12236" y="7412"/>
                  </a:lnTo>
                  <a:lnTo>
                    <a:pt x="14055" y="8120"/>
                  </a:lnTo>
                  <a:lnTo>
                    <a:pt x="15633" y="10178"/>
                  </a:lnTo>
                  <a:lnTo>
                    <a:pt x="18146" y="10178"/>
                  </a:lnTo>
                  <a:lnTo>
                    <a:pt x="14522" y="5443"/>
                  </a:lnTo>
                  <a:lnTo>
                    <a:pt x="10431" y="3157"/>
                  </a:lnTo>
                  <a:lnTo>
                    <a:pt x="5531" y="1819"/>
                  </a:lnTo>
                  <a:lnTo>
                    <a:pt x="3650" y="2652"/>
                  </a:lnTo>
                  <a:lnTo>
                    <a:pt x="3094" y="733"/>
                  </a:lnTo>
                  <a:lnTo>
                    <a:pt x="17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7"/>
            <p:cNvSpPr/>
            <p:nvPr/>
          </p:nvSpPr>
          <p:spPr>
            <a:xfrm>
              <a:off x="6416200" y="3519925"/>
              <a:ext cx="483325" cy="271500"/>
            </a:xfrm>
            <a:custGeom>
              <a:avLst/>
              <a:gdLst/>
              <a:ahLst/>
              <a:cxnLst/>
              <a:rect l="l" t="t" r="r" b="b"/>
              <a:pathLst>
                <a:path w="19333" h="10860" extrusionOk="0">
                  <a:moveTo>
                    <a:pt x="2312" y="707"/>
                  </a:moveTo>
                  <a:lnTo>
                    <a:pt x="3372" y="1313"/>
                  </a:lnTo>
                  <a:lnTo>
                    <a:pt x="3991" y="3447"/>
                  </a:lnTo>
                  <a:lnTo>
                    <a:pt x="6112" y="2513"/>
                  </a:lnTo>
                  <a:lnTo>
                    <a:pt x="10860" y="3814"/>
                  </a:lnTo>
                  <a:lnTo>
                    <a:pt x="14863" y="6061"/>
                  </a:lnTo>
                  <a:lnTo>
                    <a:pt x="18058" y="10228"/>
                  </a:lnTo>
                  <a:lnTo>
                    <a:pt x="16328" y="10228"/>
                  </a:lnTo>
                  <a:lnTo>
                    <a:pt x="14787" y="8233"/>
                  </a:lnTo>
                  <a:lnTo>
                    <a:pt x="12653" y="7400"/>
                  </a:lnTo>
                  <a:lnTo>
                    <a:pt x="11580" y="8965"/>
                  </a:lnTo>
                  <a:lnTo>
                    <a:pt x="9408" y="8965"/>
                  </a:lnTo>
                  <a:lnTo>
                    <a:pt x="6706" y="6920"/>
                  </a:lnTo>
                  <a:lnTo>
                    <a:pt x="6706" y="5177"/>
                  </a:lnTo>
                  <a:lnTo>
                    <a:pt x="4913" y="4571"/>
                  </a:lnTo>
                  <a:lnTo>
                    <a:pt x="3006" y="4546"/>
                  </a:lnTo>
                  <a:lnTo>
                    <a:pt x="2526" y="2778"/>
                  </a:lnTo>
                  <a:lnTo>
                    <a:pt x="1074" y="1225"/>
                  </a:lnTo>
                  <a:lnTo>
                    <a:pt x="2312" y="707"/>
                  </a:lnTo>
                  <a:close/>
                  <a:moveTo>
                    <a:pt x="2362" y="0"/>
                  </a:moveTo>
                  <a:lnTo>
                    <a:pt x="1" y="998"/>
                  </a:lnTo>
                  <a:lnTo>
                    <a:pt x="1958" y="3094"/>
                  </a:lnTo>
                  <a:lnTo>
                    <a:pt x="2526" y="5177"/>
                  </a:lnTo>
                  <a:lnTo>
                    <a:pt x="4761" y="5177"/>
                  </a:lnTo>
                  <a:lnTo>
                    <a:pt x="6074" y="5632"/>
                  </a:lnTo>
                  <a:lnTo>
                    <a:pt x="6074" y="7223"/>
                  </a:lnTo>
                  <a:lnTo>
                    <a:pt x="9206" y="9597"/>
                  </a:lnTo>
                  <a:lnTo>
                    <a:pt x="11921" y="9597"/>
                  </a:lnTo>
                  <a:lnTo>
                    <a:pt x="12906" y="8170"/>
                  </a:lnTo>
                  <a:lnTo>
                    <a:pt x="14396" y="8751"/>
                  </a:lnTo>
                  <a:lnTo>
                    <a:pt x="16025" y="10859"/>
                  </a:lnTo>
                  <a:lnTo>
                    <a:pt x="19333" y="10859"/>
                  </a:lnTo>
                  <a:lnTo>
                    <a:pt x="15317" y="5607"/>
                  </a:lnTo>
                  <a:lnTo>
                    <a:pt x="11125" y="3245"/>
                  </a:lnTo>
                  <a:lnTo>
                    <a:pt x="6049" y="1844"/>
                  </a:lnTo>
                  <a:lnTo>
                    <a:pt x="4395" y="2576"/>
                  </a:lnTo>
                  <a:lnTo>
                    <a:pt x="3903" y="884"/>
                  </a:lnTo>
                  <a:lnTo>
                    <a:pt x="23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7"/>
            <p:cNvSpPr/>
            <p:nvPr/>
          </p:nvSpPr>
          <p:spPr>
            <a:xfrm>
              <a:off x="5992575" y="3785400"/>
              <a:ext cx="867500" cy="764650"/>
            </a:xfrm>
            <a:custGeom>
              <a:avLst/>
              <a:gdLst/>
              <a:ahLst/>
              <a:cxnLst/>
              <a:rect l="l" t="t" r="r" b="b"/>
              <a:pathLst>
                <a:path w="34700" h="30586" extrusionOk="0">
                  <a:moveTo>
                    <a:pt x="18082" y="1"/>
                  </a:moveTo>
                  <a:lnTo>
                    <a:pt x="15494" y="2602"/>
                  </a:lnTo>
                  <a:lnTo>
                    <a:pt x="13953" y="3574"/>
                  </a:lnTo>
                  <a:lnTo>
                    <a:pt x="12577" y="3006"/>
                  </a:lnTo>
                  <a:lnTo>
                    <a:pt x="9976" y="5430"/>
                  </a:lnTo>
                  <a:lnTo>
                    <a:pt x="8195" y="7627"/>
                  </a:lnTo>
                  <a:lnTo>
                    <a:pt x="4950" y="9572"/>
                  </a:lnTo>
                  <a:lnTo>
                    <a:pt x="1617" y="10228"/>
                  </a:lnTo>
                  <a:lnTo>
                    <a:pt x="0" y="12779"/>
                  </a:lnTo>
                  <a:lnTo>
                    <a:pt x="0" y="15999"/>
                  </a:lnTo>
                  <a:lnTo>
                    <a:pt x="973" y="20835"/>
                  </a:lnTo>
                  <a:lnTo>
                    <a:pt x="480" y="22704"/>
                  </a:lnTo>
                  <a:lnTo>
                    <a:pt x="1857" y="24244"/>
                  </a:lnTo>
                  <a:lnTo>
                    <a:pt x="5481" y="23424"/>
                  </a:lnTo>
                  <a:lnTo>
                    <a:pt x="9408" y="22211"/>
                  </a:lnTo>
                  <a:lnTo>
                    <a:pt x="12223" y="20999"/>
                  </a:lnTo>
                  <a:lnTo>
                    <a:pt x="16214" y="21365"/>
                  </a:lnTo>
                  <a:lnTo>
                    <a:pt x="18070" y="24964"/>
                  </a:lnTo>
                  <a:lnTo>
                    <a:pt x="20103" y="23184"/>
                  </a:lnTo>
                  <a:lnTo>
                    <a:pt x="20911" y="26833"/>
                  </a:lnTo>
                  <a:cubicBezTo>
                    <a:pt x="20911" y="26833"/>
                    <a:pt x="21719" y="29421"/>
                    <a:pt x="22047" y="29421"/>
                  </a:cubicBezTo>
                  <a:cubicBezTo>
                    <a:pt x="22349" y="29421"/>
                    <a:pt x="23677" y="30586"/>
                    <a:pt x="24015" y="30586"/>
                  </a:cubicBezTo>
                  <a:cubicBezTo>
                    <a:pt x="24045" y="30586"/>
                    <a:pt x="24067" y="30577"/>
                    <a:pt x="24080" y="30558"/>
                  </a:cubicBezTo>
                  <a:cubicBezTo>
                    <a:pt x="24232" y="30318"/>
                    <a:pt x="25621" y="29990"/>
                    <a:pt x="25621" y="29990"/>
                  </a:cubicBezTo>
                  <a:lnTo>
                    <a:pt x="28133" y="30229"/>
                  </a:lnTo>
                  <a:cubicBezTo>
                    <a:pt x="28133" y="30229"/>
                    <a:pt x="30735" y="28045"/>
                    <a:pt x="30735" y="27729"/>
                  </a:cubicBezTo>
                  <a:cubicBezTo>
                    <a:pt x="30735" y="27401"/>
                    <a:pt x="32831" y="23348"/>
                    <a:pt x="32831" y="23348"/>
                  </a:cubicBezTo>
                  <a:lnTo>
                    <a:pt x="34371" y="19699"/>
                  </a:lnTo>
                  <a:lnTo>
                    <a:pt x="34700" y="14193"/>
                  </a:lnTo>
                  <a:lnTo>
                    <a:pt x="31303" y="8107"/>
                  </a:lnTo>
                  <a:lnTo>
                    <a:pt x="30078" y="5114"/>
                  </a:lnTo>
                  <a:lnTo>
                    <a:pt x="29434" y="3081"/>
                  </a:lnTo>
                  <a:lnTo>
                    <a:pt x="27654" y="1"/>
                  </a:lnTo>
                  <a:lnTo>
                    <a:pt x="26025" y="3410"/>
                  </a:lnTo>
                  <a:lnTo>
                    <a:pt x="26113" y="4950"/>
                  </a:lnTo>
                  <a:lnTo>
                    <a:pt x="24333" y="6251"/>
                  </a:lnTo>
                  <a:lnTo>
                    <a:pt x="21971" y="4054"/>
                  </a:lnTo>
                  <a:lnTo>
                    <a:pt x="22224" y="1301"/>
                  </a:lnTo>
                  <a:lnTo>
                    <a:pt x="180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7"/>
            <p:cNvSpPr/>
            <p:nvPr/>
          </p:nvSpPr>
          <p:spPr>
            <a:xfrm>
              <a:off x="5985000" y="3768350"/>
              <a:ext cx="883600" cy="789850"/>
            </a:xfrm>
            <a:custGeom>
              <a:avLst/>
              <a:gdLst/>
              <a:ahLst/>
              <a:cxnLst/>
              <a:rect l="l" t="t" r="r" b="b"/>
              <a:pathLst>
                <a:path w="35344" h="31594" extrusionOk="0">
                  <a:moveTo>
                    <a:pt x="18474" y="1049"/>
                  </a:moveTo>
                  <a:lnTo>
                    <a:pt x="22186" y="2210"/>
                  </a:lnTo>
                  <a:lnTo>
                    <a:pt x="21946" y="4862"/>
                  </a:lnTo>
                  <a:lnTo>
                    <a:pt x="24598" y="7337"/>
                  </a:lnTo>
                  <a:lnTo>
                    <a:pt x="26732" y="5784"/>
                  </a:lnTo>
                  <a:lnTo>
                    <a:pt x="26643" y="4155"/>
                  </a:lnTo>
                  <a:lnTo>
                    <a:pt x="27969" y="1364"/>
                  </a:lnTo>
                  <a:lnTo>
                    <a:pt x="29447" y="3890"/>
                  </a:lnTo>
                  <a:lnTo>
                    <a:pt x="30091" y="5910"/>
                  </a:lnTo>
                  <a:lnTo>
                    <a:pt x="31315" y="8941"/>
                  </a:lnTo>
                  <a:lnTo>
                    <a:pt x="34674" y="14938"/>
                  </a:lnTo>
                  <a:lnTo>
                    <a:pt x="34359" y="20305"/>
                  </a:lnTo>
                  <a:lnTo>
                    <a:pt x="32856" y="23891"/>
                  </a:lnTo>
                  <a:cubicBezTo>
                    <a:pt x="31530" y="26442"/>
                    <a:pt x="30810" y="27932"/>
                    <a:pt x="30722" y="28336"/>
                  </a:cubicBezTo>
                  <a:cubicBezTo>
                    <a:pt x="30583" y="28601"/>
                    <a:pt x="29396" y="29687"/>
                    <a:pt x="28335" y="30596"/>
                  </a:cubicBezTo>
                  <a:lnTo>
                    <a:pt x="25898" y="30356"/>
                  </a:lnTo>
                  <a:lnTo>
                    <a:pt x="25848" y="30369"/>
                  </a:lnTo>
                  <a:cubicBezTo>
                    <a:pt x="25052" y="30558"/>
                    <a:pt x="24522" y="30747"/>
                    <a:pt x="24257" y="30937"/>
                  </a:cubicBezTo>
                  <a:cubicBezTo>
                    <a:pt x="23979" y="30773"/>
                    <a:pt x="23714" y="30596"/>
                    <a:pt x="23461" y="30406"/>
                  </a:cubicBezTo>
                  <a:cubicBezTo>
                    <a:pt x="22931" y="30028"/>
                    <a:pt x="22666" y="29851"/>
                    <a:pt x="22464" y="29800"/>
                  </a:cubicBezTo>
                  <a:cubicBezTo>
                    <a:pt x="22262" y="29560"/>
                    <a:pt x="21832" y="28411"/>
                    <a:pt x="21517" y="27439"/>
                  </a:cubicBezTo>
                  <a:lnTo>
                    <a:pt x="20595" y="23272"/>
                  </a:lnTo>
                  <a:lnTo>
                    <a:pt x="18474" y="25141"/>
                  </a:lnTo>
                  <a:lnTo>
                    <a:pt x="16706" y="21744"/>
                  </a:lnTo>
                  <a:lnTo>
                    <a:pt x="12463" y="21353"/>
                  </a:lnTo>
                  <a:lnTo>
                    <a:pt x="9610" y="22590"/>
                  </a:lnTo>
                  <a:lnTo>
                    <a:pt x="5708" y="23803"/>
                  </a:lnTo>
                  <a:lnTo>
                    <a:pt x="2261" y="24573"/>
                  </a:lnTo>
                  <a:lnTo>
                    <a:pt x="1124" y="23297"/>
                  </a:lnTo>
                  <a:lnTo>
                    <a:pt x="1591" y="21530"/>
                  </a:lnTo>
                  <a:lnTo>
                    <a:pt x="619" y="16681"/>
                  </a:lnTo>
                  <a:lnTo>
                    <a:pt x="619" y="13537"/>
                  </a:lnTo>
                  <a:lnTo>
                    <a:pt x="2109" y="11188"/>
                  </a:lnTo>
                  <a:lnTo>
                    <a:pt x="5316" y="10557"/>
                  </a:lnTo>
                  <a:lnTo>
                    <a:pt x="8662" y="8574"/>
                  </a:lnTo>
                  <a:lnTo>
                    <a:pt x="10493" y="6352"/>
                  </a:lnTo>
                  <a:lnTo>
                    <a:pt x="12943" y="4054"/>
                  </a:lnTo>
                  <a:lnTo>
                    <a:pt x="14282" y="4609"/>
                  </a:lnTo>
                  <a:lnTo>
                    <a:pt x="15961" y="3549"/>
                  </a:lnTo>
                  <a:lnTo>
                    <a:pt x="18474" y="1049"/>
                  </a:lnTo>
                  <a:close/>
                  <a:moveTo>
                    <a:pt x="27944" y="1"/>
                  </a:moveTo>
                  <a:lnTo>
                    <a:pt x="26025" y="4016"/>
                  </a:lnTo>
                  <a:lnTo>
                    <a:pt x="26100" y="5468"/>
                  </a:lnTo>
                  <a:lnTo>
                    <a:pt x="24674" y="6516"/>
                  </a:lnTo>
                  <a:lnTo>
                    <a:pt x="22615" y="4609"/>
                  </a:lnTo>
                  <a:lnTo>
                    <a:pt x="22868" y="1756"/>
                  </a:lnTo>
                  <a:lnTo>
                    <a:pt x="18310" y="316"/>
                  </a:lnTo>
                  <a:lnTo>
                    <a:pt x="15607" y="3018"/>
                  </a:lnTo>
                  <a:lnTo>
                    <a:pt x="14231" y="3890"/>
                  </a:lnTo>
                  <a:lnTo>
                    <a:pt x="12817" y="3309"/>
                  </a:lnTo>
                  <a:lnTo>
                    <a:pt x="10039" y="5910"/>
                  </a:lnTo>
                  <a:lnTo>
                    <a:pt x="8296" y="8057"/>
                  </a:lnTo>
                  <a:lnTo>
                    <a:pt x="5152" y="9951"/>
                  </a:lnTo>
                  <a:lnTo>
                    <a:pt x="1743" y="10633"/>
                  </a:lnTo>
                  <a:lnTo>
                    <a:pt x="0" y="13360"/>
                  </a:lnTo>
                  <a:lnTo>
                    <a:pt x="0" y="16744"/>
                  </a:lnTo>
                  <a:lnTo>
                    <a:pt x="947" y="21504"/>
                  </a:lnTo>
                  <a:lnTo>
                    <a:pt x="430" y="23462"/>
                  </a:lnTo>
                  <a:lnTo>
                    <a:pt x="2046" y="25267"/>
                  </a:lnTo>
                  <a:lnTo>
                    <a:pt x="5872" y="24409"/>
                  </a:lnTo>
                  <a:lnTo>
                    <a:pt x="9824" y="23184"/>
                  </a:lnTo>
                  <a:lnTo>
                    <a:pt x="12564" y="21997"/>
                  </a:lnTo>
                  <a:lnTo>
                    <a:pt x="16314" y="22338"/>
                  </a:lnTo>
                  <a:lnTo>
                    <a:pt x="18284" y="26151"/>
                  </a:lnTo>
                  <a:lnTo>
                    <a:pt x="20216" y="24459"/>
                  </a:lnTo>
                  <a:lnTo>
                    <a:pt x="20923" y="27616"/>
                  </a:lnTo>
                  <a:cubicBezTo>
                    <a:pt x="21795" y="30419"/>
                    <a:pt x="22136" y="30419"/>
                    <a:pt x="22325" y="30419"/>
                  </a:cubicBezTo>
                  <a:cubicBezTo>
                    <a:pt x="22590" y="30571"/>
                    <a:pt x="22855" y="30735"/>
                    <a:pt x="23095" y="30924"/>
                  </a:cubicBezTo>
                  <a:cubicBezTo>
                    <a:pt x="23752" y="31391"/>
                    <a:pt x="24067" y="31593"/>
                    <a:pt x="24320" y="31593"/>
                  </a:cubicBezTo>
                  <a:cubicBezTo>
                    <a:pt x="24345" y="31581"/>
                    <a:pt x="24383" y="31581"/>
                    <a:pt x="24421" y="31568"/>
                  </a:cubicBezTo>
                  <a:cubicBezTo>
                    <a:pt x="24509" y="31555"/>
                    <a:pt x="24598" y="31505"/>
                    <a:pt x="24648" y="31429"/>
                  </a:cubicBezTo>
                  <a:cubicBezTo>
                    <a:pt x="24749" y="31341"/>
                    <a:pt x="25355" y="31126"/>
                    <a:pt x="25962" y="30987"/>
                  </a:cubicBezTo>
                  <a:lnTo>
                    <a:pt x="28563" y="31240"/>
                  </a:lnTo>
                  <a:lnTo>
                    <a:pt x="28664" y="31151"/>
                  </a:lnTo>
                  <a:cubicBezTo>
                    <a:pt x="31366" y="28866"/>
                    <a:pt x="31366" y="28550"/>
                    <a:pt x="31366" y="28424"/>
                  </a:cubicBezTo>
                  <a:cubicBezTo>
                    <a:pt x="31416" y="28146"/>
                    <a:pt x="32464" y="26037"/>
                    <a:pt x="33449" y="24143"/>
                  </a:cubicBezTo>
                  <a:lnTo>
                    <a:pt x="34990" y="20494"/>
                  </a:lnTo>
                  <a:lnTo>
                    <a:pt x="35343" y="14787"/>
                  </a:lnTo>
                  <a:lnTo>
                    <a:pt x="31909" y="8663"/>
                  </a:lnTo>
                  <a:lnTo>
                    <a:pt x="30697" y="5683"/>
                  </a:lnTo>
                  <a:lnTo>
                    <a:pt x="30053" y="3662"/>
                  </a:lnTo>
                  <a:lnTo>
                    <a:pt x="279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7"/>
            <p:cNvSpPr/>
            <p:nvPr/>
          </p:nvSpPr>
          <p:spPr>
            <a:xfrm>
              <a:off x="6575950" y="4616250"/>
              <a:ext cx="97550" cy="109575"/>
            </a:xfrm>
            <a:custGeom>
              <a:avLst/>
              <a:gdLst/>
              <a:ahLst/>
              <a:cxnLst/>
              <a:rect l="l" t="t" r="r" b="b"/>
              <a:pathLst>
                <a:path w="3902" h="4383" extrusionOk="0">
                  <a:moveTo>
                    <a:pt x="303" y="1"/>
                  </a:moveTo>
                  <a:lnTo>
                    <a:pt x="0" y="430"/>
                  </a:lnTo>
                  <a:lnTo>
                    <a:pt x="0" y="2955"/>
                  </a:lnTo>
                  <a:lnTo>
                    <a:pt x="1326" y="4382"/>
                  </a:lnTo>
                  <a:lnTo>
                    <a:pt x="3498" y="2753"/>
                  </a:lnTo>
                  <a:lnTo>
                    <a:pt x="3902" y="430"/>
                  </a:lnTo>
                  <a:lnTo>
                    <a:pt x="2273" y="1213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7"/>
            <p:cNvSpPr/>
            <p:nvPr/>
          </p:nvSpPr>
          <p:spPr>
            <a:xfrm>
              <a:off x="6568050" y="4609625"/>
              <a:ext cx="115875" cy="126600"/>
            </a:xfrm>
            <a:custGeom>
              <a:avLst/>
              <a:gdLst/>
              <a:ahLst/>
              <a:cxnLst/>
              <a:rect l="l" t="t" r="r" b="b"/>
              <a:pathLst>
                <a:path w="4635" h="5064" extrusionOk="0">
                  <a:moveTo>
                    <a:pt x="783" y="1"/>
                  </a:moveTo>
                  <a:lnTo>
                    <a:pt x="455" y="531"/>
                  </a:lnTo>
                  <a:lnTo>
                    <a:pt x="2564" y="1844"/>
                  </a:lnTo>
                  <a:lnTo>
                    <a:pt x="3814" y="1251"/>
                  </a:lnTo>
                  <a:lnTo>
                    <a:pt x="3536" y="2842"/>
                  </a:lnTo>
                  <a:lnTo>
                    <a:pt x="1680" y="4218"/>
                  </a:lnTo>
                  <a:lnTo>
                    <a:pt x="632" y="3094"/>
                  </a:lnTo>
                  <a:lnTo>
                    <a:pt x="632" y="695"/>
                  </a:lnTo>
                  <a:lnTo>
                    <a:pt x="0" y="695"/>
                  </a:lnTo>
                  <a:lnTo>
                    <a:pt x="0" y="3347"/>
                  </a:lnTo>
                  <a:lnTo>
                    <a:pt x="1592" y="5064"/>
                  </a:lnTo>
                  <a:lnTo>
                    <a:pt x="4104" y="3208"/>
                  </a:lnTo>
                  <a:lnTo>
                    <a:pt x="4635" y="139"/>
                  </a:lnTo>
                  <a:lnTo>
                    <a:pt x="2602" y="1124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7"/>
            <p:cNvSpPr/>
            <p:nvPr/>
          </p:nvSpPr>
          <p:spPr>
            <a:xfrm>
              <a:off x="6995150" y="4713800"/>
              <a:ext cx="195750" cy="190700"/>
            </a:xfrm>
            <a:custGeom>
              <a:avLst/>
              <a:gdLst/>
              <a:ahLst/>
              <a:cxnLst/>
              <a:rect l="l" t="t" r="r" b="b"/>
              <a:pathLst>
                <a:path w="7830" h="7628" extrusionOk="0">
                  <a:moveTo>
                    <a:pt x="6883" y="0"/>
                  </a:moveTo>
                  <a:lnTo>
                    <a:pt x="4648" y="1932"/>
                  </a:lnTo>
                  <a:lnTo>
                    <a:pt x="2615" y="2905"/>
                  </a:lnTo>
                  <a:lnTo>
                    <a:pt x="468" y="4660"/>
                  </a:lnTo>
                  <a:lnTo>
                    <a:pt x="1" y="5859"/>
                  </a:lnTo>
                  <a:lnTo>
                    <a:pt x="1958" y="7627"/>
                  </a:lnTo>
                  <a:lnTo>
                    <a:pt x="4471" y="4622"/>
                  </a:lnTo>
                  <a:lnTo>
                    <a:pt x="6921" y="2425"/>
                  </a:lnTo>
                  <a:lnTo>
                    <a:pt x="7830" y="1124"/>
                  </a:lnTo>
                  <a:lnTo>
                    <a:pt x="7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7"/>
            <p:cNvSpPr/>
            <p:nvPr/>
          </p:nvSpPr>
          <p:spPr>
            <a:xfrm>
              <a:off x="6985700" y="4705900"/>
              <a:ext cx="213100" cy="209650"/>
            </a:xfrm>
            <a:custGeom>
              <a:avLst/>
              <a:gdLst/>
              <a:ahLst/>
              <a:cxnLst/>
              <a:rect l="l" t="t" r="r" b="b"/>
              <a:pathLst>
                <a:path w="8524" h="8386" extrusionOk="0">
                  <a:moveTo>
                    <a:pt x="7905" y="632"/>
                  </a:moveTo>
                  <a:lnTo>
                    <a:pt x="7905" y="1339"/>
                  </a:lnTo>
                  <a:lnTo>
                    <a:pt x="7071" y="2526"/>
                  </a:lnTo>
                  <a:lnTo>
                    <a:pt x="4609" y="4736"/>
                  </a:lnTo>
                  <a:lnTo>
                    <a:pt x="2311" y="7489"/>
                  </a:lnTo>
                  <a:lnTo>
                    <a:pt x="758" y="6074"/>
                  </a:lnTo>
                  <a:lnTo>
                    <a:pt x="1111" y="5165"/>
                  </a:lnTo>
                  <a:lnTo>
                    <a:pt x="3169" y="3486"/>
                  </a:lnTo>
                  <a:lnTo>
                    <a:pt x="5165" y="2526"/>
                  </a:lnTo>
                  <a:lnTo>
                    <a:pt x="7387" y="632"/>
                  </a:lnTo>
                  <a:close/>
                  <a:moveTo>
                    <a:pt x="7147" y="1"/>
                  </a:moveTo>
                  <a:lnTo>
                    <a:pt x="4836" y="1971"/>
                  </a:lnTo>
                  <a:lnTo>
                    <a:pt x="2854" y="2943"/>
                  </a:lnTo>
                  <a:lnTo>
                    <a:pt x="568" y="4786"/>
                  </a:lnTo>
                  <a:lnTo>
                    <a:pt x="0" y="6251"/>
                  </a:lnTo>
                  <a:lnTo>
                    <a:pt x="2374" y="8385"/>
                  </a:lnTo>
                  <a:lnTo>
                    <a:pt x="5064" y="5165"/>
                  </a:lnTo>
                  <a:lnTo>
                    <a:pt x="7513" y="2981"/>
                  </a:lnTo>
                  <a:lnTo>
                    <a:pt x="8523" y="1541"/>
                  </a:lnTo>
                  <a:lnTo>
                    <a:pt x="85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7"/>
            <p:cNvSpPr/>
            <p:nvPr/>
          </p:nvSpPr>
          <p:spPr>
            <a:xfrm>
              <a:off x="7223700" y="4478300"/>
              <a:ext cx="126625" cy="235850"/>
            </a:xfrm>
            <a:custGeom>
              <a:avLst/>
              <a:gdLst/>
              <a:ahLst/>
              <a:cxnLst/>
              <a:rect l="l" t="t" r="r" b="b"/>
              <a:pathLst>
                <a:path w="5065" h="9434" extrusionOk="0">
                  <a:moveTo>
                    <a:pt x="607" y="1"/>
                  </a:moveTo>
                  <a:lnTo>
                    <a:pt x="1099" y="3334"/>
                  </a:lnTo>
                  <a:lnTo>
                    <a:pt x="1175" y="5557"/>
                  </a:lnTo>
                  <a:lnTo>
                    <a:pt x="266" y="5948"/>
                  </a:lnTo>
                  <a:lnTo>
                    <a:pt x="1087" y="7792"/>
                  </a:lnTo>
                  <a:cubicBezTo>
                    <a:pt x="1087" y="7792"/>
                    <a:pt x="1" y="8612"/>
                    <a:pt x="317" y="8827"/>
                  </a:cubicBezTo>
                  <a:cubicBezTo>
                    <a:pt x="569" y="9004"/>
                    <a:pt x="809" y="9206"/>
                    <a:pt x="1036" y="9433"/>
                  </a:cubicBezTo>
                  <a:lnTo>
                    <a:pt x="2640" y="7716"/>
                  </a:lnTo>
                  <a:lnTo>
                    <a:pt x="3448" y="5531"/>
                  </a:lnTo>
                  <a:lnTo>
                    <a:pt x="5064" y="5026"/>
                  </a:lnTo>
                  <a:lnTo>
                    <a:pt x="4092" y="4370"/>
                  </a:lnTo>
                  <a:lnTo>
                    <a:pt x="2791" y="4370"/>
                  </a:lnTo>
                  <a:lnTo>
                    <a:pt x="2665" y="73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7"/>
            <p:cNvSpPr/>
            <p:nvPr/>
          </p:nvSpPr>
          <p:spPr>
            <a:xfrm>
              <a:off x="7219600" y="4466625"/>
              <a:ext cx="149025" cy="258875"/>
            </a:xfrm>
            <a:custGeom>
              <a:avLst/>
              <a:gdLst/>
              <a:ahLst/>
              <a:cxnLst/>
              <a:rect l="l" t="t" r="r" b="b"/>
              <a:pathLst>
                <a:path w="5961" h="10355" extrusionOk="0">
                  <a:moveTo>
                    <a:pt x="1162" y="948"/>
                  </a:moveTo>
                  <a:lnTo>
                    <a:pt x="2526" y="1427"/>
                  </a:lnTo>
                  <a:lnTo>
                    <a:pt x="2652" y="5152"/>
                  </a:lnTo>
                  <a:lnTo>
                    <a:pt x="4155" y="5152"/>
                  </a:lnTo>
                  <a:lnTo>
                    <a:pt x="4509" y="5392"/>
                  </a:lnTo>
                  <a:lnTo>
                    <a:pt x="3372" y="5733"/>
                  </a:lnTo>
                  <a:lnTo>
                    <a:pt x="2539" y="8019"/>
                  </a:lnTo>
                  <a:lnTo>
                    <a:pt x="1188" y="9458"/>
                  </a:lnTo>
                  <a:cubicBezTo>
                    <a:pt x="1074" y="9344"/>
                    <a:pt x="922" y="9231"/>
                    <a:pt x="784" y="9117"/>
                  </a:cubicBezTo>
                  <a:cubicBezTo>
                    <a:pt x="973" y="8903"/>
                    <a:pt x="1200" y="8701"/>
                    <a:pt x="1440" y="8524"/>
                  </a:cubicBezTo>
                  <a:lnTo>
                    <a:pt x="1642" y="8360"/>
                  </a:lnTo>
                  <a:lnTo>
                    <a:pt x="847" y="6579"/>
                  </a:lnTo>
                  <a:lnTo>
                    <a:pt x="1667" y="6238"/>
                  </a:lnTo>
                  <a:lnTo>
                    <a:pt x="1566" y="3751"/>
                  </a:lnTo>
                  <a:lnTo>
                    <a:pt x="1162" y="948"/>
                  </a:lnTo>
                  <a:close/>
                  <a:moveTo>
                    <a:pt x="380" y="1"/>
                  </a:moveTo>
                  <a:lnTo>
                    <a:pt x="948" y="3814"/>
                  </a:lnTo>
                  <a:lnTo>
                    <a:pt x="1011" y="5822"/>
                  </a:lnTo>
                  <a:lnTo>
                    <a:pt x="1" y="6251"/>
                  </a:lnTo>
                  <a:lnTo>
                    <a:pt x="859" y="8158"/>
                  </a:lnTo>
                  <a:cubicBezTo>
                    <a:pt x="481" y="8473"/>
                    <a:pt x="114" y="8865"/>
                    <a:pt x="114" y="9193"/>
                  </a:cubicBezTo>
                  <a:cubicBezTo>
                    <a:pt x="114" y="9332"/>
                    <a:pt x="190" y="9471"/>
                    <a:pt x="304" y="9559"/>
                  </a:cubicBezTo>
                  <a:cubicBezTo>
                    <a:pt x="544" y="9723"/>
                    <a:pt x="771" y="9913"/>
                    <a:pt x="973" y="10127"/>
                  </a:cubicBezTo>
                  <a:lnTo>
                    <a:pt x="1200" y="10355"/>
                  </a:lnTo>
                  <a:lnTo>
                    <a:pt x="3044" y="8397"/>
                  </a:lnTo>
                  <a:lnTo>
                    <a:pt x="3852" y="6251"/>
                  </a:lnTo>
                  <a:lnTo>
                    <a:pt x="5961" y="5607"/>
                  </a:lnTo>
                  <a:lnTo>
                    <a:pt x="4357" y="4521"/>
                  </a:lnTo>
                  <a:lnTo>
                    <a:pt x="3258" y="4521"/>
                  </a:lnTo>
                  <a:lnTo>
                    <a:pt x="3132" y="97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7"/>
            <p:cNvSpPr/>
            <p:nvPr/>
          </p:nvSpPr>
          <p:spPr>
            <a:xfrm>
              <a:off x="6134625" y="2921400"/>
              <a:ext cx="43275" cy="96300"/>
            </a:xfrm>
            <a:custGeom>
              <a:avLst/>
              <a:gdLst/>
              <a:ahLst/>
              <a:cxnLst/>
              <a:rect l="l" t="t" r="r" b="b"/>
              <a:pathLst>
                <a:path w="1731" h="3852" extrusionOk="0">
                  <a:moveTo>
                    <a:pt x="1415" y="0"/>
                  </a:moveTo>
                  <a:lnTo>
                    <a:pt x="1" y="682"/>
                  </a:lnTo>
                  <a:lnTo>
                    <a:pt x="1" y="2627"/>
                  </a:lnTo>
                  <a:lnTo>
                    <a:pt x="1415" y="3852"/>
                  </a:lnTo>
                  <a:lnTo>
                    <a:pt x="1730" y="1920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7"/>
            <p:cNvSpPr/>
            <p:nvPr/>
          </p:nvSpPr>
          <p:spPr>
            <a:xfrm>
              <a:off x="6126725" y="2909725"/>
              <a:ext cx="59375" cy="122825"/>
            </a:xfrm>
            <a:custGeom>
              <a:avLst/>
              <a:gdLst/>
              <a:ahLst/>
              <a:cxnLst/>
              <a:rect l="l" t="t" r="r" b="b"/>
              <a:pathLst>
                <a:path w="2375" h="4913" extrusionOk="0">
                  <a:moveTo>
                    <a:pt x="1491" y="935"/>
                  </a:moveTo>
                  <a:lnTo>
                    <a:pt x="1731" y="2387"/>
                  </a:lnTo>
                  <a:lnTo>
                    <a:pt x="1516" y="3713"/>
                  </a:lnTo>
                  <a:lnTo>
                    <a:pt x="632" y="2955"/>
                  </a:lnTo>
                  <a:lnTo>
                    <a:pt x="632" y="1351"/>
                  </a:lnTo>
                  <a:lnTo>
                    <a:pt x="1491" y="935"/>
                  </a:lnTo>
                  <a:close/>
                  <a:moveTo>
                    <a:pt x="1983" y="0"/>
                  </a:moveTo>
                  <a:lnTo>
                    <a:pt x="1" y="960"/>
                  </a:lnTo>
                  <a:lnTo>
                    <a:pt x="1" y="3245"/>
                  </a:lnTo>
                  <a:lnTo>
                    <a:pt x="1958" y="4912"/>
                  </a:lnTo>
                  <a:lnTo>
                    <a:pt x="2375" y="2387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7"/>
            <p:cNvSpPr/>
            <p:nvPr/>
          </p:nvSpPr>
          <p:spPr>
            <a:xfrm>
              <a:off x="5917450" y="3060600"/>
              <a:ext cx="65350" cy="60650"/>
            </a:xfrm>
            <a:custGeom>
              <a:avLst/>
              <a:gdLst/>
              <a:ahLst/>
              <a:cxnLst/>
              <a:rect l="l" t="t" r="r" b="b"/>
              <a:pathLst>
                <a:path w="2614" h="2426" extrusionOk="0">
                  <a:moveTo>
                    <a:pt x="1099" y="1"/>
                  </a:moveTo>
                  <a:lnTo>
                    <a:pt x="0" y="1175"/>
                  </a:lnTo>
                  <a:lnTo>
                    <a:pt x="568" y="2425"/>
                  </a:lnTo>
                  <a:lnTo>
                    <a:pt x="1440" y="2425"/>
                  </a:lnTo>
                  <a:lnTo>
                    <a:pt x="2614" y="708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7"/>
            <p:cNvSpPr/>
            <p:nvPr/>
          </p:nvSpPr>
          <p:spPr>
            <a:xfrm>
              <a:off x="5908275" y="3050825"/>
              <a:ext cx="86225" cy="78325"/>
            </a:xfrm>
            <a:custGeom>
              <a:avLst/>
              <a:gdLst/>
              <a:ahLst/>
              <a:cxnLst/>
              <a:rect l="l" t="t" r="r" b="b"/>
              <a:pathLst>
                <a:path w="3449" h="3133" extrusionOk="0">
                  <a:moveTo>
                    <a:pt x="1541" y="771"/>
                  </a:moveTo>
                  <a:lnTo>
                    <a:pt x="2514" y="1225"/>
                  </a:lnTo>
                  <a:lnTo>
                    <a:pt x="1630" y="2501"/>
                  </a:lnTo>
                  <a:lnTo>
                    <a:pt x="1137" y="2501"/>
                  </a:lnTo>
                  <a:lnTo>
                    <a:pt x="746" y="1617"/>
                  </a:lnTo>
                  <a:lnTo>
                    <a:pt x="1541" y="771"/>
                  </a:lnTo>
                  <a:close/>
                  <a:moveTo>
                    <a:pt x="1390" y="1"/>
                  </a:moveTo>
                  <a:lnTo>
                    <a:pt x="1" y="1503"/>
                  </a:lnTo>
                  <a:lnTo>
                    <a:pt x="733" y="3132"/>
                  </a:lnTo>
                  <a:lnTo>
                    <a:pt x="1971" y="3132"/>
                  </a:lnTo>
                  <a:lnTo>
                    <a:pt x="3448" y="960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7"/>
            <p:cNvSpPr/>
            <p:nvPr/>
          </p:nvSpPr>
          <p:spPr>
            <a:xfrm>
              <a:off x="6168100" y="3083025"/>
              <a:ext cx="108300" cy="173650"/>
            </a:xfrm>
            <a:custGeom>
              <a:avLst/>
              <a:gdLst/>
              <a:ahLst/>
              <a:cxnLst/>
              <a:rect l="l" t="t" r="r" b="b"/>
              <a:pathLst>
                <a:path w="4332" h="6946" extrusionOk="0">
                  <a:moveTo>
                    <a:pt x="1578" y="0"/>
                  </a:moveTo>
                  <a:lnTo>
                    <a:pt x="707" y="1440"/>
                  </a:lnTo>
                  <a:lnTo>
                    <a:pt x="0" y="3132"/>
                  </a:lnTo>
                  <a:lnTo>
                    <a:pt x="783" y="5897"/>
                  </a:lnTo>
                  <a:lnTo>
                    <a:pt x="2399" y="5405"/>
                  </a:lnTo>
                  <a:lnTo>
                    <a:pt x="3472" y="6945"/>
                  </a:lnTo>
                  <a:lnTo>
                    <a:pt x="4331" y="5241"/>
                  </a:lnTo>
                  <a:lnTo>
                    <a:pt x="3472" y="3789"/>
                  </a:lnTo>
                  <a:lnTo>
                    <a:pt x="1818" y="2564"/>
                  </a:lnTo>
                  <a:lnTo>
                    <a:pt x="2399" y="1352"/>
                  </a:lnTo>
                  <a:lnTo>
                    <a:pt x="15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7"/>
            <p:cNvSpPr/>
            <p:nvPr/>
          </p:nvSpPr>
          <p:spPr>
            <a:xfrm>
              <a:off x="6159575" y="3067875"/>
              <a:ext cx="125650" cy="204275"/>
            </a:xfrm>
            <a:custGeom>
              <a:avLst/>
              <a:gdLst/>
              <a:ahLst/>
              <a:cxnLst/>
              <a:rect l="l" t="t" r="r" b="b"/>
              <a:pathLst>
                <a:path w="5026" h="8171" extrusionOk="0">
                  <a:moveTo>
                    <a:pt x="1932" y="1213"/>
                  </a:moveTo>
                  <a:lnTo>
                    <a:pt x="2399" y="1970"/>
                  </a:lnTo>
                  <a:lnTo>
                    <a:pt x="1768" y="3271"/>
                  </a:lnTo>
                  <a:lnTo>
                    <a:pt x="3574" y="4609"/>
                  </a:lnTo>
                  <a:lnTo>
                    <a:pt x="4319" y="5872"/>
                  </a:lnTo>
                  <a:lnTo>
                    <a:pt x="3763" y="6933"/>
                  </a:lnTo>
                  <a:lnTo>
                    <a:pt x="2866" y="5645"/>
                  </a:lnTo>
                  <a:lnTo>
                    <a:pt x="1351" y="6099"/>
                  </a:lnTo>
                  <a:lnTo>
                    <a:pt x="682" y="3763"/>
                  </a:lnTo>
                  <a:lnTo>
                    <a:pt x="1326" y="2197"/>
                  </a:lnTo>
                  <a:lnTo>
                    <a:pt x="1932" y="1213"/>
                  </a:lnTo>
                  <a:close/>
                  <a:moveTo>
                    <a:pt x="1907" y="0"/>
                  </a:moveTo>
                  <a:lnTo>
                    <a:pt x="758" y="1920"/>
                  </a:lnTo>
                  <a:lnTo>
                    <a:pt x="0" y="3725"/>
                  </a:lnTo>
                  <a:lnTo>
                    <a:pt x="909" y="6895"/>
                  </a:lnTo>
                  <a:lnTo>
                    <a:pt x="2614" y="6377"/>
                  </a:lnTo>
                  <a:lnTo>
                    <a:pt x="3851" y="8170"/>
                  </a:lnTo>
                  <a:lnTo>
                    <a:pt x="5026" y="5834"/>
                  </a:lnTo>
                  <a:lnTo>
                    <a:pt x="4079" y="4230"/>
                  </a:lnTo>
                  <a:lnTo>
                    <a:pt x="2551" y="3081"/>
                  </a:lnTo>
                  <a:lnTo>
                    <a:pt x="3094" y="1945"/>
                  </a:lnTo>
                  <a:lnTo>
                    <a:pt x="19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7"/>
            <p:cNvSpPr/>
            <p:nvPr/>
          </p:nvSpPr>
          <p:spPr>
            <a:xfrm>
              <a:off x="6241950" y="3244650"/>
              <a:ext cx="111475" cy="160375"/>
            </a:xfrm>
            <a:custGeom>
              <a:avLst/>
              <a:gdLst/>
              <a:ahLst/>
              <a:cxnLst/>
              <a:rect l="l" t="t" r="r" b="b"/>
              <a:pathLst>
                <a:path w="4459" h="6415" extrusionOk="0">
                  <a:moveTo>
                    <a:pt x="2248" y="0"/>
                  </a:moveTo>
                  <a:lnTo>
                    <a:pt x="1781" y="1693"/>
                  </a:lnTo>
                  <a:lnTo>
                    <a:pt x="2021" y="3069"/>
                  </a:lnTo>
                  <a:lnTo>
                    <a:pt x="518" y="3965"/>
                  </a:lnTo>
                  <a:lnTo>
                    <a:pt x="1" y="4281"/>
                  </a:lnTo>
                  <a:lnTo>
                    <a:pt x="1377" y="4912"/>
                  </a:lnTo>
                  <a:lnTo>
                    <a:pt x="2842" y="6415"/>
                  </a:lnTo>
                  <a:lnTo>
                    <a:pt x="4458" y="4912"/>
                  </a:lnTo>
                  <a:lnTo>
                    <a:pt x="3271" y="3208"/>
                  </a:lnTo>
                  <a:lnTo>
                    <a:pt x="3650" y="1541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7"/>
            <p:cNvSpPr/>
            <p:nvPr/>
          </p:nvSpPr>
          <p:spPr>
            <a:xfrm>
              <a:off x="6225225" y="3228550"/>
              <a:ext cx="138600" cy="187525"/>
            </a:xfrm>
            <a:custGeom>
              <a:avLst/>
              <a:gdLst/>
              <a:ahLst/>
              <a:cxnLst/>
              <a:rect l="l" t="t" r="r" b="b"/>
              <a:pathLst>
                <a:path w="5544" h="7501" extrusionOk="0">
                  <a:moveTo>
                    <a:pt x="3082" y="1276"/>
                  </a:moveTo>
                  <a:lnTo>
                    <a:pt x="3978" y="2273"/>
                  </a:lnTo>
                  <a:lnTo>
                    <a:pt x="3612" y="3915"/>
                  </a:lnTo>
                  <a:lnTo>
                    <a:pt x="4723" y="5519"/>
                  </a:lnTo>
                  <a:lnTo>
                    <a:pt x="3523" y="6617"/>
                  </a:lnTo>
                  <a:lnTo>
                    <a:pt x="2286" y="5342"/>
                  </a:lnTo>
                  <a:lnTo>
                    <a:pt x="1339" y="4887"/>
                  </a:lnTo>
                  <a:lnTo>
                    <a:pt x="3044" y="3877"/>
                  </a:lnTo>
                  <a:lnTo>
                    <a:pt x="2791" y="2362"/>
                  </a:lnTo>
                  <a:lnTo>
                    <a:pt x="3082" y="1276"/>
                  </a:lnTo>
                  <a:close/>
                  <a:moveTo>
                    <a:pt x="2766" y="1"/>
                  </a:moveTo>
                  <a:lnTo>
                    <a:pt x="2134" y="2324"/>
                  </a:lnTo>
                  <a:lnTo>
                    <a:pt x="2337" y="3549"/>
                  </a:lnTo>
                  <a:lnTo>
                    <a:pt x="1023" y="4344"/>
                  </a:lnTo>
                  <a:lnTo>
                    <a:pt x="1" y="4976"/>
                  </a:lnTo>
                  <a:lnTo>
                    <a:pt x="1857" y="5822"/>
                  </a:lnTo>
                  <a:lnTo>
                    <a:pt x="3498" y="7501"/>
                  </a:lnTo>
                  <a:lnTo>
                    <a:pt x="5544" y="5607"/>
                  </a:lnTo>
                  <a:lnTo>
                    <a:pt x="4281" y="3776"/>
                  </a:lnTo>
                  <a:lnTo>
                    <a:pt x="4660" y="2084"/>
                  </a:lnTo>
                  <a:lnTo>
                    <a:pt x="27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7"/>
            <p:cNvSpPr/>
            <p:nvPr/>
          </p:nvSpPr>
          <p:spPr>
            <a:xfrm>
              <a:off x="6323400" y="2434950"/>
              <a:ext cx="220375" cy="347575"/>
            </a:xfrm>
            <a:custGeom>
              <a:avLst/>
              <a:gdLst/>
              <a:ahLst/>
              <a:cxnLst/>
              <a:rect l="l" t="t" r="r" b="b"/>
              <a:pathLst>
                <a:path w="8815" h="13903" extrusionOk="0">
                  <a:moveTo>
                    <a:pt x="7766" y="0"/>
                  </a:moveTo>
                  <a:lnTo>
                    <a:pt x="6718" y="392"/>
                  </a:lnTo>
                  <a:lnTo>
                    <a:pt x="6301" y="2235"/>
                  </a:lnTo>
                  <a:lnTo>
                    <a:pt x="6150" y="4836"/>
                  </a:lnTo>
                  <a:lnTo>
                    <a:pt x="4433" y="5960"/>
                  </a:lnTo>
                  <a:lnTo>
                    <a:pt x="3877" y="7337"/>
                  </a:lnTo>
                  <a:lnTo>
                    <a:pt x="2248" y="7425"/>
                  </a:lnTo>
                  <a:lnTo>
                    <a:pt x="847" y="9104"/>
                  </a:lnTo>
                  <a:lnTo>
                    <a:pt x="1" y="10367"/>
                  </a:lnTo>
                  <a:lnTo>
                    <a:pt x="1187" y="12640"/>
                  </a:lnTo>
                  <a:lnTo>
                    <a:pt x="1932" y="13903"/>
                  </a:lnTo>
                  <a:lnTo>
                    <a:pt x="2652" y="11478"/>
                  </a:lnTo>
                  <a:lnTo>
                    <a:pt x="2248" y="10304"/>
                  </a:lnTo>
                  <a:lnTo>
                    <a:pt x="4256" y="9799"/>
                  </a:lnTo>
                  <a:lnTo>
                    <a:pt x="6011" y="9799"/>
                  </a:lnTo>
                  <a:lnTo>
                    <a:pt x="8814" y="7576"/>
                  </a:lnTo>
                  <a:lnTo>
                    <a:pt x="8499" y="4660"/>
                  </a:lnTo>
                  <a:lnTo>
                    <a:pt x="8814" y="2639"/>
                  </a:lnTo>
                  <a:lnTo>
                    <a:pt x="77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7"/>
            <p:cNvSpPr/>
            <p:nvPr/>
          </p:nvSpPr>
          <p:spPr>
            <a:xfrm>
              <a:off x="6314250" y="2424850"/>
              <a:ext cx="238050" cy="377575"/>
            </a:xfrm>
            <a:custGeom>
              <a:avLst/>
              <a:gdLst/>
              <a:ahLst/>
              <a:cxnLst/>
              <a:rect l="l" t="t" r="r" b="b"/>
              <a:pathLst>
                <a:path w="9522" h="15103" extrusionOk="0">
                  <a:moveTo>
                    <a:pt x="7955" y="808"/>
                  </a:moveTo>
                  <a:lnTo>
                    <a:pt x="8852" y="3069"/>
                  </a:lnTo>
                  <a:lnTo>
                    <a:pt x="8536" y="5051"/>
                  </a:lnTo>
                  <a:lnTo>
                    <a:pt x="8852" y="7842"/>
                  </a:lnTo>
                  <a:lnTo>
                    <a:pt x="6263" y="9887"/>
                  </a:lnTo>
                  <a:lnTo>
                    <a:pt x="4622" y="9887"/>
                  </a:lnTo>
                  <a:lnTo>
                    <a:pt x="2210" y="10493"/>
                  </a:lnTo>
                  <a:lnTo>
                    <a:pt x="2690" y="11895"/>
                  </a:lnTo>
                  <a:lnTo>
                    <a:pt x="2197" y="13536"/>
                  </a:lnTo>
                  <a:lnTo>
                    <a:pt x="1844" y="12905"/>
                  </a:lnTo>
                  <a:lnTo>
                    <a:pt x="733" y="10784"/>
                  </a:lnTo>
                  <a:lnTo>
                    <a:pt x="1478" y="9710"/>
                  </a:lnTo>
                  <a:lnTo>
                    <a:pt x="2778" y="8132"/>
                  </a:lnTo>
                  <a:lnTo>
                    <a:pt x="4470" y="8044"/>
                  </a:lnTo>
                  <a:lnTo>
                    <a:pt x="5064" y="6579"/>
                  </a:lnTo>
                  <a:lnTo>
                    <a:pt x="6819" y="5417"/>
                  </a:lnTo>
                  <a:lnTo>
                    <a:pt x="6983" y="2715"/>
                  </a:lnTo>
                  <a:lnTo>
                    <a:pt x="7349" y="1036"/>
                  </a:lnTo>
                  <a:lnTo>
                    <a:pt x="7955" y="808"/>
                  </a:lnTo>
                  <a:close/>
                  <a:moveTo>
                    <a:pt x="8309" y="0"/>
                  </a:moveTo>
                  <a:lnTo>
                    <a:pt x="6806" y="556"/>
                  </a:lnTo>
                  <a:lnTo>
                    <a:pt x="6364" y="2627"/>
                  </a:lnTo>
                  <a:lnTo>
                    <a:pt x="6200" y="5064"/>
                  </a:lnTo>
                  <a:lnTo>
                    <a:pt x="4546" y="6162"/>
                  </a:lnTo>
                  <a:lnTo>
                    <a:pt x="4028" y="7450"/>
                  </a:lnTo>
                  <a:lnTo>
                    <a:pt x="2463" y="7526"/>
                  </a:lnTo>
                  <a:lnTo>
                    <a:pt x="973" y="9319"/>
                  </a:lnTo>
                  <a:lnTo>
                    <a:pt x="0" y="10758"/>
                  </a:lnTo>
                  <a:lnTo>
                    <a:pt x="1276" y="13208"/>
                  </a:lnTo>
                  <a:lnTo>
                    <a:pt x="2387" y="15102"/>
                  </a:lnTo>
                  <a:lnTo>
                    <a:pt x="3347" y="11870"/>
                  </a:lnTo>
                  <a:lnTo>
                    <a:pt x="3031" y="10923"/>
                  </a:lnTo>
                  <a:lnTo>
                    <a:pt x="4660" y="10506"/>
                  </a:lnTo>
                  <a:lnTo>
                    <a:pt x="6491" y="10506"/>
                  </a:lnTo>
                  <a:lnTo>
                    <a:pt x="9521" y="8119"/>
                  </a:lnTo>
                  <a:lnTo>
                    <a:pt x="9180" y="5076"/>
                  </a:lnTo>
                  <a:lnTo>
                    <a:pt x="9509" y="3005"/>
                  </a:lnTo>
                  <a:lnTo>
                    <a:pt x="83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7"/>
            <p:cNvSpPr/>
            <p:nvPr/>
          </p:nvSpPr>
          <p:spPr>
            <a:xfrm>
              <a:off x="6470500" y="2285950"/>
              <a:ext cx="89675" cy="141450"/>
            </a:xfrm>
            <a:custGeom>
              <a:avLst/>
              <a:gdLst/>
              <a:ahLst/>
              <a:cxnLst/>
              <a:rect l="l" t="t" r="r" b="b"/>
              <a:pathLst>
                <a:path w="3587" h="5658" extrusionOk="0">
                  <a:moveTo>
                    <a:pt x="266" y="0"/>
                  </a:moveTo>
                  <a:lnTo>
                    <a:pt x="1" y="897"/>
                  </a:lnTo>
                  <a:lnTo>
                    <a:pt x="380" y="2677"/>
                  </a:lnTo>
                  <a:lnTo>
                    <a:pt x="76" y="3940"/>
                  </a:lnTo>
                  <a:lnTo>
                    <a:pt x="342" y="5657"/>
                  </a:lnTo>
                  <a:lnTo>
                    <a:pt x="2021" y="5657"/>
                  </a:lnTo>
                  <a:lnTo>
                    <a:pt x="1554" y="3801"/>
                  </a:lnTo>
                  <a:lnTo>
                    <a:pt x="1554" y="3801"/>
                  </a:lnTo>
                  <a:lnTo>
                    <a:pt x="2943" y="4420"/>
                  </a:lnTo>
                  <a:lnTo>
                    <a:pt x="3587" y="2677"/>
                  </a:lnTo>
                  <a:lnTo>
                    <a:pt x="3587" y="1566"/>
                  </a:lnTo>
                  <a:lnTo>
                    <a:pt x="1832" y="821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7"/>
            <p:cNvSpPr/>
            <p:nvPr/>
          </p:nvSpPr>
          <p:spPr>
            <a:xfrm>
              <a:off x="6462300" y="2274900"/>
              <a:ext cx="105775" cy="160375"/>
            </a:xfrm>
            <a:custGeom>
              <a:avLst/>
              <a:gdLst/>
              <a:ahLst/>
              <a:cxnLst/>
              <a:rect l="l" t="t" r="r" b="b"/>
              <a:pathLst>
                <a:path w="4231" h="6415" extrusionOk="0">
                  <a:moveTo>
                    <a:pt x="783" y="897"/>
                  </a:moveTo>
                  <a:lnTo>
                    <a:pt x="2033" y="1541"/>
                  </a:lnTo>
                  <a:lnTo>
                    <a:pt x="3599" y="2210"/>
                  </a:lnTo>
                  <a:lnTo>
                    <a:pt x="3599" y="3069"/>
                  </a:lnTo>
                  <a:lnTo>
                    <a:pt x="3094" y="4432"/>
                  </a:lnTo>
                  <a:lnTo>
                    <a:pt x="1427" y="3700"/>
                  </a:lnTo>
                  <a:lnTo>
                    <a:pt x="1945" y="5784"/>
                  </a:lnTo>
                  <a:lnTo>
                    <a:pt x="935" y="5784"/>
                  </a:lnTo>
                  <a:lnTo>
                    <a:pt x="733" y="4395"/>
                  </a:lnTo>
                  <a:lnTo>
                    <a:pt x="1036" y="3119"/>
                  </a:lnTo>
                  <a:lnTo>
                    <a:pt x="657" y="1352"/>
                  </a:lnTo>
                  <a:lnTo>
                    <a:pt x="783" y="897"/>
                  </a:lnTo>
                  <a:close/>
                  <a:moveTo>
                    <a:pt x="392" y="0"/>
                  </a:moveTo>
                  <a:lnTo>
                    <a:pt x="0" y="1326"/>
                  </a:lnTo>
                  <a:lnTo>
                    <a:pt x="379" y="3119"/>
                  </a:lnTo>
                  <a:lnTo>
                    <a:pt x="89" y="4369"/>
                  </a:lnTo>
                  <a:lnTo>
                    <a:pt x="404" y="6415"/>
                  </a:lnTo>
                  <a:lnTo>
                    <a:pt x="2753" y="6415"/>
                  </a:lnTo>
                  <a:lnTo>
                    <a:pt x="2336" y="4799"/>
                  </a:lnTo>
                  <a:lnTo>
                    <a:pt x="2336" y="4799"/>
                  </a:lnTo>
                  <a:lnTo>
                    <a:pt x="3448" y="5291"/>
                  </a:lnTo>
                  <a:lnTo>
                    <a:pt x="4205" y="3233"/>
                  </a:lnTo>
                  <a:lnTo>
                    <a:pt x="4230" y="1793"/>
                  </a:lnTo>
                  <a:lnTo>
                    <a:pt x="2299" y="985"/>
                  </a:lnTo>
                  <a:lnTo>
                    <a:pt x="3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7"/>
            <p:cNvSpPr/>
            <p:nvPr/>
          </p:nvSpPr>
          <p:spPr>
            <a:xfrm>
              <a:off x="6378950" y="1950375"/>
              <a:ext cx="126300" cy="303725"/>
            </a:xfrm>
            <a:custGeom>
              <a:avLst/>
              <a:gdLst/>
              <a:ahLst/>
              <a:cxnLst/>
              <a:rect l="l" t="t" r="r" b="b"/>
              <a:pathLst>
                <a:path w="5052" h="12149" extrusionOk="0">
                  <a:moveTo>
                    <a:pt x="708" y="1"/>
                  </a:moveTo>
                  <a:lnTo>
                    <a:pt x="1" y="1365"/>
                  </a:lnTo>
                  <a:lnTo>
                    <a:pt x="1428" y="5456"/>
                  </a:lnTo>
                  <a:lnTo>
                    <a:pt x="2211" y="7021"/>
                  </a:lnTo>
                  <a:lnTo>
                    <a:pt x="2211" y="8676"/>
                  </a:lnTo>
                  <a:lnTo>
                    <a:pt x="3271" y="12148"/>
                  </a:lnTo>
                  <a:lnTo>
                    <a:pt x="5052" y="12148"/>
                  </a:lnTo>
                  <a:lnTo>
                    <a:pt x="4168" y="8878"/>
                  </a:lnTo>
                  <a:lnTo>
                    <a:pt x="5052" y="8398"/>
                  </a:lnTo>
                  <a:lnTo>
                    <a:pt x="3360" y="5317"/>
                  </a:lnTo>
                  <a:lnTo>
                    <a:pt x="2185" y="219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7"/>
            <p:cNvSpPr/>
            <p:nvPr/>
          </p:nvSpPr>
          <p:spPr>
            <a:xfrm>
              <a:off x="6370425" y="1934925"/>
              <a:ext cx="145575" cy="327050"/>
            </a:xfrm>
            <a:custGeom>
              <a:avLst/>
              <a:gdLst/>
              <a:ahLst/>
              <a:cxnLst/>
              <a:rect l="l" t="t" r="r" b="b"/>
              <a:pathLst>
                <a:path w="5823" h="13082" extrusionOk="0">
                  <a:moveTo>
                    <a:pt x="1074" y="1238"/>
                  </a:moveTo>
                  <a:lnTo>
                    <a:pt x="2249" y="2968"/>
                  </a:lnTo>
                  <a:lnTo>
                    <a:pt x="3423" y="6086"/>
                  </a:lnTo>
                  <a:lnTo>
                    <a:pt x="4963" y="8890"/>
                  </a:lnTo>
                  <a:lnTo>
                    <a:pt x="4143" y="9344"/>
                  </a:lnTo>
                  <a:lnTo>
                    <a:pt x="4976" y="12450"/>
                  </a:lnTo>
                  <a:lnTo>
                    <a:pt x="3852" y="12450"/>
                  </a:lnTo>
                  <a:lnTo>
                    <a:pt x="2867" y="9243"/>
                  </a:lnTo>
                  <a:lnTo>
                    <a:pt x="2867" y="7564"/>
                  </a:lnTo>
                  <a:lnTo>
                    <a:pt x="2072" y="5960"/>
                  </a:lnTo>
                  <a:lnTo>
                    <a:pt x="683" y="2008"/>
                  </a:lnTo>
                  <a:lnTo>
                    <a:pt x="1074" y="1238"/>
                  </a:lnTo>
                  <a:close/>
                  <a:moveTo>
                    <a:pt x="998" y="0"/>
                  </a:moveTo>
                  <a:lnTo>
                    <a:pt x="1" y="1957"/>
                  </a:lnTo>
                  <a:lnTo>
                    <a:pt x="1491" y="6213"/>
                  </a:lnTo>
                  <a:lnTo>
                    <a:pt x="2236" y="7715"/>
                  </a:lnTo>
                  <a:lnTo>
                    <a:pt x="2236" y="9294"/>
                  </a:lnTo>
                  <a:lnTo>
                    <a:pt x="3385" y="13082"/>
                  </a:lnTo>
                  <a:lnTo>
                    <a:pt x="5797" y="13082"/>
                  </a:lnTo>
                  <a:lnTo>
                    <a:pt x="4875" y="9660"/>
                  </a:lnTo>
                  <a:lnTo>
                    <a:pt x="5822" y="9142"/>
                  </a:lnTo>
                  <a:lnTo>
                    <a:pt x="3991" y="5834"/>
                  </a:lnTo>
                  <a:lnTo>
                    <a:pt x="2829" y="2715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7"/>
            <p:cNvSpPr/>
            <p:nvPr/>
          </p:nvSpPr>
          <p:spPr>
            <a:xfrm>
              <a:off x="5626075" y="893825"/>
              <a:ext cx="145875" cy="113350"/>
            </a:xfrm>
            <a:custGeom>
              <a:avLst/>
              <a:gdLst/>
              <a:ahLst/>
              <a:cxnLst/>
              <a:rect l="l" t="t" r="r" b="b"/>
              <a:pathLst>
                <a:path w="5835" h="4534" extrusionOk="0">
                  <a:moveTo>
                    <a:pt x="4142" y="0"/>
                  </a:moveTo>
                  <a:lnTo>
                    <a:pt x="2362" y="796"/>
                  </a:lnTo>
                  <a:lnTo>
                    <a:pt x="480" y="796"/>
                  </a:lnTo>
                  <a:lnTo>
                    <a:pt x="0" y="2425"/>
                  </a:lnTo>
                  <a:lnTo>
                    <a:pt x="2362" y="4533"/>
                  </a:lnTo>
                  <a:lnTo>
                    <a:pt x="4458" y="3334"/>
                  </a:lnTo>
                  <a:lnTo>
                    <a:pt x="5834" y="2273"/>
                  </a:lnTo>
                  <a:lnTo>
                    <a:pt x="5834" y="480"/>
                  </a:lnTo>
                  <a:lnTo>
                    <a:pt x="41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7"/>
            <p:cNvSpPr/>
            <p:nvPr/>
          </p:nvSpPr>
          <p:spPr>
            <a:xfrm>
              <a:off x="5617225" y="885625"/>
              <a:ext cx="162600" cy="131025"/>
            </a:xfrm>
            <a:custGeom>
              <a:avLst/>
              <a:gdLst/>
              <a:ahLst/>
              <a:cxnLst/>
              <a:rect l="l" t="t" r="r" b="b"/>
              <a:pathLst>
                <a:path w="6504" h="5241" extrusionOk="0">
                  <a:moveTo>
                    <a:pt x="4521" y="657"/>
                  </a:moveTo>
                  <a:lnTo>
                    <a:pt x="5872" y="1048"/>
                  </a:lnTo>
                  <a:lnTo>
                    <a:pt x="5872" y="2437"/>
                  </a:lnTo>
                  <a:lnTo>
                    <a:pt x="4660" y="3371"/>
                  </a:lnTo>
                  <a:lnTo>
                    <a:pt x="2766" y="4470"/>
                  </a:lnTo>
                  <a:lnTo>
                    <a:pt x="708" y="2652"/>
                  </a:lnTo>
                  <a:lnTo>
                    <a:pt x="1074" y="1452"/>
                  </a:lnTo>
                  <a:lnTo>
                    <a:pt x="2728" y="1452"/>
                  </a:lnTo>
                  <a:lnTo>
                    <a:pt x="4521" y="657"/>
                  </a:lnTo>
                  <a:close/>
                  <a:moveTo>
                    <a:pt x="4471" y="0"/>
                  </a:moveTo>
                  <a:lnTo>
                    <a:pt x="2653" y="821"/>
                  </a:lnTo>
                  <a:lnTo>
                    <a:pt x="607" y="821"/>
                  </a:lnTo>
                  <a:lnTo>
                    <a:pt x="1" y="2854"/>
                  </a:lnTo>
                  <a:lnTo>
                    <a:pt x="2678" y="5240"/>
                  </a:lnTo>
                  <a:lnTo>
                    <a:pt x="5001" y="3902"/>
                  </a:lnTo>
                  <a:lnTo>
                    <a:pt x="6504" y="2753"/>
                  </a:lnTo>
                  <a:lnTo>
                    <a:pt x="6504" y="581"/>
                  </a:lnTo>
                  <a:lnTo>
                    <a:pt x="44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7"/>
            <p:cNvSpPr/>
            <p:nvPr/>
          </p:nvSpPr>
          <p:spPr>
            <a:xfrm>
              <a:off x="5828725" y="897925"/>
              <a:ext cx="80850" cy="36650"/>
            </a:xfrm>
            <a:custGeom>
              <a:avLst/>
              <a:gdLst/>
              <a:ahLst/>
              <a:cxnLst/>
              <a:rect l="l" t="t" r="r" b="b"/>
              <a:pathLst>
                <a:path w="3234" h="1466" extrusionOk="0">
                  <a:moveTo>
                    <a:pt x="1" y="1"/>
                  </a:moveTo>
                  <a:lnTo>
                    <a:pt x="885" y="1465"/>
                  </a:lnTo>
                  <a:lnTo>
                    <a:pt x="3233" y="733"/>
                  </a:lnTo>
                  <a:lnTo>
                    <a:pt x="235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7"/>
            <p:cNvSpPr/>
            <p:nvPr/>
          </p:nvSpPr>
          <p:spPr>
            <a:xfrm>
              <a:off x="5814525" y="890350"/>
              <a:ext cx="111475" cy="53700"/>
            </a:xfrm>
            <a:custGeom>
              <a:avLst/>
              <a:gdLst/>
              <a:ahLst/>
              <a:cxnLst/>
              <a:rect l="l" t="t" r="r" b="b"/>
              <a:pathLst>
                <a:path w="4459" h="2148" extrusionOk="0">
                  <a:moveTo>
                    <a:pt x="2804" y="632"/>
                  </a:moveTo>
                  <a:lnTo>
                    <a:pt x="3157" y="922"/>
                  </a:lnTo>
                  <a:lnTo>
                    <a:pt x="1604" y="1402"/>
                  </a:lnTo>
                  <a:lnTo>
                    <a:pt x="1125" y="632"/>
                  </a:lnTo>
                  <a:close/>
                  <a:moveTo>
                    <a:pt x="1" y="0"/>
                  </a:moveTo>
                  <a:lnTo>
                    <a:pt x="1314" y="2147"/>
                  </a:lnTo>
                  <a:lnTo>
                    <a:pt x="4458" y="117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7"/>
            <p:cNvSpPr/>
            <p:nvPr/>
          </p:nvSpPr>
          <p:spPr>
            <a:xfrm>
              <a:off x="5765925" y="1013475"/>
              <a:ext cx="80825" cy="48625"/>
            </a:xfrm>
            <a:custGeom>
              <a:avLst/>
              <a:gdLst/>
              <a:ahLst/>
              <a:cxnLst/>
              <a:rect l="l" t="t" r="r" b="b"/>
              <a:pathLst>
                <a:path w="3233" h="1945" extrusionOk="0">
                  <a:moveTo>
                    <a:pt x="0" y="0"/>
                  </a:moveTo>
                  <a:lnTo>
                    <a:pt x="871" y="1945"/>
                  </a:lnTo>
                  <a:lnTo>
                    <a:pt x="3233" y="972"/>
                  </a:lnTo>
                  <a:lnTo>
                    <a:pt x="1616" y="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7"/>
            <p:cNvSpPr/>
            <p:nvPr/>
          </p:nvSpPr>
          <p:spPr>
            <a:xfrm>
              <a:off x="5752975" y="1004300"/>
              <a:ext cx="113025" cy="68225"/>
            </a:xfrm>
            <a:custGeom>
              <a:avLst/>
              <a:gdLst/>
              <a:ahLst/>
              <a:cxnLst/>
              <a:rect l="l" t="t" r="r" b="b"/>
              <a:pathLst>
                <a:path w="4521" h="2729" extrusionOk="0">
                  <a:moveTo>
                    <a:pt x="1023" y="733"/>
                  </a:moveTo>
                  <a:lnTo>
                    <a:pt x="2046" y="847"/>
                  </a:lnTo>
                  <a:lnTo>
                    <a:pt x="2993" y="1314"/>
                  </a:lnTo>
                  <a:lnTo>
                    <a:pt x="1554" y="1908"/>
                  </a:lnTo>
                  <a:lnTo>
                    <a:pt x="1023" y="733"/>
                  </a:lnTo>
                  <a:close/>
                  <a:moveTo>
                    <a:pt x="0" y="1"/>
                  </a:moveTo>
                  <a:lnTo>
                    <a:pt x="1225" y="2728"/>
                  </a:lnTo>
                  <a:lnTo>
                    <a:pt x="4521" y="1365"/>
                  </a:lnTo>
                  <a:lnTo>
                    <a:pt x="2273" y="2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7"/>
            <p:cNvSpPr/>
            <p:nvPr/>
          </p:nvSpPr>
          <p:spPr>
            <a:xfrm>
              <a:off x="4952100" y="890350"/>
              <a:ext cx="78950" cy="112725"/>
            </a:xfrm>
            <a:custGeom>
              <a:avLst/>
              <a:gdLst/>
              <a:ahLst/>
              <a:cxnLst/>
              <a:rect l="l" t="t" r="r" b="b"/>
              <a:pathLst>
                <a:path w="3158" h="4509" extrusionOk="0">
                  <a:moveTo>
                    <a:pt x="1" y="0"/>
                  </a:moveTo>
                  <a:lnTo>
                    <a:pt x="1" y="1882"/>
                  </a:lnTo>
                  <a:lnTo>
                    <a:pt x="960" y="4508"/>
                  </a:lnTo>
                  <a:lnTo>
                    <a:pt x="3157" y="2576"/>
                  </a:lnTo>
                  <a:lnTo>
                    <a:pt x="3157" y="125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7"/>
            <p:cNvSpPr/>
            <p:nvPr/>
          </p:nvSpPr>
          <p:spPr>
            <a:xfrm>
              <a:off x="4944200" y="878675"/>
              <a:ext cx="94750" cy="137975"/>
            </a:xfrm>
            <a:custGeom>
              <a:avLst/>
              <a:gdLst/>
              <a:ahLst/>
              <a:cxnLst/>
              <a:rect l="l" t="t" r="r" b="b"/>
              <a:pathLst>
                <a:path w="3790" h="5519" extrusionOk="0">
                  <a:moveTo>
                    <a:pt x="620" y="922"/>
                  </a:moveTo>
                  <a:lnTo>
                    <a:pt x="3145" y="1932"/>
                  </a:lnTo>
                  <a:lnTo>
                    <a:pt x="3145" y="2892"/>
                  </a:lnTo>
                  <a:lnTo>
                    <a:pt x="1415" y="4432"/>
                  </a:lnTo>
                  <a:lnTo>
                    <a:pt x="632" y="2298"/>
                  </a:lnTo>
                  <a:lnTo>
                    <a:pt x="620" y="922"/>
                  </a:lnTo>
                  <a:close/>
                  <a:moveTo>
                    <a:pt x="1" y="0"/>
                  </a:moveTo>
                  <a:lnTo>
                    <a:pt x="1" y="2349"/>
                  </a:lnTo>
                  <a:lnTo>
                    <a:pt x="1137" y="5518"/>
                  </a:lnTo>
                  <a:lnTo>
                    <a:pt x="3789" y="3182"/>
                  </a:lnTo>
                  <a:lnTo>
                    <a:pt x="3789" y="15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7"/>
            <p:cNvSpPr/>
            <p:nvPr/>
          </p:nvSpPr>
          <p:spPr>
            <a:xfrm>
              <a:off x="4770275" y="799125"/>
              <a:ext cx="164800" cy="161950"/>
            </a:xfrm>
            <a:custGeom>
              <a:avLst/>
              <a:gdLst/>
              <a:ahLst/>
              <a:cxnLst/>
              <a:rect l="l" t="t" r="r" b="b"/>
              <a:pathLst>
                <a:path w="6592" h="6478" extrusionOk="0">
                  <a:moveTo>
                    <a:pt x="1049" y="0"/>
                  </a:moveTo>
                  <a:lnTo>
                    <a:pt x="0" y="1856"/>
                  </a:lnTo>
                  <a:lnTo>
                    <a:pt x="948" y="4546"/>
                  </a:lnTo>
                  <a:lnTo>
                    <a:pt x="2539" y="6478"/>
                  </a:lnTo>
                  <a:lnTo>
                    <a:pt x="5064" y="6478"/>
                  </a:lnTo>
                  <a:lnTo>
                    <a:pt x="6592" y="6213"/>
                  </a:lnTo>
                  <a:lnTo>
                    <a:pt x="5695" y="3801"/>
                  </a:lnTo>
                  <a:lnTo>
                    <a:pt x="3296" y="2500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7"/>
            <p:cNvSpPr/>
            <p:nvPr/>
          </p:nvSpPr>
          <p:spPr>
            <a:xfrm>
              <a:off x="4761750" y="785550"/>
              <a:ext cx="184075" cy="183425"/>
            </a:xfrm>
            <a:custGeom>
              <a:avLst/>
              <a:gdLst/>
              <a:ahLst/>
              <a:cxnLst/>
              <a:rect l="l" t="t" r="r" b="b"/>
              <a:pathLst>
                <a:path w="7363" h="7337" extrusionOk="0">
                  <a:moveTo>
                    <a:pt x="1453" y="1074"/>
                  </a:moveTo>
                  <a:lnTo>
                    <a:pt x="3410" y="3245"/>
                  </a:lnTo>
                  <a:lnTo>
                    <a:pt x="5784" y="4559"/>
                  </a:lnTo>
                  <a:lnTo>
                    <a:pt x="6503" y="6516"/>
                  </a:lnTo>
                  <a:lnTo>
                    <a:pt x="5405" y="6705"/>
                  </a:lnTo>
                  <a:lnTo>
                    <a:pt x="3031" y="6705"/>
                  </a:lnTo>
                  <a:lnTo>
                    <a:pt x="1566" y="4937"/>
                  </a:lnTo>
                  <a:lnTo>
                    <a:pt x="695" y="2425"/>
                  </a:lnTo>
                  <a:lnTo>
                    <a:pt x="1453" y="1074"/>
                  </a:lnTo>
                  <a:close/>
                  <a:moveTo>
                    <a:pt x="1326" y="0"/>
                  </a:moveTo>
                  <a:lnTo>
                    <a:pt x="1" y="2374"/>
                  </a:lnTo>
                  <a:lnTo>
                    <a:pt x="985" y="5203"/>
                  </a:lnTo>
                  <a:lnTo>
                    <a:pt x="2728" y="7337"/>
                  </a:lnTo>
                  <a:lnTo>
                    <a:pt x="5468" y="7337"/>
                  </a:lnTo>
                  <a:lnTo>
                    <a:pt x="7362" y="7008"/>
                  </a:lnTo>
                  <a:lnTo>
                    <a:pt x="6289" y="4129"/>
                  </a:lnTo>
                  <a:lnTo>
                    <a:pt x="3839" y="2791"/>
                  </a:lnTo>
                  <a:lnTo>
                    <a:pt x="13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7"/>
            <p:cNvSpPr/>
            <p:nvPr/>
          </p:nvSpPr>
          <p:spPr>
            <a:xfrm>
              <a:off x="4392100" y="1174150"/>
              <a:ext cx="165750" cy="386075"/>
            </a:xfrm>
            <a:custGeom>
              <a:avLst/>
              <a:gdLst/>
              <a:ahLst/>
              <a:cxnLst/>
              <a:rect l="l" t="t" r="r" b="b"/>
              <a:pathLst>
                <a:path w="6630" h="15443" extrusionOk="0">
                  <a:moveTo>
                    <a:pt x="6629" y="0"/>
                  </a:moveTo>
                  <a:lnTo>
                    <a:pt x="4521" y="1036"/>
                  </a:lnTo>
                  <a:lnTo>
                    <a:pt x="2261" y="3056"/>
                  </a:lnTo>
                  <a:lnTo>
                    <a:pt x="0" y="6301"/>
                  </a:lnTo>
                  <a:lnTo>
                    <a:pt x="354" y="10594"/>
                  </a:lnTo>
                  <a:lnTo>
                    <a:pt x="51" y="12652"/>
                  </a:lnTo>
                  <a:lnTo>
                    <a:pt x="1288" y="15443"/>
                  </a:lnTo>
                  <a:lnTo>
                    <a:pt x="4357" y="15443"/>
                  </a:lnTo>
                  <a:lnTo>
                    <a:pt x="2425" y="11731"/>
                  </a:lnTo>
                  <a:lnTo>
                    <a:pt x="2955" y="7033"/>
                  </a:lnTo>
                  <a:lnTo>
                    <a:pt x="4634" y="4154"/>
                  </a:lnTo>
                  <a:lnTo>
                    <a:pt x="6629" y="1844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7"/>
            <p:cNvSpPr/>
            <p:nvPr/>
          </p:nvSpPr>
          <p:spPr>
            <a:xfrm>
              <a:off x="4383875" y="1161200"/>
              <a:ext cx="181875" cy="406925"/>
            </a:xfrm>
            <a:custGeom>
              <a:avLst/>
              <a:gdLst/>
              <a:ahLst/>
              <a:cxnLst/>
              <a:rect l="l" t="t" r="r" b="b"/>
              <a:pathLst>
                <a:path w="7275" h="16277" extrusionOk="0">
                  <a:moveTo>
                    <a:pt x="6643" y="1023"/>
                  </a:moveTo>
                  <a:lnTo>
                    <a:pt x="6643" y="2248"/>
                  </a:lnTo>
                  <a:lnTo>
                    <a:pt x="4686" y="4508"/>
                  </a:lnTo>
                  <a:lnTo>
                    <a:pt x="3006" y="7387"/>
                  </a:lnTo>
                  <a:lnTo>
                    <a:pt x="2425" y="12299"/>
                  </a:lnTo>
                  <a:lnTo>
                    <a:pt x="4168" y="15645"/>
                  </a:lnTo>
                  <a:lnTo>
                    <a:pt x="1819" y="15645"/>
                  </a:lnTo>
                  <a:lnTo>
                    <a:pt x="708" y="13120"/>
                  </a:lnTo>
                  <a:lnTo>
                    <a:pt x="999" y="11125"/>
                  </a:lnTo>
                  <a:lnTo>
                    <a:pt x="645" y="6895"/>
                  </a:lnTo>
                  <a:lnTo>
                    <a:pt x="2829" y="3789"/>
                  </a:lnTo>
                  <a:lnTo>
                    <a:pt x="5039" y="1806"/>
                  </a:lnTo>
                  <a:lnTo>
                    <a:pt x="6643" y="1023"/>
                  </a:lnTo>
                  <a:close/>
                  <a:moveTo>
                    <a:pt x="7274" y="0"/>
                  </a:moveTo>
                  <a:lnTo>
                    <a:pt x="4723" y="1263"/>
                  </a:lnTo>
                  <a:lnTo>
                    <a:pt x="2387" y="3347"/>
                  </a:lnTo>
                  <a:lnTo>
                    <a:pt x="1" y="6731"/>
                  </a:lnTo>
                  <a:lnTo>
                    <a:pt x="380" y="11112"/>
                  </a:lnTo>
                  <a:lnTo>
                    <a:pt x="64" y="13221"/>
                  </a:lnTo>
                  <a:lnTo>
                    <a:pt x="1415" y="16277"/>
                  </a:lnTo>
                  <a:lnTo>
                    <a:pt x="5203" y="16277"/>
                  </a:lnTo>
                  <a:lnTo>
                    <a:pt x="3069" y="12185"/>
                  </a:lnTo>
                  <a:lnTo>
                    <a:pt x="3587" y="7652"/>
                  </a:lnTo>
                  <a:lnTo>
                    <a:pt x="5203" y="4874"/>
                  </a:lnTo>
                  <a:lnTo>
                    <a:pt x="7274" y="2475"/>
                  </a:lnTo>
                  <a:lnTo>
                    <a:pt x="72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7"/>
            <p:cNvSpPr/>
            <p:nvPr/>
          </p:nvSpPr>
          <p:spPr>
            <a:xfrm>
              <a:off x="3327950" y="2153675"/>
              <a:ext cx="78950" cy="116200"/>
            </a:xfrm>
            <a:custGeom>
              <a:avLst/>
              <a:gdLst/>
              <a:ahLst/>
              <a:cxnLst/>
              <a:rect l="l" t="t" r="r" b="b"/>
              <a:pathLst>
                <a:path w="3158" h="4648" extrusionOk="0">
                  <a:moveTo>
                    <a:pt x="1288" y="1"/>
                  </a:moveTo>
                  <a:lnTo>
                    <a:pt x="1" y="1655"/>
                  </a:lnTo>
                  <a:lnTo>
                    <a:pt x="1" y="3069"/>
                  </a:lnTo>
                  <a:lnTo>
                    <a:pt x="1" y="3700"/>
                  </a:lnTo>
                  <a:lnTo>
                    <a:pt x="884" y="4647"/>
                  </a:lnTo>
                  <a:lnTo>
                    <a:pt x="2677" y="3915"/>
                  </a:lnTo>
                  <a:lnTo>
                    <a:pt x="3157" y="1731"/>
                  </a:lnTo>
                  <a:lnTo>
                    <a:pt x="3157" y="544"/>
                  </a:lnTo>
                  <a:lnTo>
                    <a:pt x="12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7"/>
            <p:cNvSpPr/>
            <p:nvPr/>
          </p:nvSpPr>
          <p:spPr>
            <a:xfrm>
              <a:off x="3320050" y="2144525"/>
              <a:ext cx="94725" cy="134825"/>
            </a:xfrm>
            <a:custGeom>
              <a:avLst/>
              <a:gdLst/>
              <a:ahLst/>
              <a:cxnLst/>
              <a:rect l="l" t="t" r="r" b="b"/>
              <a:pathLst>
                <a:path w="3789" h="5393" extrusionOk="0">
                  <a:moveTo>
                    <a:pt x="1718" y="720"/>
                  </a:moveTo>
                  <a:lnTo>
                    <a:pt x="3158" y="1150"/>
                  </a:lnTo>
                  <a:lnTo>
                    <a:pt x="3158" y="2059"/>
                  </a:lnTo>
                  <a:lnTo>
                    <a:pt x="2728" y="4054"/>
                  </a:lnTo>
                  <a:lnTo>
                    <a:pt x="1289" y="4647"/>
                  </a:lnTo>
                  <a:lnTo>
                    <a:pt x="632" y="3953"/>
                  </a:lnTo>
                  <a:lnTo>
                    <a:pt x="632" y="2122"/>
                  </a:lnTo>
                  <a:lnTo>
                    <a:pt x="1718" y="720"/>
                  </a:lnTo>
                  <a:close/>
                  <a:moveTo>
                    <a:pt x="1491" y="0"/>
                  </a:moveTo>
                  <a:lnTo>
                    <a:pt x="1" y="1907"/>
                  </a:lnTo>
                  <a:lnTo>
                    <a:pt x="1" y="4193"/>
                  </a:lnTo>
                  <a:lnTo>
                    <a:pt x="1125" y="5392"/>
                  </a:lnTo>
                  <a:lnTo>
                    <a:pt x="3271" y="4508"/>
                  </a:lnTo>
                  <a:lnTo>
                    <a:pt x="3789" y="2160"/>
                  </a:lnTo>
                  <a:lnTo>
                    <a:pt x="3789" y="682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7"/>
            <p:cNvSpPr/>
            <p:nvPr/>
          </p:nvSpPr>
          <p:spPr>
            <a:xfrm>
              <a:off x="3404025" y="2057075"/>
              <a:ext cx="144925" cy="252250"/>
            </a:xfrm>
            <a:custGeom>
              <a:avLst/>
              <a:gdLst/>
              <a:ahLst/>
              <a:cxnLst/>
              <a:rect l="l" t="t" r="r" b="b"/>
              <a:pathLst>
                <a:path w="5797" h="10090" extrusionOk="0">
                  <a:moveTo>
                    <a:pt x="2602" y="1"/>
                  </a:moveTo>
                  <a:lnTo>
                    <a:pt x="834" y="443"/>
                  </a:lnTo>
                  <a:lnTo>
                    <a:pt x="1" y="1680"/>
                  </a:lnTo>
                  <a:lnTo>
                    <a:pt x="2097" y="4408"/>
                  </a:lnTo>
                  <a:lnTo>
                    <a:pt x="2311" y="6201"/>
                  </a:lnTo>
                  <a:lnTo>
                    <a:pt x="746" y="7703"/>
                  </a:lnTo>
                  <a:lnTo>
                    <a:pt x="746" y="10090"/>
                  </a:lnTo>
                  <a:lnTo>
                    <a:pt x="5796" y="9155"/>
                  </a:lnTo>
                  <a:lnTo>
                    <a:pt x="5796" y="7564"/>
                  </a:lnTo>
                  <a:lnTo>
                    <a:pt x="4837" y="5266"/>
                  </a:lnTo>
                  <a:lnTo>
                    <a:pt x="2728" y="2753"/>
                  </a:lnTo>
                  <a:lnTo>
                    <a:pt x="3700" y="1213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7"/>
            <p:cNvSpPr/>
            <p:nvPr/>
          </p:nvSpPr>
          <p:spPr>
            <a:xfrm>
              <a:off x="3394250" y="2048250"/>
              <a:ext cx="162600" cy="270550"/>
            </a:xfrm>
            <a:custGeom>
              <a:avLst/>
              <a:gdLst/>
              <a:ahLst/>
              <a:cxnLst/>
              <a:rect l="l" t="t" r="r" b="b"/>
              <a:pathLst>
                <a:path w="6504" h="10822" extrusionOk="0">
                  <a:moveTo>
                    <a:pt x="2879" y="707"/>
                  </a:moveTo>
                  <a:lnTo>
                    <a:pt x="3687" y="1604"/>
                  </a:lnTo>
                  <a:lnTo>
                    <a:pt x="2728" y="3132"/>
                  </a:lnTo>
                  <a:lnTo>
                    <a:pt x="4950" y="5783"/>
                  </a:lnTo>
                  <a:lnTo>
                    <a:pt x="5872" y="7980"/>
                  </a:lnTo>
                  <a:lnTo>
                    <a:pt x="5872" y="9243"/>
                  </a:lnTo>
                  <a:lnTo>
                    <a:pt x="1452" y="10064"/>
                  </a:lnTo>
                  <a:lnTo>
                    <a:pt x="1452" y="8195"/>
                  </a:lnTo>
                  <a:lnTo>
                    <a:pt x="3031" y="6667"/>
                  </a:lnTo>
                  <a:lnTo>
                    <a:pt x="2791" y="4634"/>
                  </a:lnTo>
                  <a:lnTo>
                    <a:pt x="783" y="2008"/>
                  </a:lnTo>
                  <a:lnTo>
                    <a:pt x="1414" y="1061"/>
                  </a:lnTo>
                  <a:lnTo>
                    <a:pt x="2879" y="707"/>
                  </a:lnTo>
                  <a:close/>
                  <a:moveTo>
                    <a:pt x="3094" y="0"/>
                  </a:moveTo>
                  <a:lnTo>
                    <a:pt x="1023" y="505"/>
                  </a:lnTo>
                  <a:lnTo>
                    <a:pt x="0" y="2046"/>
                  </a:lnTo>
                  <a:lnTo>
                    <a:pt x="2172" y="4887"/>
                  </a:lnTo>
                  <a:lnTo>
                    <a:pt x="2361" y="6440"/>
                  </a:lnTo>
                  <a:lnTo>
                    <a:pt x="821" y="7917"/>
                  </a:lnTo>
                  <a:lnTo>
                    <a:pt x="821" y="10822"/>
                  </a:lnTo>
                  <a:lnTo>
                    <a:pt x="6503" y="9774"/>
                  </a:lnTo>
                  <a:lnTo>
                    <a:pt x="6503" y="7917"/>
                  </a:lnTo>
                  <a:lnTo>
                    <a:pt x="5506" y="5493"/>
                  </a:lnTo>
                  <a:lnTo>
                    <a:pt x="3498" y="3094"/>
                  </a:lnTo>
                  <a:lnTo>
                    <a:pt x="4470" y="1541"/>
                  </a:lnTo>
                  <a:lnTo>
                    <a:pt x="309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7"/>
            <p:cNvSpPr/>
            <p:nvPr/>
          </p:nvSpPr>
          <p:spPr>
            <a:xfrm>
              <a:off x="3658775" y="1084500"/>
              <a:ext cx="236775" cy="215300"/>
            </a:xfrm>
            <a:custGeom>
              <a:avLst/>
              <a:gdLst/>
              <a:ahLst/>
              <a:cxnLst/>
              <a:rect l="l" t="t" r="r" b="b"/>
              <a:pathLst>
                <a:path w="9471" h="8612" extrusionOk="0">
                  <a:moveTo>
                    <a:pt x="3498" y="0"/>
                  </a:moveTo>
                  <a:lnTo>
                    <a:pt x="1907" y="972"/>
                  </a:lnTo>
                  <a:lnTo>
                    <a:pt x="1907" y="1692"/>
                  </a:lnTo>
                  <a:lnTo>
                    <a:pt x="1" y="2273"/>
                  </a:lnTo>
                  <a:lnTo>
                    <a:pt x="2173" y="5026"/>
                  </a:lnTo>
                  <a:lnTo>
                    <a:pt x="3801" y="6162"/>
                  </a:lnTo>
                  <a:lnTo>
                    <a:pt x="3271" y="6970"/>
                  </a:lnTo>
                  <a:lnTo>
                    <a:pt x="5254" y="8612"/>
                  </a:lnTo>
                  <a:lnTo>
                    <a:pt x="6327" y="4028"/>
                  </a:lnTo>
                  <a:lnTo>
                    <a:pt x="7488" y="5278"/>
                  </a:lnTo>
                  <a:lnTo>
                    <a:pt x="7122" y="7046"/>
                  </a:lnTo>
                  <a:lnTo>
                    <a:pt x="8537" y="7046"/>
                  </a:lnTo>
                  <a:lnTo>
                    <a:pt x="9471" y="5177"/>
                  </a:lnTo>
                  <a:lnTo>
                    <a:pt x="6150" y="2513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7"/>
            <p:cNvSpPr/>
            <p:nvPr/>
          </p:nvSpPr>
          <p:spPr>
            <a:xfrm>
              <a:off x="3645200" y="1074400"/>
              <a:ext cx="260450" cy="239600"/>
            </a:xfrm>
            <a:custGeom>
              <a:avLst/>
              <a:gdLst/>
              <a:ahLst/>
              <a:cxnLst/>
              <a:rect l="l" t="t" r="r" b="b"/>
              <a:pathLst>
                <a:path w="10418" h="9584" extrusionOk="0">
                  <a:moveTo>
                    <a:pt x="4003" y="796"/>
                  </a:moveTo>
                  <a:lnTo>
                    <a:pt x="6491" y="3157"/>
                  </a:lnTo>
                  <a:lnTo>
                    <a:pt x="9610" y="5670"/>
                  </a:lnTo>
                  <a:lnTo>
                    <a:pt x="8878" y="7134"/>
                  </a:lnTo>
                  <a:lnTo>
                    <a:pt x="8057" y="7134"/>
                  </a:lnTo>
                  <a:lnTo>
                    <a:pt x="8372" y="5581"/>
                  </a:lnTo>
                  <a:lnTo>
                    <a:pt x="6693" y="3788"/>
                  </a:lnTo>
                  <a:lnTo>
                    <a:pt x="5607" y="8460"/>
                  </a:lnTo>
                  <a:lnTo>
                    <a:pt x="4231" y="7324"/>
                  </a:lnTo>
                  <a:lnTo>
                    <a:pt x="4774" y="6478"/>
                  </a:lnTo>
                  <a:lnTo>
                    <a:pt x="2943" y="5202"/>
                  </a:lnTo>
                  <a:lnTo>
                    <a:pt x="1074" y="2841"/>
                  </a:lnTo>
                  <a:lnTo>
                    <a:pt x="2779" y="2323"/>
                  </a:lnTo>
                  <a:lnTo>
                    <a:pt x="2779" y="1553"/>
                  </a:lnTo>
                  <a:lnTo>
                    <a:pt x="4003" y="796"/>
                  </a:lnTo>
                  <a:close/>
                  <a:moveTo>
                    <a:pt x="4092" y="0"/>
                  </a:moveTo>
                  <a:lnTo>
                    <a:pt x="2147" y="1200"/>
                  </a:lnTo>
                  <a:lnTo>
                    <a:pt x="2147" y="1856"/>
                  </a:lnTo>
                  <a:lnTo>
                    <a:pt x="1" y="2513"/>
                  </a:lnTo>
                  <a:lnTo>
                    <a:pt x="2476" y="5632"/>
                  </a:lnTo>
                  <a:lnTo>
                    <a:pt x="3915" y="6654"/>
                  </a:lnTo>
                  <a:lnTo>
                    <a:pt x="3397" y="7437"/>
                  </a:lnTo>
                  <a:lnTo>
                    <a:pt x="5986" y="9584"/>
                  </a:lnTo>
                  <a:lnTo>
                    <a:pt x="7047" y="5076"/>
                  </a:lnTo>
                  <a:lnTo>
                    <a:pt x="7691" y="5771"/>
                  </a:lnTo>
                  <a:lnTo>
                    <a:pt x="7274" y="7778"/>
                  </a:lnTo>
                  <a:lnTo>
                    <a:pt x="9269" y="7778"/>
                  </a:lnTo>
                  <a:lnTo>
                    <a:pt x="10418" y="5505"/>
                  </a:lnTo>
                  <a:lnTo>
                    <a:pt x="6908" y="2690"/>
                  </a:lnTo>
                  <a:lnTo>
                    <a:pt x="40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7"/>
            <p:cNvSpPr/>
            <p:nvPr/>
          </p:nvSpPr>
          <p:spPr>
            <a:xfrm>
              <a:off x="3780950" y="1045975"/>
              <a:ext cx="134825" cy="91250"/>
            </a:xfrm>
            <a:custGeom>
              <a:avLst/>
              <a:gdLst/>
              <a:ahLst/>
              <a:cxnLst/>
              <a:rect l="l" t="t" r="r" b="b"/>
              <a:pathLst>
                <a:path w="5393" h="3650" extrusionOk="0">
                  <a:moveTo>
                    <a:pt x="1175" y="1"/>
                  </a:moveTo>
                  <a:lnTo>
                    <a:pt x="0" y="1137"/>
                  </a:lnTo>
                  <a:lnTo>
                    <a:pt x="2235" y="2842"/>
                  </a:lnTo>
                  <a:lnTo>
                    <a:pt x="3612" y="3650"/>
                  </a:lnTo>
                  <a:lnTo>
                    <a:pt x="5392" y="1819"/>
                  </a:lnTo>
                  <a:lnTo>
                    <a:pt x="4584" y="329"/>
                  </a:lnTo>
                  <a:lnTo>
                    <a:pt x="3208" y="1"/>
                  </a:lnTo>
                  <a:lnTo>
                    <a:pt x="2703" y="1137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7"/>
            <p:cNvSpPr/>
            <p:nvPr/>
          </p:nvSpPr>
          <p:spPr>
            <a:xfrm>
              <a:off x="3768950" y="1035550"/>
              <a:ext cx="156600" cy="111475"/>
            </a:xfrm>
            <a:custGeom>
              <a:avLst/>
              <a:gdLst/>
              <a:ahLst/>
              <a:cxnLst/>
              <a:rect l="l" t="t" r="r" b="b"/>
              <a:pathLst>
                <a:path w="6264" h="4459" extrusionOk="0">
                  <a:moveTo>
                    <a:pt x="3864" y="784"/>
                  </a:moveTo>
                  <a:lnTo>
                    <a:pt x="4849" y="1011"/>
                  </a:lnTo>
                  <a:lnTo>
                    <a:pt x="5481" y="2185"/>
                  </a:lnTo>
                  <a:lnTo>
                    <a:pt x="4041" y="3663"/>
                  </a:lnTo>
                  <a:lnTo>
                    <a:pt x="2905" y="3006"/>
                  </a:lnTo>
                  <a:lnTo>
                    <a:pt x="960" y="1529"/>
                  </a:lnTo>
                  <a:lnTo>
                    <a:pt x="1680" y="834"/>
                  </a:lnTo>
                  <a:lnTo>
                    <a:pt x="3309" y="2046"/>
                  </a:lnTo>
                  <a:lnTo>
                    <a:pt x="3864" y="784"/>
                  </a:lnTo>
                  <a:close/>
                  <a:moveTo>
                    <a:pt x="1629" y="1"/>
                  </a:moveTo>
                  <a:lnTo>
                    <a:pt x="0" y="1579"/>
                  </a:lnTo>
                  <a:lnTo>
                    <a:pt x="2564" y="3524"/>
                  </a:lnTo>
                  <a:lnTo>
                    <a:pt x="4142" y="4458"/>
                  </a:lnTo>
                  <a:lnTo>
                    <a:pt x="6264" y="2299"/>
                  </a:lnTo>
                  <a:lnTo>
                    <a:pt x="5279" y="468"/>
                  </a:lnTo>
                  <a:lnTo>
                    <a:pt x="3511" y="51"/>
                  </a:lnTo>
                  <a:lnTo>
                    <a:pt x="3056" y="1062"/>
                  </a:lnTo>
                  <a:lnTo>
                    <a:pt x="16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7"/>
            <p:cNvSpPr/>
            <p:nvPr/>
          </p:nvSpPr>
          <p:spPr>
            <a:xfrm>
              <a:off x="3098775" y="1751200"/>
              <a:ext cx="166375" cy="133550"/>
            </a:xfrm>
            <a:custGeom>
              <a:avLst/>
              <a:gdLst/>
              <a:ahLst/>
              <a:cxnLst/>
              <a:rect l="l" t="t" r="r" b="b"/>
              <a:pathLst>
                <a:path w="6655" h="5342" extrusionOk="0">
                  <a:moveTo>
                    <a:pt x="5619" y="0"/>
                  </a:moveTo>
                  <a:lnTo>
                    <a:pt x="4205" y="985"/>
                  </a:lnTo>
                  <a:lnTo>
                    <a:pt x="2475" y="1869"/>
                  </a:lnTo>
                  <a:lnTo>
                    <a:pt x="1288" y="404"/>
                  </a:lnTo>
                  <a:lnTo>
                    <a:pt x="0" y="1856"/>
                  </a:lnTo>
                  <a:lnTo>
                    <a:pt x="341" y="2829"/>
                  </a:lnTo>
                  <a:lnTo>
                    <a:pt x="341" y="4028"/>
                  </a:lnTo>
                  <a:lnTo>
                    <a:pt x="2766" y="5341"/>
                  </a:lnTo>
                  <a:lnTo>
                    <a:pt x="4963" y="4369"/>
                  </a:lnTo>
                  <a:lnTo>
                    <a:pt x="6655" y="2854"/>
                  </a:lnTo>
                  <a:lnTo>
                    <a:pt x="6655" y="1515"/>
                  </a:lnTo>
                  <a:lnTo>
                    <a:pt x="56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7"/>
            <p:cNvSpPr/>
            <p:nvPr/>
          </p:nvSpPr>
          <p:spPr>
            <a:xfrm>
              <a:off x="3089925" y="1740150"/>
              <a:ext cx="182800" cy="153450"/>
            </a:xfrm>
            <a:custGeom>
              <a:avLst/>
              <a:gdLst/>
              <a:ahLst/>
              <a:cxnLst/>
              <a:rect l="l" t="t" r="r" b="b"/>
              <a:pathLst>
                <a:path w="7312" h="6138" extrusionOk="0">
                  <a:moveTo>
                    <a:pt x="5885" y="884"/>
                  </a:moveTo>
                  <a:lnTo>
                    <a:pt x="6693" y="2046"/>
                  </a:lnTo>
                  <a:lnTo>
                    <a:pt x="6693" y="3157"/>
                  </a:lnTo>
                  <a:lnTo>
                    <a:pt x="5140" y="4546"/>
                  </a:lnTo>
                  <a:lnTo>
                    <a:pt x="3132" y="5443"/>
                  </a:lnTo>
                  <a:lnTo>
                    <a:pt x="1011" y="4281"/>
                  </a:lnTo>
                  <a:lnTo>
                    <a:pt x="1011" y="3271"/>
                  </a:lnTo>
                  <a:lnTo>
                    <a:pt x="708" y="2374"/>
                  </a:lnTo>
                  <a:lnTo>
                    <a:pt x="1630" y="1339"/>
                  </a:lnTo>
                  <a:lnTo>
                    <a:pt x="2741" y="2715"/>
                  </a:lnTo>
                  <a:lnTo>
                    <a:pt x="4698" y="1705"/>
                  </a:lnTo>
                  <a:lnTo>
                    <a:pt x="5885" y="884"/>
                  </a:lnTo>
                  <a:close/>
                  <a:moveTo>
                    <a:pt x="6049" y="0"/>
                  </a:moveTo>
                  <a:lnTo>
                    <a:pt x="4395" y="1162"/>
                  </a:lnTo>
                  <a:lnTo>
                    <a:pt x="2918" y="1920"/>
                  </a:lnTo>
                  <a:lnTo>
                    <a:pt x="1655" y="366"/>
                  </a:lnTo>
                  <a:lnTo>
                    <a:pt x="1" y="2235"/>
                  </a:lnTo>
                  <a:lnTo>
                    <a:pt x="380" y="3334"/>
                  </a:lnTo>
                  <a:lnTo>
                    <a:pt x="380" y="4660"/>
                  </a:lnTo>
                  <a:lnTo>
                    <a:pt x="3094" y="6137"/>
                  </a:lnTo>
                  <a:lnTo>
                    <a:pt x="5443" y="5102"/>
                  </a:lnTo>
                  <a:lnTo>
                    <a:pt x="7312" y="3435"/>
                  </a:lnTo>
                  <a:lnTo>
                    <a:pt x="7312" y="1856"/>
                  </a:lnTo>
                  <a:lnTo>
                    <a:pt x="60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7"/>
            <p:cNvSpPr/>
            <p:nvPr/>
          </p:nvSpPr>
          <p:spPr>
            <a:xfrm>
              <a:off x="3793250" y="2636350"/>
              <a:ext cx="57175" cy="35700"/>
            </a:xfrm>
            <a:custGeom>
              <a:avLst/>
              <a:gdLst/>
              <a:ahLst/>
              <a:cxnLst/>
              <a:rect l="l" t="t" r="r" b="b"/>
              <a:pathLst>
                <a:path w="2287" h="1428" extrusionOk="0">
                  <a:moveTo>
                    <a:pt x="1743" y="0"/>
                  </a:moveTo>
                  <a:lnTo>
                    <a:pt x="1" y="480"/>
                  </a:lnTo>
                  <a:lnTo>
                    <a:pt x="2286" y="1427"/>
                  </a:lnTo>
                  <a:lnTo>
                    <a:pt x="2286" y="1427"/>
                  </a:lnTo>
                  <a:lnTo>
                    <a:pt x="174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7"/>
            <p:cNvSpPr/>
            <p:nvPr/>
          </p:nvSpPr>
          <p:spPr>
            <a:xfrm>
              <a:off x="3768950" y="2626875"/>
              <a:ext cx="95675" cy="59375"/>
            </a:xfrm>
            <a:custGeom>
              <a:avLst/>
              <a:gdLst/>
              <a:ahLst/>
              <a:cxnLst/>
              <a:rect l="l" t="t" r="r" b="b"/>
              <a:pathLst>
                <a:path w="3827" h="2375" extrusionOk="0">
                  <a:moveTo>
                    <a:pt x="2526" y="758"/>
                  </a:moveTo>
                  <a:lnTo>
                    <a:pt x="2703" y="1238"/>
                  </a:lnTo>
                  <a:lnTo>
                    <a:pt x="1958" y="922"/>
                  </a:lnTo>
                  <a:lnTo>
                    <a:pt x="2526" y="758"/>
                  </a:lnTo>
                  <a:close/>
                  <a:moveTo>
                    <a:pt x="2905" y="0"/>
                  </a:moveTo>
                  <a:lnTo>
                    <a:pt x="0" y="796"/>
                  </a:lnTo>
                  <a:lnTo>
                    <a:pt x="3826" y="2374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7"/>
            <p:cNvSpPr/>
            <p:nvPr/>
          </p:nvSpPr>
          <p:spPr>
            <a:xfrm>
              <a:off x="3702975" y="2517025"/>
              <a:ext cx="43275" cy="68200"/>
            </a:xfrm>
            <a:custGeom>
              <a:avLst/>
              <a:gdLst/>
              <a:ahLst/>
              <a:cxnLst/>
              <a:rect l="l" t="t" r="r" b="b"/>
              <a:pathLst>
                <a:path w="1731" h="2728" extrusionOk="0">
                  <a:moveTo>
                    <a:pt x="733" y="0"/>
                  </a:moveTo>
                  <a:cubicBezTo>
                    <a:pt x="493" y="164"/>
                    <a:pt x="0" y="1288"/>
                    <a:pt x="0" y="1288"/>
                  </a:cubicBezTo>
                  <a:lnTo>
                    <a:pt x="695" y="2728"/>
                  </a:lnTo>
                  <a:lnTo>
                    <a:pt x="1730" y="2728"/>
                  </a:lnTo>
                  <a:lnTo>
                    <a:pt x="73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7"/>
            <p:cNvSpPr/>
            <p:nvPr/>
          </p:nvSpPr>
          <p:spPr>
            <a:xfrm>
              <a:off x="3694450" y="2505025"/>
              <a:ext cx="62850" cy="88100"/>
            </a:xfrm>
            <a:custGeom>
              <a:avLst/>
              <a:gdLst/>
              <a:ahLst/>
              <a:cxnLst/>
              <a:rect l="l" t="t" r="r" b="b"/>
              <a:pathLst>
                <a:path w="2514" h="3524" extrusionOk="0">
                  <a:moveTo>
                    <a:pt x="973" y="1162"/>
                  </a:moveTo>
                  <a:lnTo>
                    <a:pt x="1604" y="2892"/>
                  </a:lnTo>
                  <a:lnTo>
                    <a:pt x="1225" y="2892"/>
                  </a:lnTo>
                  <a:lnTo>
                    <a:pt x="682" y="1756"/>
                  </a:lnTo>
                  <a:cubicBezTo>
                    <a:pt x="771" y="1554"/>
                    <a:pt x="884" y="1352"/>
                    <a:pt x="973" y="1162"/>
                  </a:cubicBezTo>
                  <a:close/>
                  <a:moveTo>
                    <a:pt x="1238" y="0"/>
                  </a:moveTo>
                  <a:lnTo>
                    <a:pt x="897" y="215"/>
                  </a:lnTo>
                  <a:cubicBezTo>
                    <a:pt x="619" y="405"/>
                    <a:pt x="253" y="1187"/>
                    <a:pt x="51" y="1642"/>
                  </a:cubicBezTo>
                  <a:lnTo>
                    <a:pt x="1" y="1768"/>
                  </a:lnTo>
                  <a:lnTo>
                    <a:pt x="834" y="3523"/>
                  </a:lnTo>
                  <a:lnTo>
                    <a:pt x="2513" y="3523"/>
                  </a:lnTo>
                  <a:lnTo>
                    <a:pt x="123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7"/>
            <p:cNvSpPr/>
            <p:nvPr/>
          </p:nvSpPr>
          <p:spPr>
            <a:xfrm>
              <a:off x="3696975" y="2570375"/>
              <a:ext cx="25275" cy="78000"/>
            </a:xfrm>
            <a:custGeom>
              <a:avLst/>
              <a:gdLst/>
              <a:ahLst/>
              <a:cxnLst/>
              <a:rect l="l" t="t" r="r" b="b"/>
              <a:pathLst>
                <a:path w="1011" h="3120" extrusionOk="0">
                  <a:moveTo>
                    <a:pt x="455" y="0"/>
                  </a:moveTo>
                  <a:lnTo>
                    <a:pt x="1" y="1402"/>
                  </a:lnTo>
                  <a:lnTo>
                    <a:pt x="581" y="3119"/>
                  </a:lnTo>
                  <a:lnTo>
                    <a:pt x="1011" y="3119"/>
                  </a:lnTo>
                  <a:lnTo>
                    <a:pt x="1011" y="278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7"/>
            <p:cNvSpPr/>
            <p:nvPr/>
          </p:nvSpPr>
          <p:spPr>
            <a:xfrm>
              <a:off x="3688775" y="2563750"/>
              <a:ext cx="43275" cy="92500"/>
            </a:xfrm>
            <a:custGeom>
              <a:avLst/>
              <a:gdLst/>
              <a:ahLst/>
              <a:cxnLst/>
              <a:rect l="l" t="t" r="r" b="b"/>
              <a:pathLst>
                <a:path w="1731" h="3700" extrusionOk="0">
                  <a:moveTo>
                    <a:pt x="1023" y="846"/>
                  </a:moveTo>
                  <a:lnTo>
                    <a:pt x="1074" y="871"/>
                  </a:lnTo>
                  <a:lnTo>
                    <a:pt x="1074" y="2765"/>
                  </a:lnTo>
                  <a:lnTo>
                    <a:pt x="695" y="1755"/>
                  </a:lnTo>
                  <a:lnTo>
                    <a:pt x="1023" y="846"/>
                  </a:lnTo>
                  <a:close/>
                  <a:moveTo>
                    <a:pt x="632" y="0"/>
                  </a:moveTo>
                  <a:lnTo>
                    <a:pt x="0" y="1755"/>
                  </a:lnTo>
                  <a:lnTo>
                    <a:pt x="720" y="3700"/>
                  </a:lnTo>
                  <a:lnTo>
                    <a:pt x="1730" y="3700"/>
                  </a:lnTo>
                  <a:lnTo>
                    <a:pt x="1730" y="493"/>
                  </a:lnTo>
                  <a:lnTo>
                    <a:pt x="6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7"/>
            <p:cNvSpPr/>
            <p:nvPr/>
          </p:nvSpPr>
          <p:spPr>
            <a:xfrm>
              <a:off x="4360850" y="1623350"/>
              <a:ext cx="47375" cy="27475"/>
            </a:xfrm>
            <a:custGeom>
              <a:avLst/>
              <a:gdLst/>
              <a:ahLst/>
              <a:cxnLst/>
              <a:rect l="l" t="t" r="r" b="b"/>
              <a:pathLst>
                <a:path w="1895" h="1099" extrusionOk="0">
                  <a:moveTo>
                    <a:pt x="0" y="0"/>
                  </a:moveTo>
                  <a:lnTo>
                    <a:pt x="556" y="1099"/>
                  </a:lnTo>
                  <a:lnTo>
                    <a:pt x="1326" y="947"/>
                  </a:lnTo>
                  <a:lnTo>
                    <a:pt x="18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7"/>
            <p:cNvSpPr/>
            <p:nvPr/>
          </p:nvSpPr>
          <p:spPr>
            <a:xfrm>
              <a:off x="4347900" y="1615450"/>
              <a:ext cx="74200" cy="44550"/>
            </a:xfrm>
            <a:custGeom>
              <a:avLst/>
              <a:gdLst/>
              <a:ahLst/>
              <a:cxnLst/>
              <a:rect l="l" t="t" r="r" b="b"/>
              <a:pathLst>
                <a:path w="2968" h="1782" extrusionOk="0">
                  <a:moveTo>
                    <a:pt x="1857" y="632"/>
                  </a:moveTo>
                  <a:lnTo>
                    <a:pt x="1642" y="973"/>
                  </a:lnTo>
                  <a:lnTo>
                    <a:pt x="1238" y="1061"/>
                  </a:lnTo>
                  <a:lnTo>
                    <a:pt x="1023" y="632"/>
                  </a:lnTo>
                  <a:close/>
                  <a:moveTo>
                    <a:pt x="0" y="1"/>
                  </a:moveTo>
                  <a:lnTo>
                    <a:pt x="897" y="1781"/>
                  </a:lnTo>
                  <a:lnTo>
                    <a:pt x="2046" y="1541"/>
                  </a:lnTo>
                  <a:lnTo>
                    <a:pt x="29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7"/>
            <p:cNvSpPr/>
            <p:nvPr/>
          </p:nvSpPr>
          <p:spPr>
            <a:xfrm>
              <a:off x="2445000" y="785850"/>
              <a:ext cx="922425" cy="1196450"/>
            </a:xfrm>
            <a:custGeom>
              <a:avLst/>
              <a:gdLst/>
              <a:ahLst/>
              <a:cxnLst/>
              <a:rect l="l" t="t" r="r" b="b"/>
              <a:pathLst>
                <a:path w="36897" h="47858" extrusionOk="0">
                  <a:moveTo>
                    <a:pt x="27288" y="1"/>
                  </a:moveTo>
                  <a:lnTo>
                    <a:pt x="21921" y="2324"/>
                  </a:lnTo>
                  <a:lnTo>
                    <a:pt x="20027" y="2375"/>
                  </a:lnTo>
                  <a:lnTo>
                    <a:pt x="19396" y="4067"/>
                  </a:lnTo>
                  <a:lnTo>
                    <a:pt x="20179" y="6378"/>
                  </a:lnTo>
                  <a:lnTo>
                    <a:pt x="18600" y="6378"/>
                  </a:lnTo>
                  <a:lnTo>
                    <a:pt x="18285" y="4016"/>
                  </a:lnTo>
                  <a:lnTo>
                    <a:pt x="17262" y="3625"/>
                  </a:lnTo>
                  <a:lnTo>
                    <a:pt x="16782" y="5203"/>
                  </a:lnTo>
                  <a:lnTo>
                    <a:pt x="15620" y="4850"/>
                  </a:lnTo>
                  <a:lnTo>
                    <a:pt x="15305" y="3006"/>
                  </a:lnTo>
                  <a:lnTo>
                    <a:pt x="13411" y="3322"/>
                  </a:lnTo>
                  <a:lnTo>
                    <a:pt x="11277" y="4105"/>
                  </a:lnTo>
                  <a:lnTo>
                    <a:pt x="9698" y="5683"/>
                  </a:lnTo>
                  <a:lnTo>
                    <a:pt x="7489" y="6163"/>
                  </a:lnTo>
                  <a:lnTo>
                    <a:pt x="6150" y="7893"/>
                  </a:lnTo>
                  <a:lnTo>
                    <a:pt x="6933" y="9080"/>
                  </a:lnTo>
                  <a:lnTo>
                    <a:pt x="5355" y="10418"/>
                  </a:lnTo>
                  <a:lnTo>
                    <a:pt x="2678" y="11529"/>
                  </a:lnTo>
                  <a:lnTo>
                    <a:pt x="784" y="11883"/>
                  </a:lnTo>
                  <a:lnTo>
                    <a:pt x="1251" y="13575"/>
                  </a:lnTo>
                  <a:lnTo>
                    <a:pt x="2678" y="13726"/>
                  </a:lnTo>
                  <a:lnTo>
                    <a:pt x="3069" y="14598"/>
                  </a:lnTo>
                  <a:lnTo>
                    <a:pt x="1" y="14838"/>
                  </a:lnTo>
                  <a:lnTo>
                    <a:pt x="1" y="16176"/>
                  </a:lnTo>
                  <a:lnTo>
                    <a:pt x="1731" y="17363"/>
                  </a:lnTo>
                  <a:cubicBezTo>
                    <a:pt x="1731" y="17363"/>
                    <a:pt x="1944" y="16942"/>
                    <a:pt x="2599" y="16942"/>
                  </a:cubicBezTo>
                  <a:cubicBezTo>
                    <a:pt x="2926" y="16942"/>
                    <a:pt x="3364" y="17047"/>
                    <a:pt x="3940" y="17363"/>
                  </a:cubicBezTo>
                  <a:cubicBezTo>
                    <a:pt x="5683" y="18310"/>
                    <a:pt x="5759" y="18310"/>
                    <a:pt x="5759" y="18310"/>
                  </a:cubicBezTo>
                  <a:lnTo>
                    <a:pt x="7337" y="21378"/>
                  </a:lnTo>
                  <a:lnTo>
                    <a:pt x="6946" y="25331"/>
                  </a:lnTo>
                  <a:lnTo>
                    <a:pt x="6946" y="29434"/>
                  </a:lnTo>
                  <a:lnTo>
                    <a:pt x="8436" y="29902"/>
                  </a:lnTo>
                  <a:lnTo>
                    <a:pt x="7615" y="31164"/>
                  </a:lnTo>
                  <a:lnTo>
                    <a:pt x="5683" y="30849"/>
                  </a:lnTo>
                  <a:lnTo>
                    <a:pt x="5683" y="33223"/>
                  </a:lnTo>
                  <a:lnTo>
                    <a:pt x="7173" y="34321"/>
                  </a:lnTo>
                  <a:lnTo>
                    <a:pt x="6074" y="36695"/>
                  </a:lnTo>
                  <a:lnTo>
                    <a:pt x="6541" y="40546"/>
                  </a:lnTo>
                  <a:lnTo>
                    <a:pt x="7135" y="43463"/>
                  </a:lnTo>
                  <a:lnTo>
                    <a:pt x="7627" y="46153"/>
                  </a:lnTo>
                  <a:lnTo>
                    <a:pt x="9218" y="45913"/>
                  </a:lnTo>
                  <a:lnTo>
                    <a:pt x="10885" y="47857"/>
                  </a:lnTo>
                  <a:lnTo>
                    <a:pt x="12186" y="45647"/>
                  </a:lnTo>
                  <a:lnTo>
                    <a:pt x="13310" y="42175"/>
                  </a:lnTo>
                  <a:lnTo>
                    <a:pt x="14812" y="39776"/>
                  </a:lnTo>
                  <a:lnTo>
                    <a:pt x="16946" y="39195"/>
                  </a:lnTo>
                  <a:lnTo>
                    <a:pt x="20103" y="37857"/>
                  </a:lnTo>
                  <a:lnTo>
                    <a:pt x="21770" y="35798"/>
                  </a:lnTo>
                  <a:lnTo>
                    <a:pt x="24762" y="35407"/>
                  </a:lnTo>
                  <a:lnTo>
                    <a:pt x="28462" y="33071"/>
                  </a:lnTo>
                  <a:lnTo>
                    <a:pt x="26480" y="32869"/>
                  </a:lnTo>
                  <a:lnTo>
                    <a:pt x="25545" y="32869"/>
                  </a:lnTo>
                  <a:lnTo>
                    <a:pt x="26480" y="30659"/>
                  </a:lnTo>
                  <a:lnTo>
                    <a:pt x="28462" y="32478"/>
                  </a:lnTo>
                  <a:lnTo>
                    <a:pt x="29232" y="30735"/>
                  </a:lnTo>
                  <a:lnTo>
                    <a:pt x="28538" y="28487"/>
                  </a:lnTo>
                  <a:lnTo>
                    <a:pt x="28538" y="28487"/>
                  </a:lnTo>
                  <a:cubicBezTo>
                    <a:pt x="28538" y="28487"/>
                    <a:pt x="28571" y="28497"/>
                    <a:pt x="28628" y="28497"/>
                  </a:cubicBezTo>
                  <a:cubicBezTo>
                    <a:pt x="28850" y="28497"/>
                    <a:pt x="29441" y="28361"/>
                    <a:pt x="29952" y="27048"/>
                  </a:cubicBezTo>
                  <a:cubicBezTo>
                    <a:pt x="30176" y="26473"/>
                    <a:pt x="30217" y="26354"/>
                    <a:pt x="30211" y="26354"/>
                  </a:cubicBezTo>
                  <a:lnTo>
                    <a:pt x="30211" y="26354"/>
                  </a:lnTo>
                  <a:cubicBezTo>
                    <a:pt x="30207" y="26354"/>
                    <a:pt x="30180" y="26414"/>
                    <a:pt x="30178" y="26414"/>
                  </a:cubicBezTo>
                  <a:cubicBezTo>
                    <a:pt x="30175" y="26414"/>
                    <a:pt x="30241" y="26250"/>
                    <a:pt x="30596" y="25381"/>
                  </a:cubicBezTo>
                  <a:cubicBezTo>
                    <a:pt x="31467" y="23260"/>
                    <a:pt x="31455" y="23247"/>
                    <a:pt x="31455" y="23247"/>
                  </a:cubicBezTo>
                  <a:cubicBezTo>
                    <a:pt x="31455" y="23247"/>
                    <a:pt x="32086" y="23007"/>
                    <a:pt x="31455" y="21593"/>
                  </a:cubicBezTo>
                  <a:cubicBezTo>
                    <a:pt x="30823" y="20179"/>
                    <a:pt x="29876" y="20722"/>
                    <a:pt x="30823" y="20166"/>
                  </a:cubicBezTo>
                  <a:lnTo>
                    <a:pt x="31770" y="19623"/>
                  </a:lnTo>
                  <a:lnTo>
                    <a:pt x="32642" y="19068"/>
                  </a:lnTo>
                  <a:lnTo>
                    <a:pt x="32250" y="16694"/>
                  </a:lnTo>
                  <a:lnTo>
                    <a:pt x="32642" y="14042"/>
                  </a:lnTo>
                  <a:lnTo>
                    <a:pt x="34611" y="11858"/>
                  </a:lnTo>
                  <a:lnTo>
                    <a:pt x="36354" y="9762"/>
                  </a:lnTo>
                  <a:lnTo>
                    <a:pt x="36897" y="8032"/>
                  </a:lnTo>
                  <a:lnTo>
                    <a:pt x="34851" y="7085"/>
                  </a:lnTo>
                  <a:lnTo>
                    <a:pt x="32566" y="7943"/>
                  </a:lnTo>
                  <a:lnTo>
                    <a:pt x="30280" y="10090"/>
                  </a:lnTo>
                  <a:lnTo>
                    <a:pt x="31770" y="7451"/>
                  </a:lnTo>
                  <a:lnTo>
                    <a:pt x="31859" y="7009"/>
                  </a:lnTo>
                  <a:lnTo>
                    <a:pt x="27439" y="7009"/>
                  </a:lnTo>
                  <a:lnTo>
                    <a:pt x="27351" y="5986"/>
                  </a:lnTo>
                  <a:lnTo>
                    <a:pt x="29232" y="5759"/>
                  </a:lnTo>
                  <a:lnTo>
                    <a:pt x="31859" y="5759"/>
                  </a:lnTo>
                  <a:lnTo>
                    <a:pt x="31543" y="3625"/>
                  </a:lnTo>
                  <a:lnTo>
                    <a:pt x="30672" y="1655"/>
                  </a:lnTo>
                  <a:lnTo>
                    <a:pt x="2728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7"/>
            <p:cNvSpPr/>
            <p:nvPr/>
          </p:nvSpPr>
          <p:spPr>
            <a:xfrm>
              <a:off x="2437100" y="777350"/>
              <a:ext cx="939800" cy="1218525"/>
            </a:xfrm>
            <a:custGeom>
              <a:avLst/>
              <a:gdLst/>
              <a:ahLst/>
              <a:cxnLst/>
              <a:rect l="l" t="t" r="r" b="b"/>
              <a:pathLst>
                <a:path w="37592" h="48741" extrusionOk="0">
                  <a:moveTo>
                    <a:pt x="26909" y="31530"/>
                  </a:moveTo>
                  <a:lnTo>
                    <a:pt x="28601" y="33070"/>
                  </a:lnTo>
                  <a:lnTo>
                    <a:pt x="26796" y="32893"/>
                  </a:lnTo>
                  <a:lnTo>
                    <a:pt x="26341" y="32893"/>
                  </a:lnTo>
                  <a:lnTo>
                    <a:pt x="26909" y="31530"/>
                  </a:lnTo>
                  <a:close/>
                  <a:moveTo>
                    <a:pt x="27591" y="682"/>
                  </a:moveTo>
                  <a:lnTo>
                    <a:pt x="30748" y="2222"/>
                  </a:lnTo>
                  <a:lnTo>
                    <a:pt x="31543" y="4053"/>
                  </a:lnTo>
                  <a:lnTo>
                    <a:pt x="31809" y="5783"/>
                  </a:lnTo>
                  <a:lnTo>
                    <a:pt x="29498" y="5783"/>
                  </a:lnTo>
                  <a:lnTo>
                    <a:pt x="27339" y="6048"/>
                  </a:lnTo>
                  <a:lnTo>
                    <a:pt x="27465" y="7665"/>
                  </a:lnTo>
                  <a:lnTo>
                    <a:pt x="31796" y="7665"/>
                  </a:lnTo>
                  <a:lnTo>
                    <a:pt x="29321" y="12059"/>
                  </a:lnTo>
                  <a:lnTo>
                    <a:pt x="33046" y="8574"/>
                  </a:lnTo>
                  <a:lnTo>
                    <a:pt x="35155" y="7778"/>
                  </a:lnTo>
                  <a:lnTo>
                    <a:pt x="36834" y="8548"/>
                  </a:lnTo>
                  <a:lnTo>
                    <a:pt x="36380" y="9963"/>
                  </a:lnTo>
                  <a:lnTo>
                    <a:pt x="34700" y="11996"/>
                  </a:lnTo>
                  <a:lnTo>
                    <a:pt x="32667" y="14256"/>
                  </a:lnTo>
                  <a:lnTo>
                    <a:pt x="32250" y="17059"/>
                  </a:lnTo>
                  <a:lnTo>
                    <a:pt x="32617" y="19269"/>
                  </a:lnTo>
                  <a:lnTo>
                    <a:pt x="31935" y="19698"/>
                  </a:lnTo>
                  <a:cubicBezTo>
                    <a:pt x="31922" y="19711"/>
                    <a:pt x="31834" y="19761"/>
                    <a:pt x="30988" y="20254"/>
                  </a:cubicBezTo>
                  <a:cubicBezTo>
                    <a:pt x="30584" y="20494"/>
                    <a:pt x="30432" y="20582"/>
                    <a:pt x="30432" y="20809"/>
                  </a:cubicBezTo>
                  <a:cubicBezTo>
                    <a:pt x="30445" y="20986"/>
                    <a:pt x="30558" y="21125"/>
                    <a:pt x="30710" y="21188"/>
                  </a:cubicBezTo>
                  <a:cubicBezTo>
                    <a:pt x="30887" y="21289"/>
                    <a:pt x="31215" y="21466"/>
                    <a:pt x="31480" y="22072"/>
                  </a:cubicBezTo>
                  <a:cubicBezTo>
                    <a:pt x="31872" y="22943"/>
                    <a:pt x="31733" y="23259"/>
                    <a:pt x="31657" y="23309"/>
                  </a:cubicBezTo>
                  <a:lnTo>
                    <a:pt x="31455" y="23385"/>
                  </a:lnTo>
                  <a:lnTo>
                    <a:pt x="31455" y="23537"/>
                  </a:lnTo>
                  <a:cubicBezTo>
                    <a:pt x="31404" y="23676"/>
                    <a:pt x="31228" y="24118"/>
                    <a:pt x="30609" y="25620"/>
                  </a:cubicBezTo>
                  <a:cubicBezTo>
                    <a:pt x="30432" y="26062"/>
                    <a:pt x="30319" y="26353"/>
                    <a:pt x="30243" y="26555"/>
                  </a:cubicBezTo>
                  <a:lnTo>
                    <a:pt x="30218" y="26618"/>
                  </a:lnTo>
                  <a:cubicBezTo>
                    <a:pt x="30218" y="26618"/>
                    <a:pt x="30218" y="26630"/>
                    <a:pt x="30218" y="26630"/>
                  </a:cubicBezTo>
                  <a:cubicBezTo>
                    <a:pt x="30205" y="26681"/>
                    <a:pt x="30154" y="26832"/>
                    <a:pt x="29978" y="27287"/>
                  </a:cubicBezTo>
                  <a:cubicBezTo>
                    <a:pt x="29498" y="28499"/>
                    <a:pt x="29018" y="28537"/>
                    <a:pt x="28955" y="28537"/>
                  </a:cubicBezTo>
                  <a:lnTo>
                    <a:pt x="28399" y="28373"/>
                  </a:lnTo>
                  <a:lnTo>
                    <a:pt x="28399" y="28373"/>
                  </a:lnTo>
                  <a:lnTo>
                    <a:pt x="29220" y="31062"/>
                  </a:lnTo>
                  <a:lnTo>
                    <a:pt x="28677" y="32287"/>
                  </a:lnTo>
                  <a:lnTo>
                    <a:pt x="26682" y="30469"/>
                  </a:lnTo>
                  <a:lnTo>
                    <a:pt x="25394" y="33525"/>
                  </a:lnTo>
                  <a:lnTo>
                    <a:pt x="26758" y="33525"/>
                  </a:lnTo>
                  <a:lnTo>
                    <a:pt x="27844" y="33626"/>
                  </a:lnTo>
                  <a:lnTo>
                    <a:pt x="24977" y="35431"/>
                  </a:lnTo>
                  <a:lnTo>
                    <a:pt x="21922" y="35835"/>
                  </a:lnTo>
                  <a:lnTo>
                    <a:pt x="20230" y="37931"/>
                  </a:lnTo>
                  <a:lnTo>
                    <a:pt x="17199" y="39232"/>
                  </a:lnTo>
                  <a:lnTo>
                    <a:pt x="14939" y="39838"/>
                  </a:lnTo>
                  <a:lnTo>
                    <a:pt x="13360" y="42351"/>
                  </a:lnTo>
                  <a:lnTo>
                    <a:pt x="12211" y="45861"/>
                  </a:lnTo>
                  <a:lnTo>
                    <a:pt x="11163" y="47654"/>
                  </a:lnTo>
                  <a:lnTo>
                    <a:pt x="9661" y="45874"/>
                  </a:lnTo>
                  <a:lnTo>
                    <a:pt x="8209" y="46101"/>
                  </a:lnTo>
                  <a:lnTo>
                    <a:pt x="7767" y="43715"/>
                  </a:lnTo>
                  <a:lnTo>
                    <a:pt x="7173" y="40823"/>
                  </a:lnTo>
                  <a:lnTo>
                    <a:pt x="6719" y="37048"/>
                  </a:lnTo>
                  <a:lnTo>
                    <a:pt x="7893" y="34535"/>
                  </a:lnTo>
                  <a:lnTo>
                    <a:pt x="6315" y="33373"/>
                  </a:lnTo>
                  <a:lnTo>
                    <a:pt x="6315" y="31542"/>
                  </a:lnTo>
                  <a:lnTo>
                    <a:pt x="8082" y="31833"/>
                  </a:lnTo>
                  <a:lnTo>
                    <a:pt x="9244" y="30040"/>
                  </a:lnTo>
                  <a:lnTo>
                    <a:pt x="7577" y="29509"/>
                  </a:lnTo>
                  <a:lnTo>
                    <a:pt x="7577" y="25671"/>
                  </a:lnTo>
                  <a:lnTo>
                    <a:pt x="7981" y="21643"/>
                  </a:lnTo>
                  <a:lnTo>
                    <a:pt x="6277" y="18309"/>
                  </a:lnTo>
                  <a:lnTo>
                    <a:pt x="6125" y="18309"/>
                  </a:lnTo>
                  <a:cubicBezTo>
                    <a:pt x="6024" y="18271"/>
                    <a:pt x="5645" y="18082"/>
                    <a:pt x="4408" y="17413"/>
                  </a:cubicBezTo>
                  <a:cubicBezTo>
                    <a:pt x="3845" y="17104"/>
                    <a:pt x="3347" y="16952"/>
                    <a:pt x="2915" y="16952"/>
                  </a:cubicBezTo>
                  <a:cubicBezTo>
                    <a:pt x="2746" y="16952"/>
                    <a:pt x="2587" y="16975"/>
                    <a:pt x="2438" y="17021"/>
                  </a:cubicBezTo>
                  <a:cubicBezTo>
                    <a:pt x="2274" y="17072"/>
                    <a:pt x="2122" y="17147"/>
                    <a:pt x="1983" y="17261"/>
                  </a:cubicBezTo>
                  <a:lnTo>
                    <a:pt x="620" y="16339"/>
                  </a:lnTo>
                  <a:lnTo>
                    <a:pt x="620" y="15455"/>
                  </a:lnTo>
                  <a:lnTo>
                    <a:pt x="3852" y="15203"/>
                  </a:lnTo>
                  <a:lnTo>
                    <a:pt x="3208" y="13763"/>
                  </a:lnTo>
                  <a:lnTo>
                    <a:pt x="1819" y="13612"/>
                  </a:lnTo>
                  <a:lnTo>
                    <a:pt x="1504" y="12450"/>
                  </a:lnTo>
                  <a:lnTo>
                    <a:pt x="3057" y="12160"/>
                  </a:lnTo>
                  <a:lnTo>
                    <a:pt x="5797" y="11036"/>
                  </a:lnTo>
                  <a:lnTo>
                    <a:pt x="7678" y="9470"/>
                  </a:lnTo>
                  <a:lnTo>
                    <a:pt x="6857" y="8233"/>
                  </a:lnTo>
                  <a:lnTo>
                    <a:pt x="7994" y="6781"/>
                  </a:lnTo>
                  <a:lnTo>
                    <a:pt x="10178" y="6301"/>
                  </a:lnTo>
                  <a:lnTo>
                    <a:pt x="11769" y="4710"/>
                  </a:lnTo>
                  <a:lnTo>
                    <a:pt x="13777" y="3965"/>
                  </a:lnTo>
                  <a:lnTo>
                    <a:pt x="15355" y="3712"/>
                  </a:lnTo>
                  <a:lnTo>
                    <a:pt x="15646" y="5430"/>
                  </a:lnTo>
                  <a:lnTo>
                    <a:pt x="17325" y="5935"/>
                  </a:lnTo>
                  <a:lnTo>
                    <a:pt x="17792" y="4382"/>
                  </a:lnTo>
                  <a:lnTo>
                    <a:pt x="18323" y="4584"/>
                  </a:lnTo>
                  <a:lnTo>
                    <a:pt x="18651" y="7033"/>
                  </a:lnTo>
                  <a:lnTo>
                    <a:pt x="20949" y="7033"/>
                  </a:lnTo>
                  <a:lnTo>
                    <a:pt x="20053" y="4407"/>
                  </a:lnTo>
                  <a:lnTo>
                    <a:pt x="20570" y="3031"/>
                  </a:lnTo>
                  <a:lnTo>
                    <a:pt x="22250" y="2980"/>
                  </a:lnTo>
                  <a:lnTo>
                    <a:pt x="27591" y="682"/>
                  </a:lnTo>
                  <a:close/>
                  <a:moveTo>
                    <a:pt x="27604" y="0"/>
                  </a:moveTo>
                  <a:lnTo>
                    <a:pt x="22161" y="2361"/>
                  </a:lnTo>
                  <a:lnTo>
                    <a:pt x="20116" y="2424"/>
                  </a:lnTo>
                  <a:lnTo>
                    <a:pt x="19371" y="4407"/>
                  </a:lnTo>
                  <a:lnTo>
                    <a:pt x="20053" y="6415"/>
                  </a:lnTo>
                  <a:lnTo>
                    <a:pt x="19194" y="6415"/>
                  </a:lnTo>
                  <a:lnTo>
                    <a:pt x="18891" y="4142"/>
                  </a:lnTo>
                  <a:lnTo>
                    <a:pt x="17376" y="3548"/>
                  </a:lnTo>
                  <a:lnTo>
                    <a:pt x="16896" y="5152"/>
                  </a:lnTo>
                  <a:lnTo>
                    <a:pt x="16214" y="4937"/>
                  </a:lnTo>
                  <a:lnTo>
                    <a:pt x="15861" y="2993"/>
                  </a:lnTo>
                  <a:lnTo>
                    <a:pt x="13600" y="3359"/>
                  </a:lnTo>
                  <a:lnTo>
                    <a:pt x="11479" y="4154"/>
                  </a:lnTo>
                  <a:lnTo>
                    <a:pt x="9850" y="5733"/>
                  </a:lnTo>
                  <a:lnTo>
                    <a:pt x="7628" y="6200"/>
                  </a:lnTo>
                  <a:lnTo>
                    <a:pt x="6075" y="8208"/>
                  </a:lnTo>
                  <a:lnTo>
                    <a:pt x="6832" y="9344"/>
                  </a:lnTo>
                  <a:lnTo>
                    <a:pt x="5506" y="10480"/>
                  </a:lnTo>
                  <a:lnTo>
                    <a:pt x="2905" y="11541"/>
                  </a:lnTo>
                  <a:lnTo>
                    <a:pt x="708" y="11958"/>
                  </a:lnTo>
                  <a:lnTo>
                    <a:pt x="1339" y="14193"/>
                  </a:lnTo>
                  <a:lnTo>
                    <a:pt x="2792" y="14344"/>
                  </a:lnTo>
                  <a:lnTo>
                    <a:pt x="2918" y="14635"/>
                  </a:lnTo>
                  <a:lnTo>
                    <a:pt x="1" y="14862"/>
                  </a:lnTo>
                  <a:lnTo>
                    <a:pt x="1" y="16655"/>
                  </a:lnTo>
                  <a:lnTo>
                    <a:pt x="2173" y="18132"/>
                  </a:lnTo>
                  <a:lnTo>
                    <a:pt x="2337" y="17817"/>
                  </a:lnTo>
                  <a:cubicBezTo>
                    <a:pt x="2400" y="17716"/>
                    <a:pt x="2514" y="17640"/>
                    <a:pt x="2627" y="17615"/>
                  </a:cubicBezTo>
                  <a:cubicBezTo>
                    <a:pt x="2703" y="17592"/>
                    <a:pt x="2796" y="17576"/>
                    <a:pt x="2911" y="17576"/>
                  </a:cubicBezTo>
                  <a:cubicBezTo>
                    <a:pt x="3180" y="17576"/>
                    <a:pt x="3565" y="17663"/>
                    <a:pt x="4105" y="17956"/>
                  </a:cubicBezTo>
                  <a:cubicBezTo>
                    <a:pt x="5153" y="18536"/>
                    <a:pt x="5620" y="18764"/>
                    <a:pt x="5847" y="18865"/>
                  </a:cubicBezTo>
                  <a:lnTo>
                    <a:pt x="7325" y="21756"/>
                  </a:lnTo>
                  <a:lnTo>
                    <a:pt x="6933" y="25645"/>
                  </a:lnTo>
                  <a:lnTo>
                    <a:pt x="6933" y="29976"/>
                  </a:lnTo>
                  <a:lnTo>
                    <a:pt x="8259" y="30393"/>
                  </a:lnTo>
                  <a:lnTo>
                    <a:pt x="7767" y="31138"/>
                  </a:lnTo>
                  <a:lnTo>
                    <a:pt x="5671" y="30785"/>
                  </a:lnTo>
                  <a:lnTo>
                    <a:pt x="5671" y="33689"/>
                  </a:lnTo>
                  <a:lnTo>
                    <a:pt x="7097" y="34737"/>
                  </a:lnTo>
                  <a:lnTo>
                    <a:pt x="6062" y="36947"/>
                  </a:lnTo>
                  <a:lnTo>
                    <a:pt x="6554" y="40924"/>
                  </a:lnTo>
                  <a:lnTo>
                    <a:pt x="7148" y="43828"/>
                  </a:lnTo>
                  <a:lnTo>
                    <a:pt x="7691" y="46808"/>
                  </a:lnTo>
                  <a:lnTo>
                    <a:pt x="9408" y="46556"/>
                  </a:lnTo>
                  <a:lnTo>
                    <a:pt x="11252" y="48740"/>
                  </a:lnTo>
                  <a:lnTo>
                    <a:pt x="12780" y="46152"/>
                  </a:lnTo>
                  <a:lnTo>
                    <a:pt x="13916" y="42654"/>
                  </a:lnTo>
                  <a:lnTo>
                    <a:pt x="15343" y="40381"/>
                  </a:lnTo>
                  <a:lnTo>
                    <a:pt x="17388" y="39826"/>
                  </a:lnTo>
                  <a:lnTo>
                    <a:pt x="20621" y="38449"/>
                  </a:lnTo>
                  <a:lnTo>
                    <a:pt x="22250" y="36429"/>
                  </a:lnTo>
                  <a:lnTo>
                    <a:pt x="25116" y="36050"/>
                  </a:lnTo>
                  <a:lnTo>
                    <a:pt x="29738" y="33184"/>
                  </a:lnTo>
                  <a:lnTo>
                    <a:pt x="29005" y="33108"/>
                  </a:lnTo>
                  <a:lnTo>
                    <a:pt x="29877" y="31100"/>
                  </a:lnTo>
                  <a:lnTo>
                    <a:pt x="29270" y="29105"/>
                  </a:lnTo>
                  <a:cubicBezTo>
                    <a:pt x="29637" y="28979"/>
                    <a:pt x="30142" y="28600"/>
                    <a:pt x="30558" y="27514"/>
                  </a:cubicBezTo>
                  <a:cubicBezTo>
                    <a:pt x="30659" y="27274"/>
                    <a:pt x="30748" y="27022"/>
                    <a:pt x="30824" y="26782"/>
                  </a:cubicBezTo>
                  <a:lnTo>
                    <a:pt x="31202" y="25847"/>
                  </a:lnTo>
                  <a:cubicBezTo>
                    <a:pt x="31720" y="24585"/>
                    <a:pt x="31935" y="24054"/>
                    <a:pt x="32036" y="23815"/>
                  </a:cubicBezTo>
                  <a:cubicBezTo>
                    <a:pt x="32149" y="23726"/>
                    <a:pt x="32238" y="23600"/>
                    <a:pt x="32288" y="23474"/>
                  </a:cubicBezTo>
                  <a:cubicBezTo>
                    <a:pt x="32452" y="23070"/>
                    <a:pt x="32389" y="22514"/>
                    <a:pt x="32074" y="21807"/>
                  </a:cubicBezTo>
                  <a:cubicBezTo>
                    <a:pt x="31910" y="21403"/>
                    <a:pt x="31644" y="21062"/>
                    <a:pt x="31303" y="20797"/>
                  </a:cubicBezTo>
                  <a:cubicBezTo>
                    <a:pt x="31834" y="20494"/>
                    <a:pt x="32112" y="20329"/>
                    <a:pt x="32250" y="20228"/>
                  </a:cubicBezTo>
                  <a:lnTo>
                    <a:pt x="32263" y="20241"/>
                  </a:lnTo>
                  <a:lnTo>
                    <a:pt x="33311" y="19572"/>
                  </a:lnTo>
                  <a:lnTo>
                    <a:pt x="32894" y="17046"/>
                  </a:lnTo>
                  <a:lnTo>
                    <a:pt x="33261" y="14534"/>
                  </a:lnTo>
                  <a:lnTo>
                    <a:pt x="35167" y="12412"/>
                  </a:lnTo>
                  <a:lnTo>
                    <a:pt x="36897" y="10329"/>
                  </a:lnTo>
                  <a:lnTo>
                    <a:pt x="37592" y="8220"/>
                  </a:lnTo>
                  <a:lnTo>
                    <a:pt x="35167" y="7096"/>
                  </a:lnTo>
                  <a:lnTo>
                    <a:pt x="32756" y="8018"/>
                  </a:lnTo>
                  <a:lnTo>
                    <a:pt x="31872" y="8801"/>
                  </a:lnTo>
                  <a:lnTo>
                    <a:pt x="32364" y="7942"/>
                  </a:lnTo>
                  <a:lnTo>
                    <a:pt x="32541" y="7046"/>
                  </a:lnTo>
                  <a:lnTo>
                    <a:pt x="28046" y="7046"/>
                  </a:lnTo>
                  <a:lnTo>
                    <a:pt x="28008" y="6604"/>
                  </a:lnTo>
                  <a:lnTo>
                    <a:pt x="29536" y="6415"/>
                  </a:lnTo>
                  <a:lnTo>
                    <a:pt x="32541" y="6415"/>
                  </a:lnTo>
                  <a:lnTo>
                    <a:pt x="32162" y="3927"/>
                  </a:lnTo>
                  <a:lnTo>
                    <a:pt x="31228" y="1768"/>
                  </a:lnTo>
                  <a:lnTo>
                    <a:pt x="276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7"/>
            <p:cNvSpPr/>
            <p:nvPr/>
          </p:nvSpPr>
          <p:spPr>
            <a:xfrm>
              <a:off x="2067150" y="740400"/>
              <a:ext cx="667350" cy="530050"/>
            </a:xfrm>
            <a:custGeom>
              <a:avLst/>
              <a:gdLst/>
              <a:ahLst/>
              <a:cxnLst/>
              <a:rect l="l" t="t" r="r" b="b"/>
              <a:pathLst>
                <a:path w="26694" h="21202" extrusionOk="0">
                  <a:moveTo>
                    <a:pt x="19218" y="1"/>
                  </a:moveTo>
                  <a:lnTo>
                    <a:pt x="14635" y="556"/>
                  </a:lnTo>
                  <a:lnTo>
                    <a:pt x="11415" y="1895"/>
                  </a:lnTo>
                  <a:lnTo>
                    <a:pt x="10228" y="3157"/>
                  </a:lnTo>
                  <a:lnTo>
                    <a:pt x="12122" y="5165"/>
                  </a:lnTo>
                  <a:lnTo>
                    <a:pt x="14016" y="6100"/>
                  </a:lnTo>
                  <a:lnTo>
                    <a:pt x="11099" y="6163"/>
                  </a:lnTo>
                  <a:lnTo>
                    <a:pt x="9041" y="4660"/>
                  </a:lnTo>
                  <a:lnTo>
                    <a:pt x="8814" y="2766"/>
                  </a:lnTo>
                  <a:lnTo>
                    <a:pt x="7627" y="2286"/>
                  </a:lnTo>
                  <a:lnTo>
                    <a:pt x="5190" y="6706"/>
                  </a:lnTo>
                  <a:lnTo>
                    <a:pt x="4786" y="9711"/>
                  </a:lnTo>
                  <a:lnTo>
                    <a:pt x="5733" y="11756"/>
                  </a:lnTo>
                  <a:lnTo>
                    <a:pt x="7627" y="12236"/>
                  </a:lnTo>
                  <a:lnTo>
                    <a:pt x="8650" y="13688"/>
                  </a:lnTo>
                  <a:lnTo>
                    <a:pt x="6288" y="13082"/>
                  </a:lnTo>
                  <a:lnTo>
                    <a:pt x="5101" y="14509"/>
                  </a:lnTo>
                  <a:lnTo>
                    <a:pt x="2816" y="14509"/>
                  </a:lnTo>
                  <a:lnTo>
                    <a:pt x="1642" y="14004"/>
                  </a:lnTo>
                  <a:lnTo>
                    <a:pt x="417" y="12741"/>
                  </a:lnTo>
                  <a:cubicBezTo>
                    <a:pt x="177" y="12905"/>
                    <a:pt x="0" y="14332"/>
                    <a:pt x="0" y="14332"/>
                  </a:cubicBezTo>
                  <a:lnTo>
                    <a:pt x="1212" y="15822"/>
                  </a:lnTo>
                  <a:lnTo>
                    <a:pt x="631" y="18007"/>
                  </a:lnTo>
                  <a:lnTo>
                    <a:pt x="51" y="19459"/>
                  </a:lnTo>
                  <a:lnTo>
                    <a:pt x="3914" y="20494"/>
                  </a:lnTo>
                  <a:lnTo>
                    <a:pt x="6566" y="21201"/>
                  </a:lnTo>
                  <a:lnTo>
                    <a:pt x="7551" y="20810"/>
                  </a:lnTo>
                  <a:lnTo>
                    <a:pt x="7551" y="19232"/>
                  </a:lnTo>
                  <a:lnTo>
                    <a:pt x="5809" y="18689"/>
                  </a:lnTo>
                  <a:lnTo>
                    <a:pt x="3927" y="18032"/>
                  </a:lnTo>
                  <a:lnTo>
                    <a:pt x="3296" y="16403"/>
                  </a:lnTo>
                  <a:lnTo>
                    <a:pt x="4748" y="16138"/>
                  </a:lnTo>
                  <a:lnTo>
                    <a:pt x="7071" y="17653"/>
                  </a:lnTo>
                  <a:lnTo>
                    <a:pt x="9129" y="17653"/>
                  </a:lnTo>
                  <a:lnTo>
                    <a:pt x="11024" y="18348"/>
                  </a:lnTo>
                  <a:lnTo>
                    <a:pt x="11806" y="15140"/>
                  </a:lnTo>
                  <a:lnTo>
                    <a:pt x="13625" y="13398"/>
                  </a:lnTo>
                  <a:lnTo>
                    <a:pt x="15115" y="12224"/>
                  </a:lnTo>
                  <a:lnTo>
                    <a:pt x="15115" y="10405"/>
                  </a:lnTo>
                  <a:lnTo>
                    <a:pt x="18587" y="9231"/>
                  </a:lnTo>
                  <a:lnTo>
                    <a:pt x="21277" y="7728"/>
                  </a:lnTo>
                  <a:lnTo>
                    <a:pt x="23322" y="5986"/>
                  </a:lnTo>
                  <a:lnTo>
                    <a:pt x="25494" y="5216"/>
                  </a:lnTo>
                  <a:lnTo>
                    <a:pt x="26694" y="3322"/>
                  </a:lnTo>
                  <a:lnTo>
                    <a:pt x="25671" y="1390"/>
                  </a:lnTo>
                  <a:lnTo>
                    <a:pt x="227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7"/>
            <p:cNvSpPr/>
            <p:nvPr/>
          </p:nvSpPr>
          <p:spPr>
            <a:xfrm>
              <a:off x="2057975" y="732525"/>
              <a:ext cx="685375" cy="546450"/>
            </a:xfrm>
            <a:custGeom>
              <a:avLst/>
              <a:gdLst/>
              <a:ahLst/>
              <a:cxnLst/>
              <a:rect l="l" t="t" r="r" b="b"/>
              <a:pathLst>
                <a:path w="27415" h="21858" extrusionOk="0">
                  <a:moveTo>
                    <a:pt x="23058" y="631"/>
                  </a:moveTo>
                  <a:lnTo>
                    <a:pt x="25811" y="1919"/>
                  </a:lnTo>
                  <a:lnTo>
                    <a:pt x="26682" y="3599"/>
                  </a:lnTo>
                  <a:lnTo>
                    <a:pt x="25646" y="5240"/>
                  </a:lnTo>
                  <a:lnTo>
                    <a:pt x="23576" y="5998"/>
                  </a:lnTo>
                  <a:lnTo>
                    <a:pt x="21480" y="7753"/>
                  </a:lnTo>
                  <a:lnTo>
                    <a:pt x="18853" y="9230"/>
                  </a:lnTo>
                  <a:lnTo>
                    <a:pt x="15166" y="10493"/>
                  </a:lnTo>
                  <a:lnTo>
                    <a:pt x="15166" y="12387"/>
                  </a:lnTo>
                  <a:lnTo>
                    <a:pt x="13764" y="13486"/>
                  </a:lnTo>
                  <a:lnTo>
                    <a:pt x="11883" y="15291"/>
                  </a:lnTo>
                  <a:lnTo>
                    <a:pt x="11163" y="18246"/>
                  </a:lnTo>
                  <a:lnTo>
                    <a:pt x="9597" y="17678"/>
                  </a:lnTo>
                  <a:lnTo>
                    <a:pt x="7539" y="17665"/>
                  </a:lnTo>
                  <a:lnTo>
                    <a:pt x="5191" y="16125"/>
                  </a:lnTo>
                  <a:lnTo>
                    <a:pt x="3233" y="16478"/>
                  </a:lnTo>
                  <a:lnTo>
                    <a:pt x="4067" y="18600"/>
                  </a:lnTo>
                  <a:lnTo>
                    <a:pt x="6087" y="19307"/>
                  </a:lnTo>
                  <a:lnTo>
                    <a:pt x="7602" y="19786"/>
                  </a:lnTo>
                  <a:lnTo>
                    <a:pt x="7602" y="20910"/>
                  </a:lnTo>
                  <a:lnTo>
                    <a:pt x="6921" y="21188"/>
                  </a:lnTo>
                  <a:lnTo>
                    <a:pt x="847" y="19559"/>
                  </a:lnTo>
                  <a:lnTo>
                    <a:pt x="1301" y="18398"/>
                  </a:lnTo>
                  <a:lnTo>
                    <a:pt x="1920" y="16062"/>
                  </a:lnTo>
                  <a:lnTo>
                    <a:pt x="695" y="14559"/>
                  </a:lnTo>
                  <a:cubicBezTo>
                    <a:pt x="733" y="14243"/>
                    <a:pt x="796" y="13915"/>
                    <a:pt x="872" y="13612"/>
                  </a:cubicBezTo>
                  <a:lnTo>
                    <a:pt x="1769" y="14534"/>
                  </a:lnTo>
                  <a:lnTo>
                    <a:pt x="3057" y="15114"/>
                  </a:lnTo>
                  <a:lnTo>
                    <a:pt x="5620" y="15140"/>
                  </a:lnTo>
                  <a:lnTo>
                    <a:pt x="6769" y="13751"/>
                  </a:lnTo>
                  <a:lnTo>
                    <a:pt x="9762" y="14521"/>
                  </a:lnTo>
                  <a:lnTo>
                    <a:pt x="8183" y="12261"/>
                  </a:lnTo>
                  <a:lnTo>
                    <a:pt x="6327" y="11794"/>
                  </a:lnTo>
                  <a:lnTo>
                    <a:pt x="5481" y="9963"/>
                  </a:lnTo>
                  <a:lnTo>
                    <a:pt x="5860" y="7122"/>
                  </a:lnTo>
                  <a:lnTo>
                    <a:pt x="8133" y="3005"/>
                  </a:lnTo>
                  <a:lnTo>
                    <a:pt x="8890" y="3296"/>
                  </a:lnTo>
                  <a:lnTo>
                    <a:pt x="9130" y="5152"/>
                  </a:lnTo>
                  <a:lnTo>
                    <a:pt x="11365" y="6793"/>
                  </a:lnTo>
                  <a:lnTo>
                    <a:pt x="15684" y="6692"/>
                  </a:lnTo>
                  <a:lnTo>
                    <a:pt x="12678" y="5228"/>
                  </a:lnTo>
                  <a:lnTo>
                    <a:pt x="11024" y="3472"/>
                  </a:lnTo>
                  <a:lnTo>
                    <a:pt x="11971" y="2475"/>
                  </a:lnTo>
                  <a:lnTo>
                    <a:pt x="15090" y="1174"/>
                  </a:lnTo>
                  <a:lnTo>
                    <a:pt x="19585" y="631"/>
                  </a:lnTo>
                  <a:close/>
                  <a:moveTo>
                    <a:pt x="19548" y="0"/>
                  </a:moveTo>
                  <a:lnTo>
                    <a:pt x="14977" y="556"/>
                  </a:lnTo>
                  <a:lnTo>
                    <a:pt x="11656" y="1919"/>
                  </a:lnTo>
                  <a:lnTo>
                    <a:pt x="10166" y="3472"/>
                  </a:lnTo>
                  <a:lnTo>
                    <a:pt x="12262" y="5695"/>
                  </a:lnTo>
                  <a:lnTo>
                    <a:pt x="13083" y="6124"/>
                  </a:lnTo>
                  <a:lnTo>
                    <a:pt x="11567" y="6162"/>
                  </a:lnTo>
                  <a:lnTo>
                    <a:pt x="9724" y="4798"/>
                  </a:lnTo>
                  <a:lnTo>
                    <a:pt x="9471" y="2854"/>
                  </a:lnTo>
                  <a:lnTo>
                    <a:pt x="7868" y="2210"/>
                  </a:lnTo>
                  <a:lnTo>
                    <a:pt x="5279" y="6869"/>
                  </a:lnTo>
                  <a:lnTo>
                    <a:pt x="4837" y="10064"/>
                  </a:lnTo>
                  <a:lnTo>
                    <a:pt x="5885" y="12337"/>
                  </a:lnTo>
                  <a:lnTo>
                    <a:pt x="7804" y="12816"/>
                  </a:lnTo>
                  <a:lnTo>
                    <a:pt x="8272" y="13486"/>
                  </a:lnTo>
                  <a:lnTo>
                    <a:pt x="6542" y="13044"/>
                  </a:lnTo>
                  <a:lnTo>
                    <a:pt x="5330" y="14508"/>
                  </a:lnTo>
                  <a:lnTo>
                    <a:pt x="3259" y="14508"/>
                  </a:lnTo>
                  <a:lnTo>
                    <a:pt x="2185" y="14054"/>
                  </a:lnTo>
                  <a:lnTo>
                    <a:pt x="822" y="12652"/>
                  </a:lnTo>
                  <a:lnTo>
                    <a:pt x="607" y="12791"/>
                  </a:lnTo>
                  <a:cubicBezTo>
                    <a:pt x="519" y="12854"/>
                    <a:pt x="253" y="13031"/>
                    <a:pt x="51" y="14609"/>
                  </a:cubicBezTo>
                  <a:lnTo>
                    <a:pt x="39" y="14748"/>
                  </a:lnTo>
                  <a:lnTo>
                    <a:pt x="1238" y="16213"/>
                  </a:lnTo>
                  <a:lnTo>
                    <a:pt x="708" y="18208"/>
                  </a:lnTo>
                  <a:lnTo>
                    <a:pt x="1" y="19989"/>
                  </a:lnTo>
                  <a:lnTo>
                    <a:pt x="6946" y="21857"/>
                  </a:lnTo>
                  <a:lnTo>
                    <a:pt x="8234" y="21340"/>
                  </a:lnTo>
                  <a:lnTo>
                    <a:pt x="8234" y="19319"/>
                  </a:lnTo>
                  <a:lnTo>
                    <a:pt x="6289" y="18701"/>
                  </a:lnTo>
                  <a:lnTo>
                    <a:pt x="4547" y="18094"/>
                  </a:lnTo>
                  <a:lnTo>
                    <a:pt x="4092" y="16958"/>
                  </a:lnTo>
                  <a:lnTo>
                    <a:pt x="5052" y="16781"/>
                  </a:lnTo>
                  <a:lnTo>
                    <a:pt x="7350" y="18284"/>
                  </a:lnTo>
                  <a:lnTo>
                    <a:pt x="9433" y="18284"/>
                  </a:lnTo>
                  <a:lnTo>
                    <a:pt x="11605" y="19079"/>
                  </a:lnTo>
                  <a:lnTo>
                    <a:pt x="12464" y="15620"/>
                  </a:lnTo>
                  <a:lnTo>
                    <a:pt x="14181" y="13953"/>
                  </a:lnTo>
                  <a:lnTo>
                    <a:pt x="15797" y="12690"/>
                  </a:lnTo>
                  <a:lnTo>
                    <a:pt x="15797" y="10948"/>
                  </a:lnTo>
                  <a:lnTo>
                    <a:pt x="19106" y="9811"/>
                  </a:lnTo>
                  <a:lnTo>
                    <a:pt x="21833" y="8283"/>
                  </a:lnTo>
                  <a:lnTo>
                    <a:pt x="23853" y="6579"/>
                  </a:lnTo>
                  <a:lnTo>
                    <a:pt x="26063" y="5783"/>
                  </a:lnTo>
                  <a:lnTo>
                    <a:pt x="27414" y="3637"/>
                  </a:lnTo>
                  <a:lnTo>
                    <a:pt x="26265" y="1452"/>
                  </a:lnTo>
                  <a:lnTo>
                    <a:pt x="23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7"/>
            <p:cNvSpPr/>
            <p:nvPr/>
          </p:nvSpPr>
          <p:spPr>
            <a:xfrm>
              <a:off x="2007475" y="1152350"/>
              <a:ext cx="49275" cy="59075"/>
            </a:xfrm>
            <a:custGeom>
              <a:avLst/>
              <a:gdLst/>
              <a:ahLst/>
              <a:cxnLst/>
              <a:rect l="l" t="t" r="r" b="b"/>
              <a:pathLst>
                <a:path w="1971" h="2363" extrusionOk="0">
                  <a:moveTo>
                    <a:pt x="1339" y="1"/>
                  </a:moveTo>
                  <a:cubicBezTo>
                    <a:pt x="1023" y="241"/>
                    <a:pt x="1" y="1554"/>
                    <a:pt x="1" y="1554"/>
                  </a:cubicBezTo>
                  <a:lnTo>
                    <a:pt x="1339" y="2362"/>
                  </a:lnTo>
                  <a:lnTo>
                    <a:pt x="1970" y="1188"/>
                  </a:lnTo>
                  <a:lnTo>
                    <a:pt x="133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7"/>
            <p:cNvSpPr/>
            <p:nvPr/>
          </p:nvSpPr>
          <p:spPr>
            <a:xfrm>
              <a:off x="1995800" y="1140375"/>
              <a:ext cx="70100" cy="82100"/>
            </a:xfrm>
            <a:custGeom>
              <a:avLst/>
              <a:gdLst/>
              <a:ahLst/>
              <a:cxnLst/>
              <a:rect l="l" t="t" r="r" b="b"/>
              <a:pathLst>
                <a:path w="2804" h="3284" extrusionOk="0">
                  <a:moveTo>
                    <a:pt x="1730" y="998"/>
                  </a:moveTo>
                  <a:lnTo>
                    <a:pt x="2084" y="1667"/>
                  </a:lnTo>
                  <a:lnTo>
                    <a:pt x="1692" y="2399"/>
                  </a:lnTo>
                  <a:lnTo>
                    <a:pt x="935" y="1945"/>
                  </a:lnTo>
                  <a:cubicBezTo>
                    <a:pt x="1200" y="1629"/>
                    <a:pt x="1516" y="1250"/>
                    <a:pt x="1730" y="998"/>
                  </a:cubicBezTo>
                  <a:close/>
                  <a:moveTo>
                    <a:pt x="1920" y="0"/>
                  </a:moveTo>
                  <a:lnTo>
                    <a:pt x="1617" y="227"/>
                  </a:lnTo>
                  <a:cubicBezTo>
                    <a:pt x="1288" y="480"/>
                    <a:pt x="392" y="1616"/>
                    <a:pt x="228" y="1844"/>
                  </a:cubicBezTo>
                  <a:lnTo>
                    <a:pt x="0" y="2121"/>
                  </a:lnTo>
                  <a:lnTo>
                    <a:pt x="1932" y="3283"/>
                  </a:lnTo>
                  <a:lnTo>
                    <a:pt x="2804" y="165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7"/>
            <p:cNvSpPr/>
            <p:nvPr/>
          </p:nvSpPr>
          <p:spPr>
            <a:xfrm>
              <a:off x="2092700" y="954125"/>
              <a:ext cx="54950" cy="101675"/>
            </a:xfrm>
            <a:custGeom>
              <a:avLst/>
              <a:gdLst/>
              <a:ahLst/>
              <a:cxnLst/>
              <a:rect l="l" t="t" r="r" b="b"/>
              <a:pathLst>
                <a:path w="2198" h="4067" extrusionOk="0">
                  <a:moveTo>
                    <a:pt x="1125" y="0"/>
                  </a:moveTo>
                  <a:lnTo>
                    <a:pt x="1" y="2096"/>
                  </a:lnTo>
                  <a:lnTo>
                    <a:pt x="455" y="4066"/>
                  </a:lnTo>
                  <a:lnTo>
                    <a:pt x="847" y="4066"/>
                  </a:lnTo>
                  <a:lnTo>
                    <a:pt x="847" y="2488"/>
                  </a:lnTo>
                  <a:lnTo>
                    <a:pt x="2198" y="1717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7"/>
            <p:cNvSpPr/>
            <p:nvPr/>
          </p:nvSpPr>
          <p:spPr>
            <a:xfrm>
              <a:off x="2084500" y="938325"/>
              <a:ext cx="73900" cy="125350"/>
            </a:xfrm>
            <a:custGeom>
              <a:avLst/>
              <a:gdLst/>
              <a:ahLst/>
              <a:cxnLst/>
              <a:rect l="l" t="t" r="r" b="b"/>
              <a:pathLst>
                <a:path w="2956" h="5014" extrusionOk="0">
                  <a:moveTo>
                    <a:pt x="1478" y="1263"/>
                  </a:moveTo>
                  <a:lnTo>
                    <a:pt x="2084" y="2236"/>
                  </a:lnTo>
                  <a:lnTo>
                    <a:pt x="859" y="2943"/>
                  </a:lnTo>
                  <a:lnTo>
                    <a:pt x="859" y="3637"/>
                  </a:lnTo>
                  <a:lnTo>
                    <a:pt x="670" y="2779"/>
                  </a:lnTo>
                  <a:lnTo>
                    <a:pt x="1478" y="1263"/>
                  </a:lnTo>
                  <a:close/>
                  <a:moveTo>
                    <a:pt x="1440" y="1"/>
                  </a:moveTo>
                  <a:lnTo>
                    <a:pt x="1" y="2690"/>
                  </a:lnTo>
                  <a:lnTo>
                    <a:pt x="531" y="5014"/>
                  </a:lnTo>
                  <a:lnTo>
                    <a:pt x="1491" y="5014"/>
                  </a:lnTo>
                  <a:lnTo>
                    <a:pt x="1491" y="3296"/>
                  </a:lnTo>
                  <a:lnTo>
                    <a:pt x="2955" y="2463"/>
                  </a:lnTo>
                  <a:lnTo>
                    <a:pt x="14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7"/>
            <p:cNvSpPr/>
            <p:nvPr/>
          </p:nvSpPr>
          <p:spPr>
            <a:xfrm>
              <a:off x="1999575" y="874575"/>
              <a:ext cx="83050" cy="141750"/>
            </a:xfrm>
            <a:custGeom>
              <a:avLst/>
              <a:gdLst/>
              <a:ahLst/>
              <a:cxnLst/>
              <a:rect l="l" t="t" r="r" b="b"/>
              <a:pathLst>
                <a:path w="3322" h="5670" extrusionOk="0">
                  <a:moveTo>
                    <a:pt x="796" y="0"/>
                  </a:moveTo>
                  <a:lnTo>
                    <a:pt x="796" y="1882"/>
                  </a:lnTo>
                  <a:lnTo>
                    <a:pt x="1" y="2601"/>
                  </a:lnTo>
                  <a:lnTo>
                    <a:pt x="1264" y="4407"/>
                  </a:lnTo>
                  <a:lnTo>
                    <a:pt x="1617" y="5670"/>
                  </a:lnTo>
                  <a:lnTo>
                    <a:pt x="3322" y="2286"/>
                  </a:lnTo>
                  <a:lnTo>
                    <a:pt x="3322" y="631"/>
                  </a:lnTo>
                  <a:lnTo>
                    <a:pt x="7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7"/>
            <p:cNvSpPr/>
            <p:nvPr/>
          </p:nvSpPr>
          <p:spPr>
            <a:xfrm>
              <a:off x="1989175" y="864475"/>
              <a:ext cx="101025" cy="173625"/>
            </a:xfrm>
            <a:custGeom>
              <a:avLst/>
              <a:gdLst/>
              <a:ahLst/>
              <a:cxnLst/>
              <a:rect l="l" t="t" r="r" b="b"/>
              <a:pathLst>
                <a:path w="4041" h="6945" extrusionOk="0">
                  <a:moveTo>
                    <a:pt x="1528" y="808"/>
                  </a:moveTo>
                  <a:lnTo>
                    <a:pt x="3422" y="1275"/>
                  </a:lnTo>
                  <a:lnTo>
                    <a:pt x="3422" y="2614"/>
                  </a:lnTo>
                  <a:lnTo>
                    <a:pt x="2109" y="5202"/>
                  </a:lnTo>
                  <a:lnTo>
                    <a:pt x="1970" y="4735"/>
                  </a:lnTo>
                  <a:lnTo>
                    <a:pt x="834" y="3043"/>
                  </a:lnTo>
                  <a:lnTo>
                    <a:pt x="1528" y="2437"/>
                  </a:lnTo>
                  <a:lnTo>
                    <a:pt x="1528" y="808"/>
                  </a:lnTo>
                  <a:close/>
                  <a:moveTo>
                    <a:pt x="884" y="0"/>
                  </a:moveTo>
                  <a:lnTo>
                    <a:pt x="884" y="2147"/>
                  </a:lnTo>
                  <a:lnTo>
                    <a:pt x="0" y="2955"/>
                  </a:lnTo>
                  <a:lnTo>
                    <a:pt x="1389" y="4950"/>
                  </a:lnTo>
                  <a:lnTo>
                    <a:pt x="1932" y="6945"/>
                  </a:lnTo>
                  <a:lnTo>
                    <a:pt x="4041" y="2765"/>
                  </a:lnTo>
                  <a:lnTo>
                    <a:pt x="4041" y="783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7"/>
            <p:cNvSpPr/>
            <p:nvPr/>
          </p:nvSpPr>
          <p:spPr>
            <a:xfrm>
              <a:off x="1924775" y="1047875"/>
              <a:ext cx="106400" cy="104500"/>
            </a:xfrm>
            <a:custGeom>
              <a:avLst/>
              <a:gdLst/>
              <a:ahLst/>
              <a:cxnLst/>
              <a:rect l="l" t="t" r="r" b="b"/>
              <a:pathLst>
                <a:path w="4256" h="4180" extrusionOk="0">
                  <a:moveTo>
                    <a:pt x="0" y="0"/>
                  </a:moveTo>
                  <a:lnTo>
                    <a:pt x="0" y="1894"/>
                  </a:lnTo>
                  <a:lnTo>
                    <a:pt x="1263" y="2690"/>
                  </a:lnTo>
                  <a:lnTo>
                    <a:pt x="947" y="4180"/>
                  </a:lnTo>
                  <a:cubicBezTo>
                    <a:pt x="947" y="4180"/>
                    <a:pt x="2481" y="3571"/>
                    <a:pt x="2595" y="3571"/>
                  </a:cubicBezTo>
                  <a:cubicBezTo>
                    <a:pt x="2599" y="3571"/>
                    <a:pt x="2601" y="3572"/>
                    <a:pt x="2601" y="3574"/>
                  </a:cubicBezTo>
                  <a:cubicBezTo>
                    <a:pt x="2601" y="3574"/>
                    <a:pt x="2602" y="3575"/>
                    <a:pt x="2602" y="3575"/>
                  </a:cubicBezTo>
                  <a:cubicBezTo>
                    <a:pt x="2638" y="3575"/>
                    <a:pt x="4256" y="1389"/>
                    <a:pt x="4256" y="1389"/>
                  </a:cubicBezTo>
                  <a:lnTo>
                    <a:pt x="3296" y="0"/>
                  </a:lnTo>
                  <a:lnTo>
                    <a:pt x="2147" y="7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7"/>
            <p:cNvSpPr/>
            <p:nvPr/>
          </p:nvSpPr>
          <p:spPr>
            <a:xfrm>
              <a:off x="1916875" y="1036500"/>
              <a:ext cx="124100" cy="128500"/>
            </a:xfrm>
            <a:custGeom>
              <a:avLst/>
              <a:gdLst/>
              <a:ahLst/>
              <a:cxnLst/>
              <a:rect l="l" t="t" r="r" b="b"/>
              <a:pathLst>
                <a:path w="4964" h="5140" extrusionOk="0">
                  <a:moveTo>
                    <a:pt x="3524" y="897"/>
                  </a:moveTo>
                  <a:lnTo>
                    <a:pt x="4180" y="1844"/>
                  </a:lnTo>
                  <a:cubicBezTo>
                    <a:pt x="3675" y="2526"/>
                    <a:pt x="2968" y="3473"/>
                    <a:pt x="2753" y="3738"/>
                  </a:cubicBezTo>
                  <a:cubicBezTo>
                    <a:pt x="2577" y="3789"/>
                    <a:pt x="2261" y="3903"/>
                    <a:pt x="1693" y="4130"/>
                  </a:cubicBezTo>
                  <a:lnTo>
                    <a:pt x="1933" y="2981"/>
                  </a:lnTo>
                  <a:lnTo>
                    <a:pt x="632" y="2173"/>
                  </a:lnTo>
                  <a:lnTo>
                    <a:pt x="632" y="910"/>
                  </a:lnTo>
                  <a:lnTo>
                    <a:pt x="2501" y="1604"/>
                  </a:lnTo>
                  <a:lnTo>
                    <a:pt x="3524" y="897"/>
                  </a:lnTo>
                  <a:close/>
                  <a:moveTo>
                    <a:pt x="1" y="1"/>
                  </a:moveTo>
                  <a:lnTo>
                    <a:pt x="1" y="2526"/>
                  </a:lnTo>
                  <a:lnTo>
                    <a:pt x="1225" y="3284"/>
                  </a:lnTo>
                  <a:lnTo>
                    <a:pt x="834" y="5140"/>
                  </a:lnTo>
                  <a:lnTo>
                    <a:pt x="1377" y="4925"/>
                  </a:lnTo>
                  <a:cubicBezTo>
                    <a:pt x="1996" y="4685"/>
                    <a:pt x="2690" y="4420"/>
                    <a:pt x="2905" y="4344"/>
                  </a:cubicBezTo>
                  <a:cubicBezTo>
                    <a:pt x="2916" y="4347"/>
                    <a:pt x="2927" y="4348"/>
                    <a:pt x="2938" y="4348"/>
                  </a:cubicBezTo>
                  <a:cubicBezTo>
                    <a:pt x="3130" y="4348"/>
                    <a:pt x="3368" y="4002"/>
                    <a:pt x="4824" y="2021"/>
                  </a:cubicBezTo>
                  <a:lnTo>
                    <a:pt x="4963" y="1832"/>
                  </a:lnTo>
                  <a:lnTo>
                    <a:pt x="3688" y="13"/>
                  </a:lnTo>
                  <a:lnTo>
                    <a:pt x="2412" y="8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7"/>
            <p:cNvSpPr/>
            <p:nvPr/>
          </p:nvSpPr>
          <p:spPr>
            <a:xfrm>
              <a:off x="1706650" y="1016300"/>
              <a:ext cx="192575" cy="136400"/>
            </a:xfrm>
            <a:custGeom>
              <a:avLst/>
              <a:gdLst/>
              <a:ahLst/>
              <a:cxnLst/>
              <a:rect l="l" t="t" r="r" b="b"/>
              <a:pathLst>
                <a:path w="7703" h="5456" extrusionOk="0">
                  <a:moveTo>
                    <a:pt x="2412" y="1"/>
                  </a:moveTo>
                  <a:lnTo>
                    <a:pt x="1616" y="518"/>
                  </a:lnTo>
                  <a:cubicBezTo>
                    <a:pt x="1376" y="594"/>
                    <a:pt x="0" y="2147"/>
                    <a:pt x="0" y="2147"/>
                  </a:cubicBezTo>
                  <a:lnTo>
                    <a:pt x="859" y="4029"/>
                  </a:lnTo>
                  <a:lnTo>
                    <a:pt x="1692" y="5456"/>
                  </a:lnTo>
                  <a:lnTo>
                    <a:pt x="4142" y="4849"/>
                  </a:lnTo>
                  <a:lnTo>
                    <a:pt x="5253" y="4269"/>
                  </a:lnTo>
                  <a:lnTo>
                    <a:pt x="7387" y="4837"/>
                  </a:lnTo>
                  <a:lnTo>
                    <a:pt x="7703" y="2652"/>
                  </a:lnTo>
                  <a:lnTo>
                    <a:pt x="6907" y="480"/>
                  </a:lnTo>
                  <a:lnTo>
                    <a:pt x="5013" y="1819"/>
                  </a:lnTo>
                  <a:lnTo>
                    <a:pt x="4520" y="2968"/>
                  </a:lnTo>
                  <a:lnTo>
                    <a:pt x="3043" y="2652"/>
                  </a:lnTo>
                  <a:lnTo>
                    <a:pt x="3043" y="1263"/>
                  </a:lnTo>
                  <a:lnTo>
                    <a:pt x="24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7"/>
            <p:cNvSpPr/>
            <p:nvPr/>
          </p:nvSpPr>
          <p:spPr>
            <a:xfrm>
              <a:off x="1697800" y="1004950"/>
              <a:ext cx="209625" cy="156600"/>
            </a:xfrm>
            <a:custGeom>
              <a:avLst/>
              <a:gdLst/>
              <a:ahLst/>
              <a:cxnLst/>
              <a:rect l="l" t="t" r="r" b="b"/>
              <a:pathLst>
                <a:path w="8385" h="6264" extrusionOk="0">
                  <a:moveTo>
                    <a:pt x="2652" y="909"/>
                  </a:moveTo>
                  <a:lnTo>
                    <a:pt x="3094" y="1793"/>
                  </a:lnTo>
                  <a:lnTo>
                    <a:pt x="3094" y="3359"/>
                  </a:lnTo>
                  <a:lnTo>
                    <a:pt x="5064" y="3788"/>
                  </a:lnTo>
                  <a:lnTo>
                    <a:pt x="5632" y="2475"/>
                  </a:lnTo>
                  <a:lnTo>
                    <a:pt x="7122" y="1427"/>
                  </a:lnTo>
                  <a:lnTo>
                    <a:pt x="7728" y="3132"/>
                  </a:lnTo>
                  <a:lnTo>
                    <a:pt x="7476" y="4887"/>
                  </a:lnTo>
                  <a:lnTo>
                    <a:pt x="5582" y="4382"/>
                  </a:lnTo>
                  <a:lnTo>
                    <a:pt x="4395" y="5000"/>
                  </a:lnTo>
                  <a:lnTo>
                    <a:pt x="2210" y="5531"/>
                  </a:lnTo>
                  <a:lnTo>
                    <a:pt x="1503" y="4356"/>
                  </a:lnTo>
                  <a:lnTo>
                    <a:pt x="733" y="2664"/>
                  </a:lnTo>
                  <a:cubicBezTo>
                    <a:pt x="1288" y="2033"/>
                    <a:pt x="1920" y="1364"/>
                    <a:pt x="2084" y="1263"/>
                  </a:cubicBezTo>
                  <a:lnTo>
                    <a:pt x="2652" y="909"/>
                  </a:lnTo>
                  <a:close/>
                  <a:moveTo>
                    <a:pt x="2917" y="0"/>
                  </a:moveTo>
                  <a:lnTo>
                    <a:pt x="1831" y="682"/>
                  </a:lnTo>
                  <a:cubicBezTo>
                    <a:pt x="1705" y="745"/>
                    <a:pt x="1352" y="1010"/>
                    <a:pt x="139" y="2387"/>
                  </a:cubicBezTo>
                  <a:lnTo>
                    <a:pt x="0" y="2551"/>
                  </a:lnTo>
                  <a:lnTo>
                    <a:pt x="947" y="4647"/>
                  </a:lnTo>
                  <a:lnTo>
                    <a:pt x="1907" y="6263"/>
                  </a:lnTo>
                  <a:lnTo>
                    <a:pt x="4584" y="5606"/>
                  </a:lnTo>
                  <a:lnTo>
                    <a:pt x="5645" y="5051"/>
                  </a:lnTo>
                  <a:lnTo>
                    <a:pt x="8006" y="5682"/>
                  </a:lnTo>
                  <a:lnTo>
                    <a:pt x="8385" y="3068"/>
                  </a:lnTo>
                  <a:lnTo>
                    <a:pt x="7438" y="429"/>
                  </a:lnTo>
                  <a:lnTo>
                    <a:pt x="5127" y="2058"/>
                  </a:lnTo>
                  <a:lnTo>
                    <a:pt x="4710" y="3043"/>
                  </a:lnTo>
                  <a:lnTo>
                    <a:pt x="3738" y="2841"/>
                  </a:lnTo>
                  <a:lnTo>
                    <a:pt x="3738" y="1642"/>
                  </a:lnTo>
                  <a:lnTo>
                    <a:pt x="29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7"/>
            <p:cNvSpPr/>
            <p:nvPr/>
          </p:nvSpPr>
          <p:spPr>
            <a:xfrm>
              <a:off x="1640975" y="919700"/>
              <a:ext cx="161975" cy="96625"/>
            </a:xfrm>
            <a:custGeom>
              <a:avLst/>
              <a:gdLst/>
              <a:ahLst/>
              <a:cxnLst/>
              <a:rect l="l" t="t" r="r" b="b"/>
              <a:pathLst>
                <a:path w="6479" h="3865" extrusionOk="0">
                  <a:moveTo>
                    <a:pt x="5203" y="1"/>
                  </a:moveTo>
                  <a:lnTo>
                    <a:pt x="3549" y="632"/>
                  </a:lnTo>
                  <a:lnTo>
                    <a:pt x="783" y="1819"/>
                  </a:lnTo>
                  <a:lnTo>
                    <a:pt x="1" y="3334"/>
                  </a:lnTo>
                  <a:lnTo>
                    <a:pt x="1579" y="3865"/>
                  </a:lnTo>
                  <a:lnTo>
                    <a:pt x="3157" y="3334"/>
                  </a:lnTo>
                  <a:lnTo>
                    <a:pt x="4572" y="3094"/>
                  </a:lnTo>
                  <a:lnTo>
                    <a:pt x="5759" y="1933"/>
                  </a:lnTo>
                  <a:lnTo>
                    <a:pt x="6478" y="708"/>
                  </a:lnTo>
                  <a:lnTo>
                    <a:pt x="52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7"/>
            <p:cNvSpPr/>
            <p:nvPr/>
          </p:nvSpPr>
          <p:spPr>
            <a:xfrm>
              <a:off x="1629625" y="910875"/>
              <a:ext cx="184375" cy="113650"/>
            </a:xfrm>
            <a:custGeom>
              <a:avLst/>
              <a:gdLst/>
              <a:ahLst/>
              <a:cxnLst/>
              <a:rect l="l" t="t" r="r" b="b"/>
              <a:pathLst>
                <a:path w="7375" h="4546" extrusionOk="0">
                  <a:moveTo>
                    <a:pt x="5632" y="707"/>
                  </a:moveTo>
                  <a:lnTo>
                    <a:pt x="6503" y="1175"/>
                  </a:lnTo>
                  <a:lnTo>
                    <a:pt x="5960" y="2084"/>
                  </a:lnTo>
                  <a:lnTo>
                    <a:pt x="4874" y="3144"/>
                  </a:lnTo>
                  <a:lnTo>
                    <a:pt x="3561" y="3372"/>
                  </a:lnTo>
                  <a:lnTo>
                    <a:pt x="2033" y="3877"/>
                  </a:lnTo>
                  <a:lnTo>
                    <a:pt x="909" y="3511"/>
                  </a:lnTo>
                  <a:lnTo>
                    <a:pt x="1477" y="2412"/>
                  </a:lnTo>
                  <a:lnTo>
                    <a:pt x="4116" y="1276"/>
                  </a:lnTo>
                  <a:lnTo>
                    <a:pt x="5632" y="707"/>
                  </a:lnTo>
                  <a:close/>
                  <a:moveTo>
                    <a:pt x="5682" y="0"/>
                  </a:moveTo>
                  <a:lnTo>
                    <a:pt x="3877" y="695"/>
                  </a:lnTo>
                  <a:lnTo>
                    <a:pt x="1010" y="1920"/>
                  </a:lnTo>
                  <a:lnTo>
                    <a:pt x="0" y="3877"/>
                  </a:lnTo>
                  <a:lnTo>
                    <a:pt x="2033" y="4546"/>
                  </a:lnTo>
                  <a:lnTo>
                    <a:pt x="3687" y="4003"/>
                  </a:lnTo>
                  <a:lnTo>
                    <a:pt x="5177" y="3750"/>
                  </a:lnTo>
                  <a:lnTo>
                    <a:pt x="6427" y="2513"/>
                  </a:lnTo>
                  <a:lnTo>
                    <a:pt x="7374" y="947"/>
                  </a:lnTo>
                  <a:lnTo>
                    <a:pt x="568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7"/>
            <p:cNvSpPr/>
            <p:nvPr/>
          </p:nvSpPr>
          <p:spPr>
            <a:xfrm>
              <a:off x="1843950" y="961050"/>
              <a:ext cx="72950" cy="40125"/>
            </a:xfrm>
            <a:custGeom>
              <a:avLst/>
              <a:gdLst/>
              <a:ahLst/>
              <a:cxnLst/>
              <a:rect l="l" t="t" r="r" b="b"/>
              <a:pathLst>
                <a:path w="2918" h="1605" extrusionOk="0">
                  <a:moveTo>
                    <a:pt x="392" y="1"/>
                  </a:moveTo>
                  <a:lnTo>
                    <a:pt x="1" y="594"/>
                  </a:lnTo>
                  <a:lnTo>
                    <a:pt x="1024" y="1605"/>
                  </a:lnTo>
                  <a:lnTo>
                    <a:pt x="2211" y="670"/>
                  </a:lnTo>
                  <a:lnTo>
                    <a:pt x="29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7"/>
            <p:cNvSpPr/>
            <p:nvPr/>
          </p:nvSpPr>
          <p:spPr>
            <a:xfrm>
              <a:off x="1833850" y="953475"/>
              <a:ext cx="102950" cy="58125"/>
            </a:xfrm>
            <a:custGeom>
              <a:avLst/>
              <a:gdLst/>
              <a:ahLst/>
              <a:cxnLst/>
              <a:rect l="l" t="t" r="r" b="b"/>
              <a:pathLst>
                <a:path w="4118" h="2325" extrusionOk="0">
                  <a:moveTo>
                    <a:pt x="2526" y="632"/>
                  </a:moveTo>
                  <a:lnTo>
                    <a:pt x="1453" y="1491"/>
                  </a:lnTo>
                  <a:lnTo>
                    <a:pt x="809" y="860"/>
                  </a:lnTo>
                  <a:lnTo>
                    <a:pt x="973" y="632"/>
                  </a:lnTo>
                  <a:close/>
                  <a:moveTo>
                    <a:pt x="632" y="1"/>
                  </a:moveTo>
                  <a:lnTo>
                    <a:pt x="1" y="948"/>
                  </a:lnTo>
                  <a:lnTo>
                    <a:pt x="1402" y="2324"/>
                  </a:lnTo>
                  <a:lnTo>
                    <a:pt x="2829" y="1213"/>
                  </a:lnTo>
                  <a:lnTo>
                    <a:pt x="41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7"/>
            <p:cNvSpPr/>
            <p:nvPr/>
          </p:nvSpPr>
          <p:spPr>
            <a:xfrm>
              <a:off x="1900150" y="882450"/>
              <a:ext cx="40425" cy="51500"/>
            </a:xfrm>
            <a:custGeom>
              <a:avLst/>
              <a:gdLst/>
              <a:ahLst/>
              <a:cxnLst/>
              <a:rect l="l" t="t" r="r" b="b"/>
              <a:pathLst>
                <a:path w="1617" h="2060" extrusionOk="0">
                  <a:moveTo>
                    <a:pt x="354" y="1"/>
                  </a:moveTo>
                  <a:lnTo>
                    <a:pt x="0" y="708"/>
                  </a:lnTo>
                  <a:lnTo>
                    <a:pt x="695" y="1137"/>
                  </a:lnTo>
                  <a:lnTo>
                    <a:pt x="1351" y="2059"/>
                  </a:lnTo>
                  <a:lnTo>
                    <a:pt x="1617" y="1339"/>
                  </a:lnTo>
                  <a:lnTo>
                    <a:pt x="1617" y="316"/>
                  </a:lnTo>
                  <a:lnTo>
                    <a:pt x="3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7"/>
            <p:cNvSpPr/>
            <p:nvPr/>
          </p:nvSpPr>
          <p:spPr>
            <a:xfrm>
              <a:off x="1889725" y="873000"/>
              <a:ext cx="58750" cy="77975"/>
            </a:xfrm>
            <a:custGeom>
              <a:avLst/>
              <a:gdLst/>
              <a:ahLst/>
              <a:cxnLst/>
              <a:rect l="l" t="t" r="r" b="b"/>
              <a:pathLst>
                <a:path w="2350" h="3119" extrusionOk="0">
                  <a:moveTo>
                    <a:pt x="948" y="745"/>
                  </a:moveTo>
                  <a:lnTo>
                    <a:pt x="1718" y="934"/>
                  </a:lnTo>
                  <a:lnTo>
                    <a:pt x="1718" y="1654"/>
                  </a:lnTo>
                  <a:lnTo>
                    <a:pt x="1680" y="1768"/>
                  </a:lnTo>
                  <a:lnTo>
                    <a:pt x="1364" y="1326"/>
                  </a:lnTo>
                  <a:lnTo>
                    <a:pt x="821" y="972"/>
                  </a:lnTo>
                  <a:lnTo>
                    <a:pt x="948" y="745"/>
                  </a:lnTo>
                  <a:close/>
                  <a:moveTo>
                    <a:pt x="607" y="0"/>
                  </a:moveTo>
                  <a:lnTo>
                    <a:pt x="1" y="1200"/>
                  </a:lnTo>
                  <a:lnTo>
                    <a:pt x="885" y="1755"/>
                  </a:lnTo>
                  <a:lnTo>
                    <a:pt x="1857" y="3119"/>
                  </a:lnTo>
                  <a:lnTo>
                    <a:pt x="2324" y="1818"/>
                  </a:lnTo>
                  <a:lnTo>
                    <a:pt x="2349" y="442"/>
                  </a:lnTo>
                  <a:lnTo>
                    <a:pt x="6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7"/>
            <p:cNvSpPr/>
            <p:nvPr/>
          </p:nvSpPr>
          <p:spPr>
            <a:xfrm>
              <a:off x="1439900" y="1099950"/>
              <a:ext cx="185325" cy="192275"/>
            </a:xfrm>
            <a:custGeom>
              <a:avLst/>
              <a:gdLst/>
              <a:ahLst/>
              <a:cxnLst/>
              <a:rect l="l" t="t" r="r" b="b"/>
              <a:pathLst>
                <a:path w="7413" h="7691" extrusionOk="0">
                  <a:moveTo>
                    <a:pt x="5682" y="1"/>
                  </a:moveTo>
                  <a:lnTo>
                    <a:pt x="3826" y="354"/>
                  </a:lnTo>
                  <a:cubicBezTo>
                    <a:pt x="3586" y="544"/>
                    <a:pt x="2374" y="834"/>
                    <a:pt x="2374" y="834"/>
                  </a:cubicBezTo>
                  <a:lnTo>
                    <a:pt x="2374" y="2337"/>
                  </a:lnTo>
                  <a:lnTo>
                    <a:pt x="1111" y="3991"/>
                  </a:lnTo>
                  <a:lnTo>
                    <a:pt x="0" y="4900"/>
                  </a:lnTo>
                  <a:lnTo>
                    <a:pt x="632" y="7691"/>
                  </a:lnTo>
                  <a:lnTo>
                    <a:pt x="2058" y="7691"/>
                  </a:lnTo>
                  <a:lnTo>
                    <a:pt x="4293" y="5254"/>
                  </a:lnTo>
                  <a:lnTo>
                    <a:pt x="5834" y="4622"/>
                  </a:lnTo>
                  <a:lnTo>
                    <a:pt x="7412" y="3650"/>
                  </a:lnTo>
                  <a:lnTo>
                    <a:pt x="7412" y="1705"/>
                  </a:lnTo>
                  <a:lnTo>
                    <a:pt x="6238" y="910"/>
                  </a:lnTo>
                  <a:lnTo>
                    <a:pt x="56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7"/>
            <p:cNvSpPr/>
            <p:nvPr/>
          </p:nvSpPr>
          <p:spPr>
            <a:xfrm>
              <a:off x="1431375" y="1091425"/>
              <a:ext cx="201725" cy="208700"/>
            </a:xfrm>
            <a:custGeom>
              <a:avLst/>
              <a:gdLst/>
              <a:ahLst/>
              <a:cxnLst/>
              <a:rect l="l" t="t" r="r" b="b"/>
              <a:pathLst>
                <a:path w="8069" h="8348" extrusionOk="0">
                  <a:moveTo>
                    <a:pt x="5859" y="708"/>
                  </a:moveTo>
                  <a:lnTo>
                    <a:pt x="6301" y="1428"/>
                  </a:lnTo>
                  <a:lnTo>
                    <a:pt x="7438" y="2223"/>
                  </a:lnTo>
                  <a:lnTo>
                    <a:pt x="7438" y="3814"/>
                  </a:lnTo>
                  <a:lnTo>
                    <a:pt x="6049" y="4673"/>
                  </a:lnTo>
                  <a:lnTo>
                    <a:pt x="4521" y="5304"/>
                  </a:lnTo>
                  <a:lnTo>
                    <a:pt x="2260" y="7716"/>
                  </a:lnTo>
                  <a:lnTo>
                    <a:pt x="1225" y="7716"/>
                  </a:lnTo>
                  <a:lnTo>
                    <a:pt x="695" y="5367"/>
                  </a:lnTo>
                  <a:lnTo>
                    <a:pt x="1642" y="4584"/>
                  </a:lnTo>
                  <a:lnTo>
                    <a:pt x="3018" y="2791"/>
                  </a:lnTo>
                  <a:lnTo>
                    <a:pt x="3018" y="1428"/>
                  </a:lnTo>
                  <a:cubicBezTo>
                    <a:pt x="3422" y="1327"/>
                    <a:pt x="4003" y="1163"/>
                    <a:pt x="4281" y="998"/>
                  </a:cubicBezTo>
                  <a:lnTo>
                    <a:pt x="5859" y="708"/>
                  </a:lnTo>
                  <a:close/>
                  <a:moveTo>
                    <a:pt x="6175" y="1"/>
                  </a:moveTo>
                  <a:lnTo>
                    <a:pt x="4117" y="380"/>
                  </a:lnTo>
                  <a:lnTo>
                    <a:pt x="4028" y="405"/>
                  </a:lnTo>
                  <a:lnTo>
                    <a:pt x="3965" y="443"/>
                  </a:lnTo>
                  <a:cubicBezTo>
                    <a:pt x="3851" y="544"/>
                    <a:pt x="3182" y="733"/>
                    <a:pt x="2639" y="872"/>
                  </a:cubicBezTo>
                  <a:lnTo>
                    <a:pt x="2399" y="923"/>
                  </a:lnTo>
                  <a:lnTo>
                    <a:pt x="2399" y="2564"/>
                  </a:lnTo>
                  <a:lnTo>
                    <a:pt x="1225" y="4105"/>
                  </a:lnTo>
                  <a:lnTo>
                    <a:pt x="0" y="5115"/>
                  </a:lnTo>
                  <a:lnTo>
                    <a:pt x="733" y="8347"/>
                  </a:lnTo>
                  <a:lnTo>
                    <a:pt x="2538" y="8347"/>
                  </a:lnTo>
                  <a:lnTo>
                    <a:pt x="4836" y="5847"/>
                  </a:lnTo>
                  <a:lnTo>
                    <a:pt x="6352" y="5228"/>
                  </a:lnTo>
                  <a:lnTo>
                    <a:pt x="8069" y="4168"/>
                  </a:lnTo>
                  <a:lnTo>
                    <a:pt x="8069" y="1870"/>
                  </a:lnTo>
                  <a:lnTo>
                    <a:pt x="6806" y="1024"/>
                  </a:lnTo>
                  <a:lnTo>
                    <a:pt x="61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7"/>
            <p:cNvSpPr/>
            <p:nvPr/>
          </p:nvSpPr>
          <p:spPr>
            <a:xfrm>
              <a:off x="1514700" y="1211400"/>
              <a:ext cx="329275" cy="270225"/>
            </a:xfrm>
            <a:custGeom>
              <a:avLst/>
              <a:gdLst/>
              <a:ahLst/>
              <a:cxnLst/>
              <a:rect l="l" t="t" r="r" b="b"/>
              <a:pathLst>
                <a:path w="13171" h="10809" extrusionOk="0">
                  <a:moveTo>
                    <a:pt x="12072" y="0"/>
                  </a:moveTo>
                  <a:lnTo>
                    <a:pt x="9623" y="480"/>
                  </a:lnTo>
                  <a:lnTo>
                    <a:pt x="8676" y="4180"/>
                  </a:lnTo>
                  <a:lnTo>
                    <a:pt x="7678" y="3536"/>
                  </a:lnTo>
                  <a:lnTo>
                    <a:pt x="8297" y="1503"/>
                  </a:lnTo>
                  <a:lnTo>
                    <a:pt x="4925" y="707"/>
                  </a:lnTo>
                  <a:lnTo>
                    <a:pt x="1440" y="1818"/>
                  </a:lnTo>
                  <a:lnTo>
                    <a:pt x="1074" y="2993"/>
                  </a:lnTo>
                  <a:lnTo>
                    <a:pt x="2791" y="3574"/>
                  </a:lnTo>
                  <a:lnTo>
                    <a:pt x="1" y="3940"/>
                  </a:lnTo>
                  <a:lnTo>
                    <a:pt x="1" y="6389"/>
                  </a:lnTo>
                  <a:lnTo>
                    <a:pt x="2842" y="6389"/>
                  </a:lnTo>
                  <a:lnTo>
                    <a:pt x="3549" y="6781"/>
                  </a:lnTo>
                  <a:lnTo>
                    <a:pt x="632" y="7021"/>
                  </a:lnTo>
                  <a:lnTo>
                    <a:pt x="1503" y="8637"/>
                  </a:lnTo>
                  <a:lnTo>
                    <a:pt x="1819" y="10177"/>
                  </a:lnTo>
                  <a:lnTo>
                    <a:pt x="4736" y="10177"/>
                  </a:lnTo>
                  <a:lnTo>
                    <a:pt x="6706" y="9142"/>
                  </a:lnTo>
                  <a:lnTo>
                    <a:pt x="8751" y="10809"/>
                  </a:lnTo>
                  <a:lnTo>
                    <a:pt x="10570" y="10089"/>
                  </a:lnTo>
                  <a:lnTo>
                    <a:pt x="11529" y="8789"/>
                  </a:lnTo>
                  <a:lnTo>
                    <a:pt x="10102" y="5695"/>
                  </a:lnTo>
                  <a:lnTo>
                    <a:pt x="11201" y="2614"/>
                  </a:lnTo>
                  <a:lnTo>
                    <a:pt x="13171" y="1111"/>
                  </a:lnTo>
                  <a:lnTo>
                    <a:pt x="120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7"/>
            <p:cNvSpPr/>
            <p:nvPr/>
          </p:nvSpPr>
          <p:spPr>
            <a:xfrm>
              <a:off x="1506825" y="1202875"/>
              <a:ext cx="349150" cy="287600"/>
            </a:xfrm>
            <a:custGeom>
              <a:avLst/>
              <a:gdLst/>
              <a:ahLst/>
              <a:cxnLst/>
              <a:rect l="l" t="t" r="r" b="b"/>
              <a:pathLst>
                <a:path w="13966" h="11504" extrusionOk="0">
                  <a:moveTo>
                    <a:pt x="12274" y="682"/>
                  </a:moveTo>
                  <a:lnTo>
                    <a:pt x="13006" y="1414"/>
                  </a:lnTo>
                  <a:lnTo>
                    <a:pt x="11238" y="2766"/>
                  </a:lnTo>
                  <a:lnTo>
                    <a:pt x="10064" y="6061"/>
                  </a:lnTo>
                  <a:lnTo>
                    <a:pt x="11478" y="9092"/>
                  </a:lnTo>
                  <a:lnTo>
                    <a:pt x="10683" y="10178"/>
                  </a:lnTo>
                  <a:lnTo>
                    <a:pt x="9129" y="10784"/>
                  </a:lnTo>
                  <a:lnTo>
                    <a:pt x="7059" y="9117"/>
                  </a:lnTo>
                  <a:lnTo>
                    <a:pt x="4975" y="10203"/>
                  </a:lnTo>
                  <a:lnTo>
                    <a:pt x="2399" y="10203"/>
                  </a:lnTo>
                  <a:lnTo>
                    <a:pt x="2134" y="8915"/>
                  </a:lnTo>
                  <a:lnTo>
                    <a:pt x="1465" y="7640"/>
                  </a:lnTo>
                  <a:lnTo>
                    <a:pt x="4937" y="7349"/>
                  </a:lnTo>
                  <a:lnTo>
                    <a:pt x="3245" y="6415"/>
                  </a:lnTo>
                  <a:lnTo>
                    <a:pt x="644" y="6415"/>
                  </a:lnTo>
                  <a:lnTo>
                    <a:pt x="644" y="4559"/>
                  </a:lnTo>
                  <a:lnTo>
                    <a:pt x="4495" y="4053"/>
                  </a:lnTo>
                  <a:lnTo>
                    <a:pt x="1781" y="3132"/>
                  </a:lnTo>
                  <a:lnTo>
                    <a:pt x="2008" y="2399"/>
                  </a:lnTo>
                  <a:lnTo>
                    <a:pt x="5253" y="1377"/>
                  </a:lnTo>
                  <a:lnTo>
                    <a:pt x="8208" y="2071"/>
                  </a:lnTo>
                  <a:lnTo>
                    <a:pt x="7627" y="4003"/>
                  </a:lnTo>
                  <a:lnTo>
                    <a:pt x="9193" y="5026"/>
                  </a:lnTo>
                  <a:lnTo>
                    <a:pt x="10190" y="1086"/>
                  </a:lnTo>
                  <a:lnTo>
                    <a:pt x="12274" y="682"/>
                  </a:lnTo>
                  <a:close/>
                  <a:moveTo>
                    <a:pt x="12488" y="0"/>
                  </a:moveTo>
                  <a:lnTo>
                    <a:pt x="9685" y="543"/>
                  </a:lnTo>
                  <a:lnTo>
                    <a:pt x="8801" y="4016"/>
                  </a:lnTo>
                  <a:lnTo>
                    <a:pt x="8372" y="3738"/>
                  </a:lnTo>
                  <a:lnTo>
                    <a:pt x="9003" y="1616"/>
                  </a:lnTo>
                  <a:lnTo>
                    <a:pt x="5228" y="733"/>
                  </a:lnTo>
                  <a:lnTo>
                    <a:pt x="1503" y="1907"/>
                  </a:lnTo>
                  <a:lnTo>
                    <a:pt x="998" y="3536"/>
                  </a:lnTo>
                  <a:lnTo>
                    <a:pt x="1717" y="3788"/>
                  </a:lnTo>
                  <a:lnTo>
                    <a:pt x="0" y="4003"/>
                  </a:lnTo>
                  <a:lnTo>
                    <a:pt x="0" y="7046"/>
                  </a:lnTo>
                  <a:lnTo>
                    <a:pt x="1010" y="7046"/>
                  </a:lnTo>
                  <a:lnTo>
                    <a:pt x="442" y="7097"/>
                  </a:lnTo>
                  <a:lnTo>
                    <a:pt x="1515" y="9079"/>
                  </a:lnTo>
                  <a:lnTo>
                    <a:pt x="1882" y="10834"/>
                  </a:lnTo>
                  <a:lnTo>
                    <a:pt x="5127" y="10834"/>
                  </a:lnTo>
                  <a:lnTo>
                    <a:pt x="6983" y="9862"/>
                  </a:lnTo>
                  <a:lnTo>
                    <a:pt x="9016" y="11503"/>
                  </a:lnTo>
                  <a:lnTo>
                    <a:pt x="11087" y="10708"/>
                  </a:lnTo>
                  <a:lnTo>
                    <a:pt x="12210" y="9167"/>
                  </a:lnTo>
                  <a:lnTo>
                    <a:pt x="10758" y="6023"/>
                  </a:lnTo>
                  <a:lnTo>
                    <a:pt x="11781" y="3144"/>
                  </a:lnTo>
                  <a:lnTo>
                    <a:pt x="13966" y="1490"/>
                  </a:lnTo>
                  <a:lnTo>
                    <a:pt x="1248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7"/>
            <p:cNvSpPr/>
            <p:nvPr/>
          </p:nvSpPr>
          <p:spPr>
            <a:xfrm>
              <a:off x="1843950" y="1219275"/>
              <a:ext cx="96625" cy="163875"/>
            </a:xfrm>
            <a:custGeom>
              <a:avLst/>
              <a:gdLst/>
              <a:ahLst/>
              <a:cxnLst/>
              <a:rect l="l" t="t" r="r" b="b"/>
              <a:pathLst>
                <a:path w="3865" h="6555" extrusionOk="0">
                  <a:moveTo>
                    <a:pt x="2602" y="1"/>
                  </a:moveTo>
                  <a:lnTo>
                    <a:pt x="2046" y="1339"/>
                  </a:lnTo>
                  <a:lnTo>
                    <a:pt x="1466" y="3334"/>
                  </a:lnTo>
                  <a:lnTo>
                    <a:pt x="1024" y="1642"/>
                  </a:lnTo>
                  <a:lnTo>
                    <a:pt x="1" y="3246"/>
                  </a:lnTo>
                  <a:lnTo>
                    <a:pt x="392" y="5026"/>
                  </a:lnTo>
                  <a:lnTo>
                    <a:pt x="1024" y="6554"/>
                  </a:lnTo>
                  <a:lnTo>
                    <a:pt x="3057" y="5014"/>
                  </a:lnTo>
                  <a:lnTo>
                    <a:pt x="3865" y="3221"/>
                  </a:lnTo>
                  <a:lnTo>
                    <a:pt x="3865" y="1339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7"/>
            <p:cNvSpPr/>
            <p:nvPr/>
          </p:nvSpPr>
          <p:spPr>
            <a:xfrm>
              <a:off x="1835425" y="1205075"/>
              <a:ext cx="113050" cy="190700"/>
            </a:xfrm>
            <a:custGeom>
              <a:avLst/>
              <a:gdLst/>
              <a:ahLst/>
              <a:cxnLst/>
              <a:rect l="l" t="t" r="r" b="b"/>
              <a:pathLst>
                <a:path w="4522" h="7628" extrusionOk="0">
                  <a:moveTo>
                    <a:pt x="3044" y="1150"/>
                  </a:moveTo>
                  <a:lnTo>
                    <a:pt x="3890" y="2034"/>
                  </a:lnTo>
                  <a:lnTo>
                    <a:pt x="3890" y="3726"/>
                  </a:lnTo>
                  <a:lnTo>
                    <a:pt x="3145" y="5380"/>
                  </a:lnTo>
                  <a:lnTo>
                    <a:pt x="1503" y="6630"/>
                  </a:lnTo>
                  <a:lnTo>
                    <a:pt x="1049" y="5519"/>
                  </a:lnTo>
                  <a:lnTo>
                    <a:pt x="683" y="3877"/>
                  </a:lnTo>
                  <a:lnTo>
                    <a:pt x="1238" y="2981"/>
                  </a:lnTo>
                  <a:lnTo>
                    <a:pt x="1781" y="5089"/>
                  </a:lnTo>
                  <a:lnTo>
                    <a:pt x="2678" y="2034"/>
                  </a:lnTo>
                  <a:lnTo>
                    <a:pt x="3044" y="1150"/>
                  </a:lnTo>
                  <a:close/>
                  <a:moveTo>
                    <a:pt x="2842" y="1"/>
                  </a:moveTo>
                  <a:lnTo>
                    <a:pt x="2084" y="1819"/>
                  </a:lnTo>
                  <a:lnTo>
                    <a:pt x="1819" y="2715"/>
                  </a:lnTo>
                  <a:lnTo>
                    <a:pt x="1491" y="1427"/>
                  </a:lnTo>
                  <a:lnTo>
                    <a:pt x="1" y="3763"/>
                  </a:lnTo>
                  <a:lnTo>
                    <a:pt x="443" y="5708"/>
                  </a:lnTo>
                  <a:lnTo>
                    <a:pt x="1238" y="7627"/>
                  </a:lnTo>
                  <a:lnTo>
                    <a:pt x="3650" y="5784"/>
                  </a:lnTo>
                  <a:lnTo>
                    <a:pt x="4496" y="3915"/>
                  </a:lnTo>
                  <a:lnTo>
                    <a:pt x="4521" y="1781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7"/>
            <p:cNvSpPr/>
            <p:nvPr/>
          </p:nvSpPr>
          <p:spPr>
            <a:xfrm>
              <a:off x="1794700" y="1458875"/>
              <a:ext cx="74850" cy="69800"/>
            </a:xfrm>
            <a:custGeom>
              <a:avLst/>
              <a:gdLst/>
              <a:ahLst/>
              <a:cxnLst/>
              <a:rect l="l" t="t" r="r" b="b"/>
              <a:pathLst>
                <a:path w="2994" h="2792" extrusionOk="0">
                  <a:moveTo>
                    <a:pt x="1971" y="1"/>
                  </a:moveTo>
                  <a:lnTo>
                    <a:pt x="872" y="847"/>
                  </a:lnTo>
                  <a:lnTo>
                    <a:pt x="1" y="1465"/>
                  </a:lnTo>
                  <a:lnTo>
                    <a:pt x="1504" y="2791"/>
                  </a:lnTo>
                  <a:lnTo>
                    <a:pt x="2994" y="2791"/>
                  </a:lnTo>
                  <a:lnTo>
                    <a:pt x="19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7"/>
            <p:cNvSpPr/>
            <p:nvPr/>
          </p:nvSpPr>
          <p:spPr>
            <a:xfrm>
              <a:off x="1782075" y="1445925"/>
              <a:ext cx="98850" cy="90625"/>
            </a:xfrm>
            <a:custGeom>
              <a:avLst/>
              <a:gdLst/>
              <a:ahLst/>
              <a:cxnLst/>
              <a:rect l="l" t="t" r="r" b="b"/>
              <a:pathLst>
                <a:path w="3954" h="3625" extrusionOk="0">
                  <a:moveTo>
                    <a:pt x="2324" y="1024"/>
                  </a:moveTo>
                  <a:lnTo>
                    <a:pt x="3057" y="2994"/>
                  </a:lnTo>
                  <a:lnTo>
                    <a:pt x="2122" y="2994"/>
                  </a:lnTo>
                  <a:lnTo>
                    <a:pt x="1011" y="2009"/>
                  </a:lnTo>
                  <a:lnTo>
                    <a:pt x="2324" y="1024"/>
                  </a:lnTo>
                  <a:close/>
                  <a:moveTo>
                    <a:pt x="2627" y="1"/>
                  </a:moveTo>
                  <a:lnTo>
                    <a:pt x="1188" y="1112"/>
                  </a:lnTo>
                  <a:lnTo>
                    <a:pt x="1" y="1958"/>
                  </a:lnTo>
                  <a:lnTo>
                    <a:pt x="1882" y="3625"/>
                  </a:lnTo>
                  <a:lnTo>
                    <a:pt x="3953" y="3625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7"/>
            <p:cNvSpPr/>
            <p:nvPr/>
          </p:nvSpPr>
          <p:spPr>
            <a:xfrm>
              <a:off x="241275" y="1079650"/>
              <a:ext cx="2559200" cy="3887025"/>
            </a:xfrm>
            <a:custGeom>
              <a:avLst/>
              <a:gdLst/>
              <a:ahLst/>
              <a:cxnLst/>
              <a:rect l="l" t="t" r="r" b="b"/>
              <a:pathLst>
                <a:path w="102368" h="155481" extrusionOk="0">
                  <a:moveTo>
                    <a:pt x="22033" y="0"/>
                  </a:moveTo>
                  <a:cubicBezTo>
                    <a:pt x="21541" y="0"/>
                    <a:pt x="20848" y="207"/>
                    <a:pt x="19875" y="825"/>
                  </a:cubicBezTo>
                  <a:cubicBezTo>
                    <a:pt x="16958" y="2669"/>
                    <a:pt x="16718" y="2669"/>
                    <a:pt x="16718" y="2669"/>
                  </a:cubicBezTo>
                  <a:lnTo>
                    <a:pt x="14357" y="4096"/>
                  </a:lnTo>
                  <a:lnTo>
                    <a:pt x="14357" y="5043"/>
                  </a:lnTo>
                  <a:lnTo>
                    <a:pt x="15304" y="8351"/>
                  </a:lnTo>
                  <a:lnTo>
                    <a:pt x="15532" y="10056"/>
                  </a:lnTo>
                  <a:lnTo>
                    <a:pt x="13423" y="9450"/>
                  </a:lnTo>
                  <a:lnTo>
                    <a:pt x="12665" y="8869"/>
                  </a:lnTo>
                  <a:lnTo>
                    <a:pt x="10051" y="10043"/>
                  </a:lnTo>
                  <a:lnTo>
                    <a:pt x="9319" y="11584"/>
                  </a:lnTo>
                  <a:lnTo>
                    <a:pt x="9319" y="12606"/>
                  </a:lnTo>
                  <a:lnTo>
                    <a:pt x="11920" y="12998"/>
                  </a:lnTo>
                  <a:lnTo>
                    <a:pt x="13890" y="12846"/>
                  </a:lnTo>
                  <a:lnTo>
                    <a:pt x="13890" y="12846"/>
                  </a:lnTo>
                  <a:lnTo>
                    <a:pt x="12236" y="14854"/>
                  </a:lnTo>
                  <a:lnTo>
                    <a:pt x="9281" y="15447"/>
                  </a:lnTo>
                  <a:lnTo>
                    <a:pt x="7324" y="17884"/>
                  </a:lnTo>
                  <a:lnTo>
                    <a:pt x="5922" y="20094"/>
                  </a:lnTo>
                  <a:lnTo>
                    <a:pt x="6478" y="22228"/>
                  </a:lnTo>
                  <a:lnTo>
                    <a:pt x="7665" y="23491"/>
                  </a:lnTo>
                  <a:lnTo>
                    <a:pt x="9559" y="25069"/>
                  </a:lnTo>
                  <a:cubicBezTo>
                    <a:pt x="9559" y="25069"/>
                    <a:pt x="8448" y="26534"/>
                    <a:pt x="8372" y="26862"/>
                  </a:cubicBezTo>
                  <a:cubicBezTo>
                    <a:pt x="8296" y="27191"/>
                    <a:pt x="2841" y="30196"/>
                    <a:pt x="2841" y="30196"/>
                  </a:cubicBezTo>
                  <a:lnTo>
                    <a:pt x="0" y="31610"/>
                  </a:lnTo>
                  <a:lnTo>
                    <a:pt x="0" y="31610"/>
                  </a:lnTo>
                  <a:lnTo>
                    <a:pt x="4344" y="30903"/>
                  </a:lnTo>
                  <a:lnTo>
                    <a:pt x="10178" y="28529"/>
                  </a:lnTo>
                  <a:lnTo>
                    <a:pt x="12476" y="25852"/>
                  </a:lnTo>
                  <a:lnTo>
                    <a:pt x="14446" y="24110"/>
                  </a:lnTo>
                  <a:lnTo>
                    <a:pt x="16883" y="22380"/>
                  </a:lnTo>
                  <a:lnTo>
                    <a:pt x="15393" y="25132"/>
                  </a:lnTo>
                  <a:lnTo>
                    <a:pt x="17287" y="24741"/>
                  </a:lnTo>
                  <a:cubicBezTo>
                    <a:pt x="17287" y="24741"/>
                    <a:pt x="19648" y="24034"/>
                    <a:pt x="19812" y="23794"/>
                  </a:cubicBezTo>
                  <a:cubicBezTo>
                    <a:pt x="19818" y="23784"/>
                    <a:pt x="19832" y="23779"/>
                    <a:pt x="19854" y="23779"/>
                  </a:cubicBezTo>
                  <a:cubicBezTo>
                    <a:pt x="20342" y="23779"/>
                    <a:pt x="24610" y="26319"/>
                    <a:pt x="24610" y="26319"/>
                  </a:cubicBezTo>
                  <a:lnTo>
                    <a:pt x="26113" y="29085"/>
                  </a:lnTo>
                  <a:lnTo>
                    <a:pt x="26820" y="33100"/>
                  </a:lnTo>
                  <a:lnTo>
                    <a:pt x="26189" y="36105"/>
                  </a:lnTo>
                  <a:lnTo>
                    <a:pt x="25633" y="38151"/>
                  </a:lnTo>
                  <a:lnTo>
                    <a:pt x="26429" y="40045"/>
                  </a:lnTo>
                  <a:lnTo>
                    <a:pt x="27376" y="37040"/>
                  </a:lnTo>
                  <a:lnTo>
                    <a:pt x="28474" y="36105"/>
                  </a:lnTo>
                  <a:lnTo>
                    <a:pt x="29194" y="40512"/>
                  </a:lnTo>
                  <a:lnTo>
                    <a:pt x="30457" y="43505"/>
                  </a:lnTo>
                  <a:lnTo>
                    <a:pt x="28083" y="42015"/>
                  </a:lnTo>
                  <a:lnTo>
                    <a:pt x="27856" y="43505"/>
                  </a:lnTo>
                  <a:lnTo>
                    <a:pt x="29585" y="47293"/>
                  </a:lnTo>
                  <a:lnTo>
                    <a:pt x="29346" y="49894"/>
                  </a:lnTo>
                  <a:lnTo>
                    <a:pt x="28083" y="52419"/>
                  </a:lnTo>
                  <a:lnTo>
                    <a:pt x="27616" y="56763"/>
                  </a:lnTo>
                  <a:lnTo>
                    <a:pt x="27931" y="61258"/>
                  </a:lnTo>
                  <a:lnTo>
                    <a:pt x="29661" y="64011"/>
                  </a:lnTo>
                  <a:lnTo>
                    <a:pt x="31404" y="65198"/>
                  </a:lnTo>
                  <a:lnTo>
                    <a:pt x="32666" y="68670"/>
                  </a:lnTo>
                  <a:lnTo>
                    <a:pt x="33538" y="71713"/>
                  </a:lnTo>
                  <a:lnTo>
                    <a:pt x="34081" y="73708"/>
                  </a:lnTo>
                  <a:lnTo>
                    <a:pt x="36631" y="76398"/>
                  </a:lnTo>
                  <a:lnTo>
                    <a:pt x="36631" y="76398"/>
                  </a:lnTo>
                  <a:lnTo>
                    <a:pt x="36050" y="73241"/>
                  </a:lnTo>
                  <a:lnTo>
                    <a:pt x="34560" y="71347"/>
                  </a:lnTo>
                  <a:lnTo>
                    <a:pt x="33929" y="66852"/>
                  </a:lnTo>
                  <a:lnTo>
                    <a:pt x="35343" y="68506"/>
                  </a:lnTo>
                  <a:lnTo>
                    <a:pt x="36215" y="71713"/>
                  </a:lnTo>
                  <a:lnTo>
                    <a:pt x="38424" y="73784"/>
                  </a:lnTo>
                  <a:lnTo>
                    <a:pt x="40470" y="77332"/>
                  </a:lnTo>
                  <a:lnTo>
                    <a:pt x="40634" y="79618"/>
                  </a:lnTo>
                  <a:lnTo>
                    <a:pt x="42288" y="81436"/>
                  </a:lnTo>
                  <a:lnTo>
                    <a:pt x="46241" y="82623"/>
                  </a:lnTo>
                  <a:lnTo>
                    <a:pt x="49082" y="84113"/>
                  </a:lnTo>
                  <a:lnTo>
                    <a:pt x="49940" y="83557"/>
                  </a:lnTo>
                  <a:lnTo>
                    <a:pt x="52541" y="85616"/>
                  </a:lnTo>
                  <a:lnTo>
                    <a:pt x="55458" y="86247"/>
                  </a:lnTo>
                  <a:lnTo>
                    <a:pt x="57428" y="88457"/>
                  </a:lnTo>
                  <a:lnTo>
                    <a:pt x="58855" y="90035"/>
                  </a:lnTo>
                  <a:lnTo>
                    <a:pt x="61380" y="91373"/>
                  </a:lnTo>
                  <a:lnTo>
                    <a:pt x="62643" y="90275"/>
                  </a:lnTo>
                  <a:lnTo>
                    <a:pt x="64221" y="92081"/>
                  </a:lnTo>
                  <a:lnTo>
                    <a:pt x="63906" y="95553"/>
                  </a:lnTo>
                  <a:lnTo>
                    <a:pt x="62378" y="97346"/>
                  </a:lnTo>
                  <a:lnTo>
                    <a:pt x="61595" y="99644"/>
                  </a:lnTo>
                  <a:lnTo>
                    <a:pt x="61355" y="101854"/>
                  </a:lnTo>
                  <a:lnTo>
                    <a:pt x="60875" y="103028"/>
                  </a:lnTo>
                  <a:lnTo>
                    <a:pt x="63325" y="105629"/>
                  </a:lnTo>
                  <a:lnTo>
                    <a:pt x="65459" y="108862"/>
                  </a:lnTo>
                  <a:lnTo>
                    <a:pt x="67580" y="112170"/>
                  </a:lnTo>
                  <a:lnTo>
                    <a:pt x="69550" y="113281"/>
                  </a:lnTo>
                  <a:lnTo>
                    <a:pt x="70813" y="115011"/>
                  </a:lnTo>
                  <a:lnTo>
                    <a:pt x="71293" y="119746"/>
                  </a:lnTo>
                  <a:lnTo>
                    <a:pt x="71532" y="123610"/>
                  </a:lnTo>
                  <a:lnTo>
                    <a:pt x="71293" y="127562"/>
                  </a:lnTo>
                  <a:lnTo>
                    <a:pt x="71444" y="129608"/>
                  </a:lnTo>
                  <a:lnTo>
                    <a:pt x="70661" y="132765"/>
                  </a:lnTo>
                  <a:lnTo>
                    <a:pt x="70585" y="135214"/>
                  </a:lnTo>
                  <a:lnTo>
                    <a:pt x="70813" y="138220"/>
                  </a:lnTo>
                  <a:lnTo>
                    <a:pt x="72151" y="139167"/>
                  </a:lnTo>
                  <a:lnTo>
                    <a:pt x="70346" y="143334"/>
                  </a:lnTo>
                  <a:lnTo>
                    <a:pt x="71684" y="145392"/>
                  </a:lnTo>
                  <a:lnTo>
                    <a:pt x="72000" y="147210"/>
                  </a:lnTo>
                  <a:lnTo>
                    <a:pt x="73225" y="150998"/>
                  </a:lnTo>
                  <a:lnTo>
                    <a:pt x="75548" y="154344"/>
                  </a:lnTo>
                  <a:lnTo>
                    <a:pt x="77278" y="155481"/>
                  </a:lnTo>
                  <a:lnTo>
                    <a:pt x="80283" y="155481"/>
                  </a:lnTo>
                  <a:lnTo>
                    <a:pt x="81546" y="153991"/>
                  </a:lnTo>
                  <a:lnTo>
                    <a:pt x="78313" y="152248"/>
                  </a:lnTo>
                  <a:lnTo>
                    <a:pt x="77126" y="149331"/>
                  </a:lnTo>
                  <a:cubicBezTo>
                    <a:pt x="77126" y="149331"/>
                    <a:pt x="75864" y="148826"/>
                    <a:pt x="77050" y="147399"/>
                  </a:cubicBezTo>
                  <a:cubicBezTo>
                    <a:pt x="78237" y="145985"/>
                    <a:pt x="78237" y="145960"/>
                    <a:pt x="78237" y="145960"/>
                  </a:cubicBezTo>
                  <a:lnTo>
                    <a:pt x="78553" y="144925"/>
                  </a:lnTo>
                  <a:lnTo>
                    <a:pt x="76899" y="143738"/>
                  </a:lnTo>
                  <a:lnTo>
                    <a:pt x="77758" y="142083"/>
                  </a:lnTo>
                  <a:lnTo>
                    <a:pt x="78553" y="141528"/>
                  </a:lnTo>
                  <a:lnTo>
                    <a:pt x="78945" y="139318"/>
                  </a:lnTo>
                  <a:lnTo>
                    <a:pt x="78389" y="138055"/>
                  </a:lnTo>
                  <a:lnTo>
                    <a:pt x="78465" y="136957"/>
                  </a:lnTo>
                  <a:lnTo>
                    <a:pt x="79892" y="137108"/>
                  </a:lnTo>
                  <a:lnTo>
                    <a:pt x="79967" y="135530"/>
                  </a:lnTo>
                  <a:lnTo>
                    <a:pt x="79967" y="134962"/>
                  </a:lnTo>
                  <a:lnTo>
                    <a:pt x="81861" y="134406"/>
                  </a:lnTo>
                  <a:lnTo>
                    <a:pt x="83755" y="133926"/>
                  </a:lnTo>
                  <a:lnTo>
                    <a:pt x="83755" y="131805"/>
                  </a:lnTo>
                  <a:lnTo>
                    <a:pt x="83604" y="130542"/>
                  </a:lnTo>
                  <a:lnTo>
                    <a:pt x="83516" y="129595"/>
                  </a:lnTo>
                  <a:lnTo>
                    <a:pt x="86205" y="130063"/>
                  </a:lnTo>
                  <a:lnTo>
                    <a:pt x="87821" y="128484"/>
                  </a:lnTo>
                  <a:lnTo>
                    <a:pt x="89261" y="126047"/>
                  </a:lnTo>
                  <a:lnTo>
                    <a:pt x="90612" y="124065"/>
                  </a:lnTo>
                  <a:lnTo>
                    <a:pt x="91079" y="121312"/>
                  </a:lnTo>
                  <a:lnTo>
                    <a:pt x="93605" y="119570"/>
                  </a:lnTo>
                  <a:lnTo>
                    <a:pt x="96294" y="118155"/>
                  </a:lnTo>
                  <a:lnTo>
                    <a:pt x="97633" y="117360"/>
                  </a:lnTo>
                  <a:lnTo>
                    <a:pt x="98188" y="113572"/>
                  </a:lnTo>
                  <a:lnTo>
                    <a:pt x="99047" y="110415"/>
                  </a:lnTo>
                  <a:lnTo>
                    <a:pt x="99451" y="108445"/>
                  </a:lnTo>
                  <a:lnTo>
                    <a:pt x="101257" y="106160"/>
                  </a:lnTo>
                  <a:lnTo>
                    <a:pt x="102368" y="104190"/>
                  </a:lnTo>
                  <a:lnTo>
                    <a:pt x="101332" y="102296"/>
                  </a:lnTo>
                  <a:cubicBezTo>
                    <a:pt x="101332" y="102296"/>
                    <a:pt x="101888" y="102220"/>
                    <a:pt x="98655" y="100957"/>
                  </a:cubicBezTo>
                  <a:lnTo>
                    <a:pt x="95423" y="99695"/>
                  </a:lnTo>
                  <a:lnTo>
                    <a:pt x="93529" y="99379"/>
                  </a:lnTo>
                  <a:lnTo>
                    <a:pt x="91471" y="98596"/>
                  </a:lnTo>
                  <a:lnTo>
                    <a:pt x="89185" y="97649"/>
                  </a:lnTo>
                  <a:lnTo>
                    <a:pt x="88011" y="94884"/>
                  </a:lnTo>
                  <a:lnTo>
                    <a:pt x="86508" y="92750"/>
                  </a:lnTo>
                  <a:lnTo>
                    <a:pt x="83124" y="91651"/>
                  </a:lnTo>
                  <a:lnTo>
                    <a:pt x="80914" y="91411"/>
                  </a:lnTo>
                  <a:lnTo>
                    <a:pt x="78616" y="89202"/>
                  </a:lnTo>
                  <a:lnTo>
                    <a:pt x="76571" y="88015"/>
                  </a:lnTo>
                  <a:lnTo>
                    <a:pt x="74121" y="87787"/>
                  </a:lnTo>
                  <a:lnTo>
                    <a:pt x="71596" y="87156"/>
                  </a:lnTo>
                  <a:lnTo>
                    <a:pt x="68755" y="87232"/>
                  </a:lnTo>
                  <a:cubicBezTo>
                    <a:pt x="68755" y="87232"/>
                    <a:pt x="65522" y="88179"/>
                    <a:pt x="65446" y="88495"/>
                  </a:cubicBezTo>
                  <a:cubicBezTo>
                    <a:pt x="65358" y="88810"/>
                    <a:pt x="64903" y="90174"/>
                    <a:pt x="64903" y="90174"/>
                  </a:cubicBezTo>
                  <a:lnTo>
                    <a:pt x="63325" y="88911"/>
                  </a:lnTo>
                  <a:lnTo>
                    <a:pt x="61595" y="89467"/>
                  </a:lnTo>
                  <a:lnTo>
                    <a:pt x="59852" y="88596"/>
                  </a:lnTo>
                  <a:lnTo>
                    <a:pt x="58590" y="85994"/>
                  </a:lnTo>
                  <a:lnTo>
                    <a:pt x="59385" y="83949"/>
                  </a:lnTo>
                  <a:lnTo>
                    <a:pt x="57491" y="83317"/>
                  </a:lnTo>
                  <a:lnTo>
                    <a:pt x="54966" y="83002"/>
                  </a:lnTo>
                  <a:lnTo>
                    <a:pt x="55673" y="81032"/>
                  </a:lnTo>
                  <a:lnTo>
                    <a:pt x="56380" y="79643"/>
                  </a:lnTo>
                  <a:lnTo>
                    <a:pt x="56532" y="78507"/>
                  </a:lnTo>
                  <a:lnTo>
                    <a:pt x="53779" y="78507"/>
                  </a:lnTo>
                  <a:lnTo>
                    <a:pt x="52592" y="80476"/>
                  </a:lnTo>
                  <a:lnTo>
                    <a:pt x="49915" y="81423"/>
                  </a:lnTo>
                  <a:lnTo>
                    <a:pt x="47933" y="78747"/>
                  </a:lnTo>
                  <a:lnTo>
                    <a:pt x="47541" y="75160"/>
                  </a:lnTo>
                  <a:lnTo>
                    <a:pt x="48412" y="72218"/>
                  </a:lnTo>
                  <a:lnTo>
                    <a:pt x="51165" y="70173"/>
                  </a:lnTo>
                  <a:lnTo>
                    <a:pt x="54095" y="69769"/>
                  </a:lnTo>
                  <a:lnTo>
                    <a:pt x="55433" y="70880"/>
                  </a:lnTo>
                  <a:lnTo>
                    <a:pt x="56064" y="69693"/>
                  </a:lnTo>
                  <a:lnTo>
                    <a:pt x="58198" y="69693"/>
                  </a:lnTo>
                  <a:lnTo>
                    <a:pt x="60964" y="70552"/>
                  </a:lnTo>
                  <a:lnTo>
                    <a:pt x="61191" y="72521"/>
                  </a:lnTo>
                  <a:lnTo>
                    <a:pt x="62529" y="74567"/>
                  </a:lnTo>
                  <a:lnTo>
                    <a:pt x="62933" y="72484"/>
                  </a:lnTo>
                  <a:lnTo>
                    <a:pt x="62769" y="68759"/>
                  </a:lnTo>
                  <a:lnTo>
                    <a:pt x="63805" y="66852"/>
                  </a:lnTo>
                  <a:lnTo>
                    <a:pt x="66797" y="64806"/>
                  </a:lnTo>
                  <a:lnTo>
                    <a:pt x="68300" y="62281"/>
                  </a:lnTo>
                  <a:lnTo>
                    <a:pt x="69083" y="60248"/>
                  </a:lnTo>
                  <a:lnTo>
                    <a:pt x="71684" y="57697"/>
                  </a:lnTo>
                  <a:lnTo>
                    <a:pt x="73338" y="57697"/>
                  </a:lnTo>
                  <a:lnTo>
                    <a:pt x="74197" y="55412"/>
                  </a:lnTo>
                  <a:lnTo>
                    <a:pt x="76722" y="53758"/>
                  </a:lnTo>
                  <a:lnTo>
                    <a:pt x="77833" y="55488"/>
                  </a:lnTo>
                  <a:lnTo>
                    <a:pt x="79879" y="54187"/>
                  </a:lnTo>
                  <a:lnTo>
                    <a:pt x="83351" y="52748"/>
                  </a:lnTo>
                  <a:lnTo>
                    <a:pt x="82569" y="51876"/>
                  </a:lnTo>
                  <a:lnTo>
                    <a:pt x="79412" y="52104"/>
                  </a:lnTo>
                  <a:lnTo>
                    <a:pt x="78692" y="50525"/>
                  </a:lnTo>
                  <a:lnTo>
                    <a:pt x="78692" y="49187"/>
                  </a:lnTo>
                  <a:lnTo>
                    <a:pt x="77833" y="48707"/>
                  </a:lnTo>
                  <a:lnTo>
                    <a:pt x="76091" y="49502"/>
                  </a:lnTo>
                  <a:lnTo>
                    <a:pt x="78540" y="48240"/>
                  </a:lnTo>
                  <a:lnTo>
                    <a:pt x="80902" y="48240"/>
                  </a:lnTo>
                  <a:lnTo>
                    <a:pt x="83111" y="48391"/>
                  </a:lnTo>
                  <a:lnTo>
                    <a:pt x="85725" y="46901"/>
                  </a:lnTo>
                  <a:cubicBezTo>
                    <a:pt x="85725" y="46901"/>
                    <a:pt x="87619" y="45474"/>
                    <a:pt x="87695" y="45361"/>
                  </a:cubicBezTo>
                  <a:cubicBezTo>
                    <a:pt x="87771" y="45247"/>
                    <a:pt x="86041" y="42204"/>
                    <a:pt x="86041" y="42204"/>
                  </a:cubicBezTo>
                  <a:lnTo>
                    <a:pt x="83983" y="40297"/>
                  </a:lnTo>
                  <a:lnTo>
                    <a:pt x="83591" y="38151"/>
                  </a:lnTo>
                  <a:lnTo>
                    <a:pt x="83111" y="33820"/>
                  </a:lnTo>
                  <a:lnTo>
                    <a:pt x="81066" y="36105"/>
                  </a:lnTo>
                  <a:lnTo>
                    <a:pt x="79172" y="35701"/>
                  </a:lnTo>
                  <a:lnTo>
                    <a:pt x="78856" y="33656"/>
                  </a:lnTo>
                  <a:lnTo>
                    <a:pt x="79639" y="32203"/>
                  </a:lnTo>
                  <a:lnTo>
                    <a:pt x="77909" y="31724"/>
                  </a:lnTo>
                  <a:lnTo>
                    <a:pt x="76798" y="30575"/>
                  </a:lnTo>
                  <a:lnTo>
                    <a:pt x="73957" y="30575"/>
                  </a:lnTo>
                  <a:lnTo>
                    <a:pt x="73098" y="30650"/>
                  </a:lnTo>
                  <a:lnTo>
                    <a:pt x="73010" y="33491"/>
                  </a:lnTo>
                  <a:lnTo>
                    <a:pt x="71671" y="34918"/>
                  </a:lnTo>
                  <a:lnTo>
                    <a:pt x="72467" y="36156"/>
                  </a:lnTo>
                  <a:lnTo>
                    <a:pt x="72694" y="38479"/>
                  </a:lnTo>
                  <a:lnTo>
                    <a:pt x="70573" y="40285"/>
                  </a:lnTo>
                  <a:lnTo>
                    <a:pt x="68603" y="40979"/>
                  </a:lnTo>
                  <a:lnTo>
                    <a:pt x="68603" y="44136"/>
                  </a:lnTo>
                  <a:lnTo>
                    <a:pt x="67340" y="44767"/>
                  </a:lnTo>
                  <a:lnTo>
                    <a:pt x="65913" y="42962"/>
                  </a:lnTo>
                  <a:lnTo>
                    <a:pt x="66545" y="40196"/>
                  </a:lnTo>
                  <a:lnTo>
                    <a:pt x="64386" y="39098"/>
                  </a:lnTo>
                  <a:lnTo>
                    <a:pt x="62113" y="37747"/>
                  </a:lnTo>
                  <a:lnTo>
                    <a:pt x="61115" y="36888"/>
                  </a:lnTo>
                  <a:lnTo>
                    <a:pt x="60092" y="36888"/>
                  </a:lnTo>
                  <a:lnTo>
                    <a:pt x="59852" y="34123"/>
                  </a:lnTo>
                  <a:lnTo>
                    <a:pt x="60244" y="31686"/>
                  </a:lnTo>
                  <a:lnTo>
                    <a:pt x="61088" y="29679"/>
                  </a:lnTo>
                  <a:lnTo>
                    <a:pt x="61088" y="29679"/>
                  </a:lnTo>
                  <a:cubicBezTo>
                    <a:pt x="61170" y="29674"/>
                    <a:pt x="61518" y="29543"/>
                    <a:pt x="62694" y="28958"/>
                  </a:cubicBezTo>
                  <a:cubicBezTo>
                    <a:pt x="63454" y="28578"/>
                    <a:pt x="63639" y="28510"/>
                    <a:pt x="63679" y="28510"/>
                  </a:cubicBezTo>
                  <a:cubicBezTo>
                    <a:pt x="63702" y="28510"/>
                    <a:pt x="63680" y="28531"/>
                    <a:pt x="63688" y="28531"/>
                  </a:cubicBezTo>
                  <a:cubicBezTo>
                    <a:pt x="63704" y="28531"/>
                    <a:pt x="63843" y="28444"/>
                    <a:pt x="64739" y="27910"/>
                  </a:cubicBezTo>
                  <a:cubicBezTo>
                    <a:pt x="66873" y="26648"/>
                    <a:pt x="66873" y="26648"/>
                    <a:pt x="66873" y="26648"/>
                  </a:cubicBezTo>
                  <a:lnTo>
                    <a:pt x="68451" y="25145"/>
                  </a:lnTo>
                  <a:lnTo>
                    <a:pt x="69714" y="23870"/>
                  </a:lnTo>
                  <a:lnTo>
                    <a:pt x="70585" y="23642"/>
                  </a:lnTo>
                  <a:lnTo>
                    <a:pt x="73969" y="23642"/>
                  </a:lnTo>
                  <a:lnTo>
                    <a:pt x="74121" y="21597"/>
                  </a:lnTo>
                  <a:lnTo>
                    <a:pt x="75144" y="19779"/>
                  </a:lnTo>
                  <a:lnTo>
                    <a:pt x="74677" y="18049"/>
                  </a:lnTo>
                  <a:lnTo>
                    <a:pt x="73035" y="16660"/>
                  </a:lnTo>
                  <a:lnTo>
                    <a:pt x="71987" y="18693"/>
                  </a:lnTo>
                  <a:lnTo>
                    <a:pt x="70371" y="19943"/>
                  </a:lnTo>
                  <a:lnTo>
                    <a:pt x="69234" y="20726"/>
                  </a:lnTo>
                  <a:lnTo>
                    <a:pt x="69234" y="18276"/>
                  </a:lnTo>
                  <a:lnTo>
                    <a:pt x="69487" y="17013"/>
                  </a:lnTo>
                  <a:lnTo>
                    <a:pt x="69487" y="17013"/>
                  </a:lnTo>
                  <a:lnTo>
                    <a:pt x="68439" y="17960"/>
                  </a:lnTo>
                  <a:lnTo>
                    <a:pt x="67403" y="15599"/>
                  </a:lnTo>
                  <a:lnTo>
                    <a:pt x="68565" y="14336"/>
                  </a:lnTo>
                  <a:lnTo>
                    <a:pt x="69373" y="12594"/>
                  </a:lnTo>
                  <a:lnTo>
                    <a:pt x="70636" y="9841"/>
                  </a:lnTo>
                  <a:lnTo>
                    <a:pt x="71633" y="9450"/>
                  </a:lnTo>
                  <a:lnTo>
                    <a:pt x="73401" y="7783"/>
                  </a:lnTo>
                  <a:lnTo>
                    <a:pt x="72618" y="7379"/>
                  </a:lnTo>
                  <a:lnTo>
                    <a:pt x="71633" y="7240"/>
                  </a:lnTo>
                  <a:lnTo>
                    <a:pt x="69234" y="7240"/>
                  </a:lnTo>
                  <a:lnTo>
                    <a:pt x="69234" y="9450"/>
                  </a:lnTo>
                  <a:lnTo>
                    <a:pt x="67164" y="12152"/>
                  </a:lnTo>
                  <a:lnTo>
                    <a:pt x="65408" y="14854"/>
                  </a:lnTo>
                  <a:lnTo>
                    <a:pt x="66280" y="16091"/>
                  </a:lnTo>
                  <a:lnTo>
                    <a:pt x="65926" y="18516"/>
                  </a:lnTo>
                  <a:lnTo>
                    <a:pt x="62921" y="20094"/>
                  </a:lnTo>
                  <a:lnTo>
                    <a:pt x="62921" y="18276"/>
                  </a:lnTo>
                  <a:lnTo>
                    <a:pt x="61191" y="18124"/>
                  </a:lnTo>
                  <a:lnTo>
                    <a:pt x="59701" y="19299"/>
                  </a:lnTo>
                  <a:lnTo>
                    <a:pt x="57845" y="16698"/>
                  </a:lnTo>
                  <a:lnTo>
                    <a:pt x="55673" y="16698"/>
                  </a:lnTo>
                  <a:lnTo>
                    <a:pt x="54966" y="18049"/>
                  </a:lnTo>
                  <a:lnTo>
                    <a:pt x="54259" y="19071"/>
                  </a:lnTo>
                  <a:lnTo>
                    <a:pt x="53223" y="16786"/>
                  </a:lnTo>
                  <a:cubicBezTo>
                    <a:pt x="53223" y="16786"/>
                    <a:pt x="52623" y="16998"/>
                    <a:pt x="52038" y="16998"/>
                  </a:cubicBezTo>
                  <a:cubicBezTo>
                    <a:pt x="51500" y="16998"/>
                    <a:pt x="50974" y="16819"/>
                    <a:pt x="50938" y="16129"/>
                  </a:cubicBezTo>
                  <a:cubicBezTo>
                    <a:pt x="50862" y="14690"/>
                    <a:pt x="50862" y="14677"/>
                    <a:pt x="50862" y="14677"/>
                  </a:cubicBezTo>
                  <a:lnTo>
                    <a:pt x="47629" y="11672"/>
                  </a:lnTo>
                  <a:lnTo>
                    <a:pt x="46594" y="10952"/>
                  </a:lnTo>
                  <a:lnTo>
                    <a:pt x="44788" y="11268"/>
                  </a:lnTo>
                  <a:lnTo>
                    <a:pt x="43993" y="8869"/>
                  </a:lnTo>
                  <a:lnTo>
                    <a:pt x="42579" y="8427"/>
                  </a:lnTo>
                  <a:lnTo>
                    <a:pt x="39030" y="8869"/>
                  </a:lnTo>
                  <a:lnTo>
                    <a:pt x="36972" y="8427"/>
                  </a:lnTo>
                  <a:lnTo>
                    <a:pt x="34295" y="6141"/>
                  </a:lnTo>
                  <a:lnTo>
                    <a:pt x="30747" y="4462"/>
                  </a:lnTo>
                  <a:lnTo>
                    <a:pt x="28159" y="1962"/>
                  </a:lnTo>
                  <a:lnTo>
                    <a:pt x="26037" y="194"/>
                  </a:lnTo>
                  <a:lnTo>
                    <a:pt x="23196" y="825"/>
                  </a:lnTo>
                  <a:cubicBezTo>
                    <a:pt x="23196" y="825"/>
                    <a:pt x="23017" y="0"/>
                    <a:pt x="22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7"/>
            <p:cNvSpPr/>
            <p:nvPr/>
          </p:nvSpPr>
          <p:spPr>
            <a:xfrm>
              <a:off x="238125" y="1071925"/>
              <a:ext cx="2568675" cy="3902025"/>
            </a:xfrm>
            <a:custGeom>
              <a:avLst/>
              <a:gdLst/>
              <a:ahLst/>
              <a:cxnLst/>
              <a:rect l="l" t="t" r="r" b="b"/>
              <a:pathLst>
                <a:path w="102747" h="156081" extrusionOk="0">
                  <a:moveTo>
                    <a:pt x="61468" y="29836"/>
                  </a:moveTo>
                  <a:cubicBezTo>
                    <a:pt x="61506" y="29899"/>
                    <a:pt x="61519" y="29962"/>
                    <a:pt x="61506" y="30025"/>
                  </a:cubicBezTo>
                  <a:lnTo>
                    <a:pt x="61342" y="29899"/>
                  </a:lnTo>
                  <a:lnTo>
                    <a:pt x="61468" y="29836"/>
                  </a:lnTo>
                  <a:close/>
                  <a:moveTo>
                    <a:pt x="101181" y="102504"/>
                  </a:moveTo>
                  <a:lnTo>
                    <a:pt x="101282" y="102542"/>
                  </a:lnTo>
                  <a:lnTo>
                    <a:pt x="101193" y="102718"/>
                  </a:lnTo>
                  <a:cubicBezTo>
                    <a:pt x="101155" y="102655"/>
                    <a:pt x="101143" y="102567"/>
                    <a:pt x="101181" y="102504"/>
                  </a:cubicBezTo>
                  <a:close/>
                  <a:moveTo>
                    <a:pt x="22159" y="618"/>
                  </a:moveTo>
                  <a:cubicBezTo>
                    <a:pt x="22328" y="618"/>
                    <a:pt x="22461" y="648"/>
                    <a:pt x="22565" y="692"/>
                  </a:cubicBezTo>
                  <a:cubicBezTo>
                    <a:pt x="22779" y="781"/>
                    <a:pt x="22943" y="970"/>
                    <a:pt x="23019" y="1198"/>
                  </a:cubicBezTo>
                  <a:lnTo>
                    <a:pt x="23385" y="1437"/>
                  </a:lnTo>
                  <a:lnTo>
                    <a:pt x="26075" y="844"/>
                  </a:lnTo>
                  <a:lnTo>
                    <a:pt x="28057" y="2498"/>
                  </a:lnTo>
                  <a:lnTo>
                    <a:pt x="30658" y="4998"/>
                  </a:lnTo>
                  <a:lnTo>
                    <a:pt x="34257" y="6716"/>
                  </a:lnTo>
                  <a:lnTo>
                    <a:pt x="36909" y="8976"/>
                  </a:lnTo>
                  <a:lnTo>
                    <a:pt x="37048" y="9052"/>
                  </a:lnTo>
                  <a:lnTo>
                    <a:pt x="39093" y="9481"/>
                  </a:lnTo>
                  <a:lnTo>
                    <a:pt x="39207" y="9481"/>
                  </a:lnTo>
                  <a:lnTo>
                    <a:pt x="42679" y="9052"/>
                  </a:lnTo>
                  <a:lnTo>
                    <a:pt x="43879" y="9430"/>
                  </a:lnTo>
                  <a:lnTo>
                    <a:pt x="44624" y="11678"/>
                  </a:lnTo>
                  <a:lnTo>
                    <a:pt x="44978" y="11893"/>
                  </a:lnTo>
                  <a:lnTo>
                    <a:pt x="46657" y="11590"/>
                  </a:lnTo>
                  <a:lnTo>
                    <a:pt x="47541" y="12208"/>
                  </a:lnTo>
                  <a:lnTo>
                    <a:pt x="50685" y="15125"/>
                  </a:lnTo>
                  <a:cubicBezTo>
                    <a:pt x="50698" y="15302"/>
                    <a:pt x="50710" y="15668"/>
                    <a:pt x="50761" y="16464"/>
                  </a:cubicBezTo>
                  <a:cubicBezTo>
                    <a:pt x="50761" y="16830"/>
                    <a:pt x="50937" y="17183"/>
                    <a:pt x="51253" y="17385"/>
                  </a:cubicBezTo>
                  <a:cubicBezTo>
                    <a:pt x="51517" y="17561"/>
                    <a:pt x="51851" y="17620"/>
                    <a:pt x="52180" y="17620"/>
                  </a:cubicBezTo>
                  <a:cubicBezTo>
                    <a:pt x="52561" y="17620"/>
                    <a:pt x="52935" y="17541"/>
                    <a:pt x="53185" y="17474"/>
                  </a:cubicBezTo>
                  <a:lnTo>
                    <a:pt x="54094" y="19507"/>
                  </a:lnTo>
                  <a:lnTo>
                    <a:pt x="54637" y="19557"/>
                  </a:lnTo>
                  <a:lnTo>
                    <a:pt x="55370" y="18497"/>
                  </a:lnTo>
                  <a:lnTo>
                    <a:pt x="55988" y="17322"/>
                  </a:lnTo>
                  <a:lnTo>
                    <a:pt x="57807" y="17322"/>
                  </a:lnTo>
                  <a:lnTo>
                    <a:pt x="59562" y="19784"/>
                  </a:lnTo>
                  <a:lnTo>
                    <a:pt x="60016" y="19848"/>
                  </a:lnTo>
                  <a:lnTo>
                    <a:pt x="61418" y="18762"/>
                  </a:lnTo>
                  <a:lnTo>
                    <a:pt x="62744" y="18875"/>
                  </a:lnTo>
                  <a:lnTo>
                    <a:pt x="62744" y="20403"/>
                  </a:lnTo>
                  <a:lnTo>
                    <a:pt x="63198" y="20681"/>
                  </a:lnTo>
                  <a:lnTo>
                    <a:pt x="66204" y="19103"/>
                  </a:lnTo>
                  <a:lnTo>
                    <a:pt x="66355" y="18875"/>
                  </a:lnTo>
                  <a:lnTo>
                    <a:pt x="66709" y="16451"/>
                  </a:lnTo>
                  <a:lnTo>
                    <a:pt x="66658" y="16224"/>
                  </a:lnTo>
                  <a:lnTo>
                    <a:pt x="65913" y="15150"/>
                  </a:lnTo>
                  <a:lnTo>
                    <a:pt x="67542" y="12650"/>
                  </a:lnTo>
                  <a:lnTo>
                    <a:pt x="69613" y="9961"/>
                  </a:lnTo>
                  <a:lnTo>
                    <a:pt x="69676" y="9771"/>
                  </a:lnTo>
                  <a:lnTo>
                    <a:pt x="69676" y="7877"/>
                  </a:lnTo>
                  <a:lnTo>
                    <a:pt x="71709" y="7877"/>
                  </a:lnTo>
                  <a:lnTo>
                    <a:pt x="72631" y="8004"/>
                  </a:lnTo>
                  <a:lnTo>
                    <a:pt x="72984" y="8180"/>
                  </a:lnTo>
                  <a:lnTo>
                    <a:pt x="71570" y="9493"/>
                  </a:lnTo>
                  <a:lnTo>
                    <a:pt x="70636" y="9872"/>
                  </a:lnTo>
                  <a:lnTo>
                    <a:pt x="70472" y="10024"/>
                  </a:lnTo>
                  <a:lnTo>
                    <a:pt x="68413" y="14469"/>
                  </a:lnTo>
                  <a:lnTo>
                    <a:pt x="67290" y="15693"/>
                  </a:lnTo>
                  <a:lnTo>
                    <a:pt x="67226" y="16034"/>
                  </a:lnTo>
                  <a:lnTo>
                    <a:pt x="68274" y="18408"/>
                  </a:lnTo>
                  <a:lnTo>
                    <a:pt x="68780" y="18509"/>
                  </a:lnTo>
                  <a:lnTo>
                    <a:pt x="69108" y="18206"/>
                  </a:lnTo>
                  <a:lnTo>
                    <a:pt x="69108" y="18206"/>
                  </a:lnTo>
                  <a:lnTo>
                    <a:pt x="69045" y="18522"/>
                  </a:lnTo>
                  <a:lnTo>
                    <a:pt x="69045" y="21035"/>
                  </a:lnTo>
                  <a:lnTo>
                    <a:pt x="69537" y="21287"/>
                  </a:lnTo>
                  <a:lnTo>
                    <a:pt x="70686" y="20504"/>
                  </a:lnTo>
                  <a:lnTo>
                    <a:pt x="72315" y="19254"/>
                  </a:lnTo>
                  <a:lnTo>
                    <a:pt x="73262" y="17474"/>
                  </a:lnTo>
                  <a:lnTo>
                    <a:pt x="74525" y="18534"/>
                  </a:lnTo>
                  <a:lnTo>
                    <a:pt x="74929" y="20050"/>
                  </a:lnTo>
                  <a:lnTo>
                    <a:pt x="73982" y="21742"/>
                  </a:lnTo>
                  <a:lnTo>
                    <a:pt x="73805" y="23636"/>
                  </a:lnTo>
                  <a:lnTo>
                    <a:pt x="70699" y="23636"/>
                  </a:lnTo>
                  <a:lnTo>
                    <a:pt x="69752" y="23863"/>
                  </a:lnTo>
                  <a:lnTo>
                    <a:pt x="69613" y="23951"/>
                  </a:lnTo>
                  <a:lnTo>
                    <a:pt x="68350" y="25227"/>
                  </a:lnTo>
                  <a:lnTo>
                    <a:pt x="66797" y="26704"/>
                  </a:lnTo>
                  <a:cubicBezTo>
                    <a:pt x="66721" y="26755"/>
                    <a:pt x="66368" y="26982"/>
                    <a:pt x="64701" y="27954"/>
                  </a:cubicBezTo>
                  <a:lnTo>
                    <a:pt x="64171" y="28270"/>
                  </a:lnTo>
                  <a:lnTo>
                    <a:pt x="63779" y="28510"/>
                  </a:lnTo>
                  <a:cubicBezTo>
                    <a:pt x="63602" y="28535"/>
                    <a:pt x="63299" y="28674"/>
                    <a:pt x="62668" y="28990"/>
                  </a:cubicBezTo>
                  <a:cubicBezTo>
                    <a:pt x="61443" y="29608"/>
                    <a:pt x="61216" y="29684"/>
                    <a:pt x="61178" y="29684"/>
                  </a:cubicBezTo>
                  <a:lnTo>
                    <a:pt x="61178" y="29785"/>
                  </a:lnTo>
                  <a:lnTo>
                    <a:pt x="61039" y="29684"/>
                  </a:lnTo>
                  <a:cubicBezTo>
                    <a:pt x="60938" y="29747"/>
                    <a:pt x="60875" y="29861"/>
                    <a:pt x="60862" y="29974"/>
                  </a:cubicBezTo>
                  <a:lnTo>
                    <a:pt x="60079" y="31868"/>
                  </a:lnTo>
                  <a:lnTo>
                    <a:pt x="59663" y="34381"/>
                  </a:lnTo>
                  <a:lnTo>
                    <a:pt x="59663" y="34457"/>
                  </a:lnTo>
                  <a:lnTo>
                    <a:pt x="59890" y="37222"/>
                  </a:lnTo>
                  <a:lnTo>
                    <a:pt x="60206" y="37500"/>
                  </a:lnTo>
                  <a:lnTo>
                    <a:pt x="61115" y="37500"/>
                  </a:lnTo>
                  <a:lnTo>
                    <a:pt x="62075" y="38321"/>
                  </a:lnTo>
                  <a:lnTo>
                    <a:pt x="64360" y="39685"/>
                  </a:lnTo>
                  <a:lnTo>
                    <a:pt x="66317" y="40669"/>
                  </a:lnTo>
                  <a:lnTo>
                    <a:pt x="65736" y="43195"/>
                  </a:lnTo>
                  <a:lnTo>
                    <a:pt x="65800" y="43460"/>
                  </a:lnTo>
                  <a:lnTo>
                    <a:pt x="67214" y="45278"/>
                  </a:lnTo>
                  <a:lnTo>
                    <a:pt x="67605" y="45354"/>
                  </a:lnTo>
                  <a:lnTo>
                    <a:pt x="68868" y="44723"/>
                  </a:lnTo>
                  <a:lnTo>
                    <a:pt x="69045" y="44445"/>
                  </a:lnTo>
                  <a:lnTo>
                    <a:pt x="69045" y="41516"/>
                  </a:lnTo>
                  <a:lnTo>
                    <a:pt x="70800" y="40884"/>
                  </a:lnTo>
                  <a:lnTo>
                    <a:pt x="73035" y="39028"/>
                  </a:lnTo>
                  <a:lnTo>
                    <a:pt x="73136" y="38750"/>
                  </a:lnTo>
                  <a:lnTo>
                    <a:pt x="72909" y="36414"/>
                  </a:lnTo>
                  <a:lnTo>
                    <a:pt x="72858" y="36275"/>
                  </a:lnTo>
                  <a:lnTo>
                    <a:pt x="72201" y="35253"/>
                  </a:lnTo>
                  <a:lnTo>
                    <a:pt x="73376" y="34015"/>
                  </a:lnTo>
                  <a:lnTo>
                    <a:pt x="73464" y="33800"/>
                  </a:lnTo>
                  <a:lnTo>
                    <a:pt x="73527" y="31250"/>
                  </a:lnTo>
                  <a:lnTo>
                    <a:pt x="74095" y="31199"/>
                  </a:lnTo>
                  <a:lnTo>
                    <a:pt x="76798" y="31199"/>
                  </a:lnTo>
                  <a:lnTo>
                    <a:pt x="77808" y="32247"/>
                  </a:lnTo>
                  <a:lnTo>
                    <a:pt x="77947" y="32323"/>
                  </a:lnTo>
                  <a:lnTo>
                    <a:pt x="79298" y="32702"/>
                  </a:lnTo>
                  <a:lnTo>
                    <a:pt x="78704" y="33813"/>
                  </a:lnTo>
                  <a:lnTo>
                    <a:pt x="78666" y="34015"/>
                  </a:lnTo>
                  <a:lnTo>
                    <a:pt x="78982" y="36061"/>
                  </a:lnTo>
                  <a:lnTo>
                    <a:pt x="79235" y="36326"/>
                  </a:lnTo>
                  <a:lnTo>
                    <a:pt x="81129" y="36730"/>
                  </a:lnTo>
                  <a:lnTo>
                    <a:pt x="81419" y="36629"/>
                  </a:lnTo>
                  <a:lnTo>
                    <a:pt x="82998" y="34861"/>
                  </a:lnTo>
                  <a:lnTo>
                    <a:pt x="83402" y="38523"/>
                  </a:lnTo>
                  <a:lnTo>
                    <a:pt x="83793" y="40657"/>
                  </a:lnTo>
                  <a:lnTo>
                    <a:pt x="83894" y="40834"/>
                  </a:lnTo>
                  <a:lnTo>
                    <a:pt x="85902" y="42715"/>
                  </a:lnTo>
                  <a:cubicBezTo>
                    <a:pt x="86558" y="43864"/>
                    <a:pt x="87253" y="45127"/>
                    <a:pt x="87455" y="45569"/>
                  </a:cubicBezTo>
                  <a:cubicBezTo>
                    <a:pt x="87152" y="45821"/>
                    <a:pt x="86369" y="46415"/>
                    <a:pt x="85687" y="46932"/>
                  </a:cubicBezTo>
                  <a:lnTo>
                    <a:pt x="83162" y="48385"/>
                  </a:lnTo>
                  <a:lnTo>
                    <a:pt x="81028" y="48220"/>
                  </a:lnTo>
                  <a:lnTo>
                    <a:pt x="78654" y="48220"/>
                  </a:lnTo>
                  <a:lnTo>
                    <a:pt x="78515" y="48258"/>
                  </a:lnTo>
                  <a:lnTo>
                    <a:pt x="76065" y="49521"/>
                  </a:lnTo>
                  <a:lnTo>
                    <a:pt x="76343" y="50089"/>
                  </a:lnTo>
                  <a:lnTo>
                    <a:pt x="77934" y="49369"/>
                  </a:lnTo>
                  <a:lnTo>
                    <a:pt x="78502" y="49685"/>
                  </a:lnTo>
                  <a:lnTo>
                    <a:pt x="78502" y="50834"/>
                  </a:lnTo>
                  <a:lnTo>
                    <a:pt x="79235" y="52539"/>
                  </a:lnTo>
                  <a:lnTo>
                    <a:pt x="79550" y="52728"/>
                  </a:lnTo>
                  <a:lnTo>
                    <a:pt x="82556" y="52514"/>
                  </a:lnTo>
                  <a:lnTo>
                    <a:pt x="82934" y="52930"/>
                  </a:lnTo>
                  <a:lnTo>
                    <a:pt x="79828" y="54231"/>
                  </a:lnTo>
                  <a:lnTo>
                    <a:pt x="78048" y="55355"/>
                  </a:lnTo>
                  <a:lnTo>
                    <a:pt x="77113" y="53890"/>
                  </a:lnTo>
                  <a:lnTo>
                    <a:pt x="76671" y="53802"/>
                  </a:lnTo>
                  <a:lnTo>
                    <a:pt x="74146" y="55456"/>
                  </a:lnTo>
                  <a:lnTo>
                    <a:pt x="74032" y="55607"/>
                  </a:lnTo>
                  <a:lnTo>
                    <a:pt x="73237" y="57691"/>
                  </a:lnTo>
                  <a:lnTo>
                    <a:pt x="71797" y="57691"/>
                  </a:lnTo>
                  <a:lnTo>
                    <a:pt x="71583" y="57779"/>
                  </a:lnTo>
                  <a:lnTo>
                    <a:pt x="68982" y="60330"/>
                  </a:lnTo>
                  <a:lnTo>
                    <a:pt x="68136" y="62426"/>
                  </a:lnTo>
                  <a:lnTo>
                    <a:pt x="66671" y="64888"/>
                  </a:lnTo>
                  <a:lnTo>
                    <a:pt x="63741" y="66908"/>
                  </a:lnTo>
                  <a:lnTo>
                    <a:pt x="63640" y="67009"/>
                  </a:lnTo>
                  <a:lnTo>
                    <a:pt x="62618" y="68916"/>
                  </a:lnTo>
                  <a:lnTo>
                    <a:pt x="62580" y="69068"/>
                  </a:lnTo>
                  <a:lnTo>
                    <a:pt x="62731" y="72767"/>
                  </a:lnTo>
                  <a:lnTo>
                    <a:pt x="62491" y="74043"/>
                  </a:lnTo>
                  <a:lnTo>
                    <a:pt x="61620" y="72717"/>
                  </a:lnTo>
                  <a:lnTo>
                    <a:pt x="61393" y="70823"/>
                  </a:lnTo>
                  <a:lnTo>
                    <a:pt x="61178" y="70558"/>
                  </a:lnTo>
                  <a:lnTo>
                    <a:pt x="58413" y="69686"/>
                  </a:lnTo>
                  <a:lnTo>
                    <a:pt x="56190" y="69674"/>
                  </a:lnTo>
                  <a:lnTo>
                    <a:pt x="55913" y="69838"/>
                  </a:lnTo>
                  <a:lnTo>
                    <a:pt x="55471" y="70684"/>
                  </a:lnTo>
                  <a:lnTo>
                    <a:pt x="54423" y="69838"/>
                  </a:lnTo>
                  <a:lnTo>
                    <a:pt x="54183" y="69762"/>
                  </a:lnTo>
                  <a:lnTo>
                    <a:pt x="51266" y="70166"/>
                  </a:lnTo>
                  <a:lnTo>
                    <a:pt x="51114" y="70229"/>
                  </a:lnTo>
                  <a:lnTo>
                    <a:pt x="48362" y="72287"/>
                  </a:lnTo>
                  <a:lnTo>
                    <a:pt x="48248" y="72452"/>
                  </a:lnTo>
                  <a:lnTo>
                    <a:pt x="47377" y="75381"/>
                  </a:lnTo>
                  <a:lnTo>
                    <a:pt x="47377" y="75507"/>
                  </a:lnTo>
                  <a:lnTo>
                    <a:pt x="47768" y="79093"/>
                  </a:lnTo>
                  <a:lnTo>
                    <a:pt x="47819" y="79245"/>
                  </a:lnTo>
                  <a:lnTo>
                    <a:pt x="49801" y="81934"/>
                  </a:lnTo>
                  <a:lnTo>
                    <a:pt x="50155" y="82048"/>
                  </a:lnTo>
                  <a:lnTo>
                    <a:pt x="52832" y="81101"/>
                  </a:lnTo>
                  <a:lnTo>
                    <a:pt x="52996" y="80962"/>
                  </a:lnTo>
                  <a:lnTo>
                    <a:pt x="54082" y="79144"/>
                  </a:lnTo>
                  <a:lnTo>
                    <a:pt x="56304" y="79144"/>
                  </a:lnTo>
                  <a:lnTo>
                    <a:pt x="56203" y="79876"/>
                  </a:lnTo>
                  <a:lnTo>
                    <a:pt x="55496" y="81240"/>
                  </a:lnTo>
                  <a:lnTo>
                    <a:pt x="54789" y="83210"/>
                  </a:lnTo>
                  <a:lnTo>
                    <a:pt x="55054" y="83639"/>
                  </a:lnTo>
                  <a:lnTo>
                    <a:pt x="57516" y="83930"/>
                  </a:lnTo>
                  <a:lnTo>
                    <a:pt x="59095" y="84460"/>
                  </a:lnTo>
                  <a:lnTo>
                    <a:pt x="58413" y="86202"/>
                  </a:lnTo>
                  <a:lnTo>
                    <a:pt x="58425" y="86455"/>
                  </a:lnTo>
                  <a:lnTo>
                    <a:pt x="59688" y="89056"/>
                  </a:lnTo>
                  <a:lnTo>
                    <a:pt x="59840" y="89195"/>
                  </a:lnTo>
                  <a:lnTo>
                    <a:pt x="61569" y="90066"/>
                  </a:lnTo>
                  <a:lnTo>
                    <a:pt x="61809" y="90079"/>
                  </a:lnTo>
                  <a:lnTo>
                    <a:pt x="63388" y="89586"/>
                  </a:lnTo>
                  <a:lnTo>
                    <a:pt x="64827" y="90735"/>
                  </a:lnTo>
                  <a:lnTo>
                    <a:pt x="65320" y="90597"/>
                  </a:lnTo>
                  <a:cubicBezTo>
                    <a:pt x="65345" y="90546"/>
                    <a:pt x="65749" y="89397"/>
                    <a:pt x="65863" y="88980"/>
                  </a:cubicBezTo>
                  <a:cubicBezTo>
                    <a:pt x="66166" y="88766"/>
                    <a:pt x="67656" y="88261"/>
                    <a:pt x="68944" y="87882"/>
                  </a:cubicBezTo>
                  <a:lnTo>
                    <a:pt x="71696" y="87806"/>
                  </a:lnTo>
                  <a:lnTo>
                    <a:pt x="74222" y="88437"/>
                  </a:lnTo>
                  <a:lnTo>
                    <a:pt x="76596" y="88665"/>
                  </a:lnTo>
                  <a:lnTo>
                    <a:pt x="78553" y="89788"/>
                  </a:lnTo>
                  <a:lnTo>
                    <a:pt x="80813" y="91973"/>
                  </a:lnTo>
                  <a:lnTo>
                    <a:pt x="81002" y="92061"/>
                  </a:lnTo>
                  <a:lnTo>
                    <a:pt x="83174" y="92289"/>
                  </a:lnTo>
                  <a:lnTo>
                    <a:pt x="86432" y="93362"/>
                  </a:lnTo>
                  <a:lnTo>
                    <a:pt x="87846" y="95370"/>
                  </a:lnTo>
                  <a:lnTo>
                    <a:pt x="89021" y="98097"/>
                  </a:lnTo>
                  <a:lnTo>
                    <a:pt x="89185" y="98274"/>
                  </a:lnTo>
                  <a:lnTo>
                    <a:pt x="91470" y="99221"/>
                  </a:lnTo>
                  <a:lnTo>
                    <a:pt x="93529" y="100016"/>
                  </a:lnTo>
                  <a:lnTo>
                    <a:pt x="95448" y="100345"/>
                  </a:lnTo>
                  <a:lnTo>
                    <a:pt x="98655" y="101595"/>
                  </a:lnTo>
                  <a:cubicBezTo>
                    <a:pt x="100625" y="102365"/>
                    <a:pt x="101092" y="102655"/>
                    <a:pt x="101193" y="102731"/>
                  </a:cubicBezTo>
                  <a:lnTo>
                    <a:pt x="101168" y="102782"/>
                  </a:lnTo>
                  <a:lnTo>
                    <a:pt x="102115" y="104524"/>
                  </a:lnTo>
                  <a:lnTo>
                    <a:pt x="101130" y="106305"/>
                  </a:lnTo>
                  <a:lnTo>
                    <a:pt x="99312" y="108590"/>
                  </a:lnTo>
                  <a:lnTo>
                    <a:pt x="99249" y="108716"/>
                  </a:lnTo>
                  <a:lnTo>
                    <a:pt x="98857" y="110673"/>
                  </a:lnTo>
                  <a:lnTo>
                    <a:pt x="97986" y="113855"/>
                  </a:lnTo>
                  <a:lnTo>
                    <a:pt x="97456" y="117492"/>
                  </a:lnTo>
                  <a:lnTo>
                    <a:pt x="96256" y="118199"/>
                  </a:lnTo>
                  <a:lnTo>
                    <a:pt x="93541" y="119639"/>
                  </a:lnTo>
                  <a:lnTo>
                    <a:pt x="91016" y="121369"/>
                  </a:lnTo>
                  <a:lnTo>
                    <a:pt x="90889" y="121583"/>
                  </a:lnTo>
                  <a:lnTo>
                    <a:pt x="90422" y="124260"/>
                  </a:lnTo>
                  <a:lnTo>
                    <a:pt x="89096" y="126192"/>
                  </a:lnTo>
                  <a:lnTo>
                    <a:pt x="87682" y="128604"/>
                  </a:lnTo>
                  <a:lnTo>
                    <a:pt x="86205" y="130031"/>
                  </a:lnTo>
                  <a:lnTo>
                    <a:pt x="83679" y="129589"/>
                  </a:lnTo>
                  <a:lnTo>
                    <a:pt x="83313" y="129930"/>
                  </a:lnTo>
                  <a:lnTo>
                    <a:pt x="83389" y="130889"/>
                  </a:lnTo>
                  <a:lnTo>
                    <a:pt x="83553" y="132114"/>
                  </a:lnTo>
                  <a:lnTo>
                    <a:pt x="83553" y="134008"/>
                  </a:lnTo>
                  <a:lnTo>
                    <a:pt x="81886" y="134412"/>
                  </a:lnTo>
                  <a:lnTo>
                    <a:pt x="79992" y="134968"/>
                  </a:lnTo>
                  <a:lnTo>
                    <a:pt x="79765" y="135271"/>
                  </a:lnTo>
                  <a:lnTo>
                    <a:pt x="79765" y="135801"/>
                  </a:lnTo>
                  <a:lnTo>
                    <a:pt x="79702" y="137039"/>
                  </a:lnTo>
                  <a:lnTo>
                    <a:pt x="78616" y="136912"/>
                  </a:lnTo>
                  <a:lnTo>
                    <a:pt x="78262" y="137215"/>
                  </a:lnTo>
                  <a:lnTo>
                    <a:pt x="78187" y="138314"/>
                  </a:lnTo>
                  <a:lnTo>
                    <a:pt x="78212" y="138465"/>
                  </a:lnTo>
                  <a:lnTo>
                    <a:pt x="78730" y="139640"/>
                  </a:lnTo>
                  <a:lnTo>
                    <a:pt x="78376" y="141622"/>
                  </a:lnTo>
                  <a:lnTo>
                    <a:pt x="77694" y="142102"/>
                  </a:lnTo>
                  <a:lnTo>
                    <a:pt x="77593" y="142216"/>
                  </a:lnTo>
                  <a:lnTo>
                    <a:pt x="76722" y="143882"/>
                  </a:lnTo>
                  <a:lnTo>
                    <a:pt x="76823" y="144274"/>
                  </a:lnTo>
                  <a:lnTo>
                    <a:pt x="78300" y="145335"/>
                  </a:lnTo>
                  <a:lnTo>
                    <a:pt x="78060" y="146105"/>
                  </a:lnTo>
                  <a:cubicBezTo>
                    <a:pt x="77997" y="146181"/>
                    <a:pt x="77757" y="146484"/>
                    <a:pt x="76924" y="147481"/>
                  </a:cubicBezTo>
                  <a:cubicBezTo>
                    <a:pt x="76444" y="148062"/>
                    <a:pt x="76255" y="148592"/>
                    <a:pt x="76381" y="149059"/>
                  </a:cubicBezTo>
                  <a:cubicBezTo>
                    <a:pt x="76469" y="149388"/>
                    <a:pt x="76697" y="149678"/>
                    <a:pt x="77000" y="149842"/>
                  </a:cubicBezTo>
                  <a:lnTo>
                    <a:pt x="78136" y="152646"/>
                  </a:lnTo>
                  <a:lnTo>
                    <a:pt x="78275" y="152810"/>
                  </a:lnTo>
                  <a:lnTo>
                    <a:pt x="81167" y="154363"/>
                  </a:lnTo>
                  <a:lnTo>
                    <a:pt x="80245" y="155449"/>
                  </a:lnTo>
                  <a:lnTo>
                    <a:pt x="77492" y="155449"/>
                  </a:lnTo>
                  <a:lnTo>
                    <a:pt x="75889" y="154401"/>
                  </a:lnTo>
                  <a:lnTo>
                    <a:pt x="73628" y="151130"/>
                  </a:lnTo>
                  <a:lnTo>
                    <a:pt x="72429" y="147443"/>
                  </a:lnTo>
                  <a:lnTo>
                    <a:pt x="72113" y="145625"/>
                  </a:lnTo>
                  <a:lnTo>
                    <a:pt x="70825" y="143605"/>
                  </a:lnTo>
                  <a:lnTo>
                    <a:pt x="72568" y="139577"/>
                  </a:lnTo>
                  <a:lnTo>
                    <a:pt x="72454" y="139198"/>
                  </a:lnTo>
                  <a:lnTo>
                    <a:pt x="71242" y="138327"/>
                  </a:lnTo>
                  <a:lnTo>
                    <a:pt x="71014" y="135523"/>
                  </a:lnTo>
                  <a:lnTo>
                    <a:pt x="71090" y="133112"/>
                  </a:lnTo>
                  <a:lnTo>
                    <a:pt x="71873" y="129993"/>
                  </a:lnTo>
                  <a:lnTo>
                    <a:pt x="71886" y="129892"/>
                  </a:lnTo>
                  <a:lnTo>
                    <a:pt x="71722" y="127884"/>
                  </a:lnTo>
                  <a:lnTo>
                    <a:pt x="71962" y="123907"/>
                  </a:lnTo>
                  <a:lnTo>
                    <a:pt x="71722" y="120030"/>
                  </a:lnTo>
                  <a:lnTo>
                    <a:pt x="71242" y="115295"/>
                  </a:lnTo>
                  <a:lnTo>
                    <a:pt x="71191" y="115131"/>
                  </a:lnTo>
                  <a:lnTo>
                    <a:pt x="69929" y="113401"/>
                  </a:lnTo>
                  <a:lnTo>
                    <a:pt x="67921" y="112252"/>
                  </a:lnTo>
                  <a:lnTo>
                    <a:pt x="65837" y="109007"/>
                  </a:lnTo>
                  <a:lnTo>
                    <a:pt x="63678" y="105724"/>
                  </a:lnTo>
                  <a:lnTo>
                    <a:pt x="61367" y="103274"/>
                  </a:lnTo>
                  <a:lnTo>
                    <a:pt x="61772" y="102277"/>
                  </a:lnTo>
                  <a:lnTo>
                    <a:pt x="62024" y="100029"/>
                  </a:lnTo>
                  <a:lnTo>
                    <a:pt x="62782" y="97832"/>
                  </a:lnTo>
                  <a:lnTo>
                    <a:pt x="64246" y="96051"/>
                  </a:lnTo>
                  <a:lnTo>
                    <a:pt x="64322" y="95887"/>
                  </a:lnTo>
                  <a:lnTo>
                    <a:pt x="64638" y="92415"/>
                  </a:lnTo>
                  <a:lnTo>
                    <a:pt x="64562" y="92175"/>
                  </a:lnTo>
                  <a:lnTo>
                    <a:pt x="62971" y="90369"/>
                  </a:lnTo>
                  <a:lnTo>
                    <a:pt x="62529" y="90344"/>
                  </a:lnTo>
                  <a:lnTo>
                    <a:pt x="61431" y="91304"/>
                  </a:lnTo>
                  <a:lnTo>
                    <a:pt x="59145" y="90091"/>
                  </a:lnTo>
                  <a:lnTo>
                    <a:pt x="55799" y="86341"/>
                  </a:lnTo>
                  <a:lnTo>
                    <a:pt x="55622" y="86253"/>
                  </a:lnTo>
                  <a:lnTo>
                    <a:pt x="52781" y="85634"/>
                  </a:lnTo>
                  <a:lnTo>
                    <a:pt x="50243" y="83626"/>
                  </a:lnTo>
                  <a:lnTo>
                    <a:pt x="49877" y="83614"/>
                  </a:lnTo>
                  <a:lnTo>
                    <a:pt x="49157" y="84068"/>
                  </a:lnTo>
                  <a:lnTo>
                    <a:pt x="46430" y="82629"/>
                  </a:lnTo>
                  <a:lnTo>
                    <a:pt x="42566" y="81467"/>
                  </a:lnTo>
                  <a:lnTo>
                    <a:pt x="41051" y="79801"/>
                  </a:lnTo>
                  <a:lnTo>
                    <a:pt x="40899" y="77629"/>
                  </a:lnTo>
                  <a:lnTo>
                    <a:pt x="40861" y="77490"/>
                  </a:lnTo>
                  <a:lnTo>
                    <a:pt x="38803" y="73942"/>
                  </a:lnTo>
                  <a:lnTo>
                    <a:pt x="36606" y="71858"/>
                  </a:lnTo>
                  <a:lnTo>
                    <a:pt x="35760" y="68739"/>
                  </a:lnTo>
                  <a:lnTo>
                    <a:pt x="34282" y="66959"/>
                  </a:lnTo>
                  <a:lnTo>
                    <a:pt x="33727" y="67199"/>
                  </a:lnTo>
                  <a:lnTo>
                    <a:pt x="34358" y="71694"/>
                  </a:lnTo>
                  <a:lnTo>
                    <a:pt x="34421" y="71858"/>
                  </a:lnTo>
                  <a:lnTo>
                    <a:pt x="35873" y="73689"/>
                  </a:lnTo>
                  <a:lnTo>
                    <a:pt x="36240" y="75722"/>
                  </a:lnTo>
                  <a:lnTo>
                    <a:pt x="36240" y="75722"/>
                  </a:lnTo>
                  <a:lnTo>
                    <a:pt x="34484" y="73866"/>
                  </a:lnTo>
                  <a:lnTo>
                    <a:pt x="33070" y="68878"/>
                  </a:lnTo>
                  <a:lnTo>
                    <a:pt x="31808" y="65406"/>
                  </a:lnTo>
                  <a:lnTo>
                    <a:pt x="31694" y="65242"/>
                  </a:lnTo>
                  <a:lnTo>
                    <a:pt x="30014" y="64093"/>
                  </a:lnTo>
                  <a:lnTo>
                    <a:pt x="28360" y="61454"/>
                  </a:lnTo>
                  <a:lnTo>
                    <a:pt x="28045" y="57097"/>
                  </a:lnTo>
                  <a:lnTo>
                    <a:pt x="28512" y="52817"/>
                  </a:lnTo>
                  <a:lnTo>
                    <a:pt x="29749" y="50354"/>
                  </a:lnTo>
                  <a:lnTo>
                    <a:pt x="30014" y="47627"/>
                  </a:lnTo>
                  <a:lnTo>
                    <a:pt x="29989" y="47475"/>
                  </a:lnTo>
                  <a:lnTo>
                    <a:pt x="28310" y="43776"/>
                  </a:lnTo>
                  <a:lnTo>
                    <a:pt x="28449" y="42841"/>
                  </a:lnTo>
                  <a:lnTo>
                    <a:pt x="30419" y="44079"/>
                  </a:lnTo>
                  <a:lnTo>
                    <a:pt x="30873" y="43700"/>
                  </a:lnTo>
                  <a:lnTo>
                    <a:pt x="29623" y="40733"/>
                  </a:lnTo>
                  <a:lnTo>
                    <a:pt x="28916" y="36364"/>
                  </a:lnTo>
                  <a:lnTo>
                    <a:pt x="28411" y="36174"/>
                  </a:lnTo>
                  <a:lnTo>
                    <a:pt x="27300" y="37109"/>
                  </a:lnTo>
                  <a:lnTo>
                    <a:pt x="27211" y="37260"/>
                  </a:lnTo>
                  <a:lnTo>
                    <a:pt x="26517" y="39432"/>
                  </a:lnTo>
                  <a:lnTo>
                    <a:pt x="26100" y="38435"/>
                  </a:lnTo>
                  <a:lnTo>
                    <a:pt x="26630" y="36477"/>
                  </a:lnTo>
                  <a:lnTo>
                    <a:pt x="27262" y="33472"/>
                  </a:lnTo>
                  <a:lnTo>
                    <a:pt x="27262" y="33358"/>
                  </a:lnTo>
                  <a:lnTo>
                    <a:pt x="26555" y="29330"/>
                  </a:lnTo>
                  <a:lnTo>
                    <a:pt x="25027" y="26477"/>
                  </a:lnTo>
                  <a:lnTo>
                    <a:pt x="24901" y="26363"/>
                  </a:lnTo>
                  <a:cubicBezTo>
                    <a:pt x="21319" y="24236"/>
                    <a:pt x="20275" y="23768"/>
                    <a:pt x="19914" y="23768"/>
                  </a:cubicBezTo>
                  <a:cubicBezTo>
                    <a:pt x="19779" y="23768"/>
                    <a:pt x="19739" y="23832"/>
                    <a:pt x="19698" y="23901"/>
                  </a:cubicBezTo>
                  <a:cubicBezTo>
                    <a:pt x="19521" y="24040"/>
                    <a:pt x="18322" y="24444"/>
                    <a:pt x="17337" y="24747"/>
                  </a:cubicBezTo>
                  <a:lnTo>
                    <a:pt x="16112" y="24999"/>
                  </a:lnTo>
                  <a:lnTo>
                    <a:pt x="17299" y="22840"/>
                  </a:lnTo>
                  <a:lnTo>
                    <a:pt x="16832" y="22436"/>
                  </a:lnTo>
                  <a:lnTo>
                    <a:pt x="14370" y="24191"/>
                  </a:lnTo>
                  <a:lnTo>
                    <a:pt x="12362" y="25959"/>
                  </a:lnTo>
                  <a:lnTo>
                    <a:pt x="10127" y="28573"/>
                  </a:lnTo>
                  <a:lnTo>
                    <a:pt x="4394" y="30896"/>
                  </a:lnTo>
                  <a:lnTo>
                    <a:pt x="2134" y="31262"/>
                  </a:lnTo>
                  <a:lnTo>
                    <a:pt x="3132" y="30770"/>
                  </a:lnTo>
                  <a:cubicBezTo>
                    <a:pt x="8687" y="27702"/>
                    <a:pt x="8763" y="27399"/>
                    <a:pt x="8801" y="27247"/>
                  </a:cubicBezTo>
                  <a:cubicBezTo>
                    <a:pt x="8852" y="27058"/>
                    <a:pt x="9432" y="26224"/>
                    <a:pt x="9937" y="25555"/>
                  </a:cubicBezTo>
                  <a:lnTo>
                    <a:pt x="9887" y="25126"/>
                  </a:lnTo>
                  <a:lnTo>
                    <a:pt x="8018" y="23573"/>
                  </a:lnTo>
                  <a:lnTo>
                    <a:pt x="6882" y="22373"/>
                  </a:lnTo>
                  <a:lnTo>
                    <a:pt x="6389" y="20454"/>
                  </a:lnTo>
                  <a:lnTo>
                    <a:pt x="7702" y="18396"/>
                  </a:lnTo>
                  <a:lnTo>
                    <a:pt x="9584" y="16034"/>
                  </a:lnTo>
                  <a:lnTo>
                    <a:pt x="12425" y="15466"/>
                  </a:lnTo>
                  <a:lnTo>
                    <a:pt x="12602" y="15365"/>
                  </a:lnTo>
                  <a:lnTo>
                    <a:pt x="14256" y="13332"/>
                  </a:lnTo>
                  <a:lnTo>
                    <a:pt x="13991" y="12814"/>
                  </a:lnTo>
                  <a:lnTo>
                    <a:pt x="12059" y="12979"/>
                  </a:lnTo>
                  <a:lnTo>
                    <a:pt x="9761" y="12625"/>
                  </a:lnTo>
                  <a:lnTo>
                    <a:pt x="9761" y="11943"/>
                  </a:lnTo>
                  <a:lnTo>
                    <a:pt x="10405" y="10579"/>
                  </a:lnTo>
                  <a:lnTo>
                    <a:pt x="12753" y="9531"/>
                  </a:lnTo>
                  <a:lnTo>
                    <a:pt x="13347" y="9999"/>
                  </a:lnTo>
                  <a:lnTo>
                    <a:pt x="15582" y="10655"/>
                  </a:lnTo>
                  <a:lnTo>
                    <a:pt x="15986" y="10302"/>
                  </a:lnTo>
                  <a:lnTo>
                    <a:pt x="15733" y="8572"/>
                  </a:lnTo>
                  <a:lnTo>
                    <a:pt x="14799" y="5301"/>
                  </a:lnTo>
                  <a:lnTo>
                    <a:pt x="14799" y="4582"/>
                  </a:lnTo>
                  <a:lnTo>
                    <a:pt x="16996" y="3268"/>
                  </a:lnTo>
                  <a:cubicBezTo>
                    <a:pt x="17249" y="3167"/>
                    <a:pt x="17943" y="2814"/>
                    <a:pt x="20178" y="1387"/>
                  </a:cubicBezTo>
                  <a:cubicBezTo>
                    <a:pt x="21117" y="797"/>
                    <a:pt x="21746" y="618"/>
                    <a:pt x="22159" y="618"/>
                  </a:cubicBezTo>
                  <a:close/>
                  <a:moveTo>
                    <a:pt x="22164" y="0"/>
                  </a:moveTo>
                  <a:cubicBezTo>
                    <a:pt x="21532" y="0"/>
                    <a:pt x="20754" y="291"/>
                    <a:pt x="19837" y="869"/>
                  </a:cubicBezTo>
                  <a:cubicBezTo>
                    <a:pt x="17274" y="2498"/>
                    <a:pt x="16819" y="2675"/>
                    <a:pt x="16781" y="2688"/>
                  </a:cubicBezTo>
                  <a:lnTo>
                    <a:pt x="14332" y="4127"/>
                  </a:lnTo>
                  <a:lnTo>
                    <a:pt x="14180" y="4392"/>
                  </a:lnTo>
                  <a:lnTo>
                    <a:pt x="14180" y="5339"/>
                  </a:lnTo>
                  <a:lnTo>
                    <a:pt x="15127" y="8698"/>
                  </a:lnTo>
                  <a:lnTo>
                    <a:pt x="15291" y="9923"/>
                  </a:lnTo>
                  <a:lnTo>
                    <a:pt x="13688" y="9468"/>
                  </a:lnTo>
                  <a:lnTo>
                    <a:pt x="12993" y="8925"/>
                  </a:lnTo>
                  <a:lnTo>
                    <a:pt x="12665" y="8875"/>
                  </a:lnTo>
                  <a:lnTo>
                    <a:pt x="10051" y="10062"/>
                  </a:lnTo>
                  <a:lnTo>
                    <a:pt x="9887" y="10213"/>
                  </a:lnTo>
                  <a:lnTo>
                    <a:pt x="9155" y="11754"/>
                  </a:lnTo>
                  <a:lnTo>
                    <a:pt x="9129" y="12915"/>
                  </a:lnTo>
                  <a:lnTo>
                    <a:pt x="9395" y="13231"/>
                  </a:lnTo>
                  <a:lnTo>
                    <a:pt x="11983" y="13623"/>
                  </a:lnTo>
                  <a:lnTo>
                    <a:pt x="12059" y="13623"/>
                  </a:lnTo>
                  <a:lnTo>
                    <a:pt x="13284" y="13521"/>
                  </a:lnTo>
                  <a:lnTo>
                    <a:pt x="12185" y="14873"/>
                  </a:lnTo>
                  <a:lnTo>
                    <a:pt x="9344" y="15441"/>
                  </a:lnTo>
                  <a:lnTo>
                    <a:pt x="9155" y="15554"/>
                  </a:lnTo>
                  <a:lnTo>
                    <a:pt x="7185" y="18029"/>
                  </a:lnTo>
                  <a:lnTo>
                    <a:pt x="5771" y="20239"/>
                  </a:lnTo>
                  <a:lnTo>
                    <a:pt x="5733" y="20479"/>
                  </a:lnTo>
                  <a:lnTo>
                    <a:pt x="6288" y="22613"/>
                  </a:lnTo>
                  <a:lnTo>
                    <a:pt x="6364" y="22752"/>
                  </a:lnTo>
                  <a:lnTo>
                    <a:pt x="7576" y="24040"/>
                  </a:lnTo>
                  <a:lnTo>
                    <a:pt x="9243" y="25416"/>
                  </a:lnTo>
                  <a:cubicBezTo>
                    <a:pt x="8877" y="25909"/>
                    <a:pt x="8334" y="26679"/>
                    <a:pt x="8208" y="27032"/>
                  </a:cubicBezTo>
                  <a:cubicBezTo>
                    <a:pt x="7841" y="27386"/>
                    <a:pt x="4874" y="29091"/>
                    <a:pt x="2841" y="30214"/>
                  </a:cubicBezTo>
                  <a:lnTo>
                    <a:pt x="0" y="31629"/>
                  </a:lnTo>
                  <a:lnTo>
                    <a:pt x="189" y="32222"/>
                  </a:lnTo>
                  <a:lnTo>
                    <a:pt x="4533" y="31515"/>
                  </a:lnTo>
                  <a:lnTo>
                    <a:pt x="10430" y="29128"/>
                  </a:lnTo>
                  <a:lnTo>
                    <a:pt x="10556" y="29040"/>
                  </a:lnTo>
                  <a:lnTo>
                    <a:pt x="12804" y="26388"/>
                  </a:lnTo>
                  <a:lnTo>
                    <a:pt x="14748" y="24684"/>
                  </a:lnTo>
                  <a:lnTo>
                    <a:pt x="16087" y="23737"/>
                  </a:lnTo>
                  <a:lnTo>
                    <a:pt x="15241" y="25302"/>
                  </a:lnTo>
                  <a:lnTo>
                    <a:pt x="15582" y="25757"/>
                  </a:lnTo>
                  <a:lnTo>
                    <a:pt x="17488" y="25366"/>
                  </a:lnTo>
                  <a:cubicBezTo>
                    <a:pt x="19180" y="24861"/>
                    <a:pt x="19787" y="24595"/>
                    <a:pt x="20026" y="24431"/>
                  </a:cubicBezTo>
                  <a:cubicBezTo>
                    <a:pt x="20544" y="24595"/>
                    <a:pt x="22628" y="25757"/>
                    <a:pt x="24496" y="26868"/>
                  </a:cubicBezTo>
                  <a:lnTo>
                    <a:pt x="25936" y="29507"/>
                  </a:lnTo>
                  <a:lnTo>
                    <a:pt x="26618" y="33409"/>
                  </a:lnTo>
                  <a:lnTo>
                    <a:pt x="26012" y="36338"/>
                  </a:lnTo>
                  <a:lnTo>
                    <a:pt x="25456" y="38384"/>
                  </a:lnTo>
                  <a:lnTo>
                    <a:pt x="25469" y="38586"/>
                  </a:lnTo>
                  <a:lnTo>
                    <a:pt x="26264" y="40480"/>
                  </a:lnTo>
                  <a:lnTo>
                    <a:pt x="26858" y="40455"/>
                  </a:lnTo>
                  <a:lnTo>
                    <a:pt x="27767" y="37538"/>
                  </a:lnTo>
                  <a:lnTo>
                    <a:pt x="28373" y="37033"/>
                  </a:lnTo>
                  <a:lnTo>
                    <a:pt x="29004" y="40884"/>
                  </a:lnTo>
                  <a:lnTo>
                    <a:pt x="29888" y="43018"/>
                  </a:lnTo>
                  <a:lnTo>
                    <a:pt x="28360" y="42058"/>
                  </a:lnTo>
                  <a:lnTo>
                    <a:pt x="27893" y="42273"/>
                  </a:lnTo>
                  <a:lnTo>
                    <a:pt x="27653" y="43763"/>
                  </a:lnTo>
                  <a:lnTo>
                    <a:pt x="27678" y="43953"/>
                  </a:lnTo>
                  <a:lnTo>
                    <a:pt x="29383" y="47652"/>
                  </a:lnTo>
                  <a:lnTo>
                    <a:pt x="29156" y="50114"/>
                  </a:lnTo>
                  <a:lnTo>
                    <a:pt x="27918" y="52589"/>
                  </a:lnTo>
                  <a:lnTo>
                    <a:pt x="27413" y="57085"/>
                  </a:lnTo>
                  <a:lnTo>
                    <a:pt x="27729" y="61580"/>
                  </a:lnTo>
                  <a:lnTo>
                    <a:pt x="27779" y="61719"/>
                  </a:lnTo>
                  <a:lnTo>
                    <a:pt x="29522" y="64484"/>
                  </a:lnTo>
                  <a:lnTo>
                    <a:pt x="31252" y="65696"/>
                  </a:lnTo>
                  <a:lnTo>
                    <a:pt x="32464" y="69030"/>
                  </a:lnTo>
                  <a:lnTo>
                    <a:pt x="33891" y="74080"/>
                  </a:lnTo>
                  <a:lnTo>
                    <a:pt x="33967" y="74219"/>
                  </a:lnTo>
                  <a:lnTo>
                    <a:pt x="36505" y="76896"/>
                  </a:lnTo>
                  <a:lnTo>
                    <a:pt x="37048" y="76631"/>
                  </a:lnTo>
                  <a:lnTo>
                    <a:pt x="36467" y="73474"/>
                  </a:lnTo>
                  <a:lnTo>
                    <a:pt x="36404" y="73335"/>
                  </a:lnTo>
                  <a:lnTo>
                    <a:pt x="34964" y="71505"/>
                  </a:lnTo>
                  <a:lnTo>
                    <a:pt x="34484" y="68171"/>
                  </a:lnTo>
                  <a:lnTo>
                    <a:pt x="34484" y="68171"/>
                  </a:lnTo>
                  <a:lnTo>
                    <a:pt x="35166" y="68954"/>
                  </a:lnTo>
                  <a:lnTo>
                    <a:pt x="36012" y="72098"/>
                  </a:lnTo>
                  <a:lnTo>
                    <a:pt x="36101" y="72237"/>
                  </a:lnTo>
                  <a:lnTo>
                    <a:pt x="38273" y="74295"/>
                  </a:lnTo>
                  <a:lnTo>
                    <a:pt x="40268" y="77730"/>
                  </a:lnTo>
                  <a:lnTo>
                    <a:pt x="40419" y="79939"/>
                  </a:lnTo>
                  <a:lnTo>
                    <a:pt x="40508" y="80141"/>
                  </a:lnTo>
                  <a:lnTo>
                    <a:pt x="42162" y="81947"/>
                  </a:lnTo>
                  <a:lnTo>
                    <a:pt x="42301" y="82035"/>
                  </a:lnTo>
                  <a:lnTo>
                    <a:pt x="46202" y="83197"/>
                  </a:lnTo>
                  <a:lnTo>
                    <a:pt x="49043" y="84700"/>
                  </a:lnTo>
                  <a:lnTo>
                    <a:pt x="49359" y="84687"/>
                  </a:lnTo>
                  <a:lnTo>
                    <a:pt x="50028" y="84245"/>
                  </a:lnTo>
                  <a:lnTo>
                    <a:pt x="52453" y="86165"/>
                  </a:lnTo>
                  <a:lnTo>
                    <a:pt x="52592" y="86228"/>
                  </a:lnTo>
                  <a:lnTo>
                    <a:pt x="55407" y="86834"/>
                  </a:lnTo>
                  <a:lnTo>
                    <a:pt x="58716" y="90546"/>
                  </a:lnTo>
                  <a:lnTo>
                    <a:pt x="61330" y="91960"/>
                  </a:lnTo>
                  <a:lnTo>
                    <a:pt x="61683" y="91910"/>
                  </a:lnTo>
                  <a:lnTo>
                    <a:pt x="62706" y="91013"/>
                  </a:lnTo>
                  <a:lnTo>
                    <a:pt x="63994" y="92491"/>
                  </a:lnTo>
                  <a:lnTo>
                    <a:pt x="63691" y="95723"/>
                  </a:lnTo>
                  <a:lnTo>
                    <a:pt x="62251" y="97466"/>
                  </a:lnTo>
                  <a:lnTo>
                    <a:pt x="61405" y="99840"/>
                  </a:lnTo>
                  <a:lnTo>
                    <a:pt x="61165" y="102074"/>
                  </a:lnTo>
                  <a:lnTo>
                    <a:pt x="60711" y="103224"/>
                  </a:lnTo>
                  <a:lnTo>
                    <a:pt x="60774" y="103552"/>
                  </a:lnTo>
                  <a:lnTo>
                    <a:pt x="63186" y="106115"/>
                  </a:lnTo>
                  <a:lnTo>
                    <a:pt x="65320" y="109335"/>
                  </a:lnTo>
                  <a:lnTo>
                    <a:pt x="67441" y="112656"/>
                  </a:lnTo>
                  <a:lnTo>
                    <a:pt x="67555" y="112757"/>
                  </a:lnTo>
                  <a:lnTo>
                    <a:pt x="69461" y="113818"/>
                  </a:lnTo>
                  <a:lnTo>
                    <a:pt x="70623" y="115421"/>
                  </a:lnTo>
                  <a:lnTo>
                    <a:pt x="71090" y="120055"/>
                  </a:lnTo>
                  <a:lnTo>
                    <a:pt x="71330" y="123881"/>
                  </a:lnTo>
                  <a:lnTo>
                    <a:pt x="71090" y="127871"/>
                  </a:lnTo>
                  <a:lnTo>
                    <a:pt x="71254" y="129866"/>
                  </a:lnTo>
                  <a:lnTo>
                    <a:pt x="70472" y="132973"/>
                  </a:lnTo>
                  <a:lnTo>
                    <a:pt x="70383" y="135511"/>
                  </a:lnTo>
                  <a:lnTo>
                    <a:pt x="70623" y="138516"/>
                  </a:lnTo>
                  <a:lnTo>
                    <a:pt x="70749" y="138743"/>
                  </a:lnTo>
                  <a:lnTo>
                    <a:pt x="71886" y="139539"/>
                  </a:lnTo>
                  <a:lnTo>
                    <a:pt x="70168" y="143491"/>
                  </a:lnTo>
                  <a:lnTo>
                    <a:pt x="70194" y="143794"/>
                  </a:lnTo>
                  <a:lnTo>
                    <a:pt x="71507" y="145789"/>
                  </a:lnTo>
                  <a:lnTo>
                    <a:pt x="71823" y="147582"/>
                  </a:lnTo>
                  <a:lnTo>
                    <a:pt x="73035" y="151370"/>
                  </a:lnTo>
                  <a:lnTo>
                    <a:pt x="75409" y="154805"/>
                  </a:lnTo>
                  <a:lnTo>
                    <a:pt x="77227" y="156030"/>
                  </a:lnTo>
                  <a:lnTo>
                    <a:pt x="77391" y="156080"/>
                  </a:lnTo>
                  <a:lnTo>
                    <a:pt x="80396" y="156080"/>
                  </a:lnTo>
                  <a:lnTo>
                    <a:pt x="80624" y="155966"/>
                  </a:lnTo>
                  <a:lnTo>
                    <a:pt x="81886" y="154476"/>
                  </a:lnTo>
                  <a:lnTo>
                    <a:pt x="81798" y="153984"/>
                  </a:lnTo>
                  <a:lnTo>
                    <a:pt x="78666" y="152305"/>
                  </a:lnTo>
                  <a:lnTo>
                    <a:pt x="77530" y="149501"/>
                  </a:lnTo>
                  <a:lnTo>
                    <a:pt x="77353" y="149325"/>
                  </a:lnTo>
                  <a:cubicBezTo>
                    <a:pt x="77176" y="149249"/>
                    <a:pt x="77038" y="149097"/>
                    <a:pt x="76974" y="148908"/>
                  </a:cubicBezTo>
                  <a:cubicBezTo>
                    <a:pt x="76911" y="148643"/>
                    <a:pt x="77063" y="148289"/>
                    <a:pt x="77391" y="147885"/>
                  </a:cubicBezTo>
                  <a:cubicBezTo>
                    <a:pt x="78363" y="146723"/>
                    <a:pt x="78591" y="146458"/>
                    <a:pt x="78641" y="146332"/>
                  </a:cubicBezTo>
                  <a:lnTo>
                    <a:pt x="78957" y="145309"/>
                  </a:lnTo>
                  <a:lnTo>
                    <a:pt x="78831" y="144956"/>
                  </a:lnTo>
                  <a:lnTo>
                    <a:pt x="77404" y="143933"/>
                  </a:lnTo>
                  <a:lnTo>
                    <a:pt x="78111" y="142582"/>
                  </a:lnTo>
                  <a:lnTo>
                    <a:pt x="78831" y="142077"/>
                  </a:lnTo>
                  <a:lnTo>
                    <a:pt x="78957" y="141862"/>
                  </a:lnTo>
                  <a:lnTo>
                    <a:pt x="79361" y="139652"/>
                  </a:lnTo>
                  <a:lnTo>
                    <a:pt x="79336" y="139476"/>
                  </a:lnTo>
                  <a:lnTo>
                    <a:pt x="78818" y="138289"/>
                  </a:lnTo>
                  <a:lnTo>
                    <a:pt x="78869" y="137582"/>
                  </a:lnTo>
                  <a:lnTo>
                    <a:pt x="79954" y="137708"/>
                  </a:lnTo>
                  <a:lnTo>
                    <a:pt x="80308" y="137417"/>
                  </a:lnTo>
                  <a:lnTo>
                    <a:pt x="80384" y="135814"/>
                  </a:lnTo>
                  <a:lnTo>
                    <a:pt x="80384" y="135498"/>
                  </a:lnTo>
                  <a:lnTo>
                    <a:pt x="82038" y="135018"/>
                  </a:lnTo>
                  <a:lnTo>
                    <a:pt x="83932" y="134551"/>
                  </a:lnTo>
                  <a:lnTo>
                    <a:pt x="84172" y="134235"/>
                  </a:lnTo>
                  <a:lnTo>
                    <a:pt x="84172" y="132076"/>
                  </a:lnTo>
                  <a:lnTo>
                    <a:pt x="84020" y="130826"/>
                  </a:lnTo>
                  <a:lnTo>
                    <a:pt x="83970" y="130283"/>
                  </a:lnTo>
                  <a:lnTo>
                    <a:pt x="86243" y="130675"/>
                  </a:lnTo>
                  <a:lnTo>
                    <a:pt x="86521" y="130586"/>
                  </a:lnTo>
                  <a:lnTo>
                    <a:pt x="88137" y="129008"/>
                  </a:lnTo>
                  <a:lnTo>
                    <a:pt x="89614" y="126520"/>
                  </a:lnTo>
                  <a:lnTo>
                    <a:pt x="90965" y="124551"/>
                  </a:lnTo>
                  <a:lnTo>
                    <a:pt x="91470" y="121798"/>
                  </a:lnTo>
                  <a:lnTo>
                    <a:pt x="93857" y="120156"/>
                  </a:lnTo>
                  <a:lnTo>
                    <a:pt x="96546" y="118742"/>
                  </a:lnTo>
                  <a:lnTo>
                    <a:pt x="97897" y="117947"/>
                  </a:lnTo>
                  <a:lnTo>
                    <a:pt x="98049" y="117719"/>
                  </a:lnTo>
                  <a:lnTo>
                    <a:pt x="98592" y="113982"/>
                  </a:lnTo>
                  <a:lnTo>
                    <a:pt x="99463" y="110800"/>
                  </a:lnTo>
                  <a:lnTo>
                    <a:pt x="99842" y="108906"/>
                  </a:lnTo>
                  <a:lnTo>
                    <a:pt x="101648" y="106645"/>
                  </a:lnTo>
                  <a:lnTo>
                    <a:pt x="102746" y="104676"/>
                  </a:lnTo>
                  <a:lnTo>
                    <a:pt x="102746" y="104373"/>
                  </a:lnTo>
                  <a:lnTo>
                    <a:pt x="101799" y="102617"/>
                  </a:lnTo>
                  <a:cubicBezTo>
                    <a:pt x="101824" y="102352"/>
                    <a:pt x="101774" y="102125"/>
                    <a:pt x="98882" y="100989"/>
                  </a:cubicBezTo>
                  <a:lnTo>
                    <a:pt x="95650" y="99726"/>
                  </a:lnTo>
                  <a:lnTo>
                    <a:pt x="93718" y="99410"/>
                  </a:lnTo>
                  <a:lnTo>
                    <a:pt x="91710" y="98627"/>
                  </a:lnTo>
                  <a:lnTo>
                    <a:pt x="89551" y="97731"/>
                  </a:lnTo>
                  <a:lnTo>
                    <a:pt x="88415" y="95092"/>
                  </a:lnTo>
                  <a:lnTo>
                    <a:pt x="86887" y="92907"/>
                  </a:lnTo>
                  <a:lnTo>
                    <a:pt x="86735" y="92794"/>
                  </a:lnTo>
                  <a:lnTo>
                    <a:pt x="83338" y="91682"/>
                  </a:lnTo>
                  <a:lnTo>
                    <a:pt x="81179" y="91455"/>
                  </a:lnTo>
                  <a:lnTo>
                    <a:pt x="78970" y="89321"/>
                  </a:lnTo>
                  <a:lnTo>
                    <a:pt x="76861" y="88084"/>
                  </a:lnTo>
                  <a:lnTo>
                    <a:pt x="74335" y="87819"/>
                  </a:lnTo>
                  <a:lnTo>
                    <a:pt x="71810" y="87187"/>
                  </a:lnTo>
                  <a:lnTo>
                    <a:pt x="71722" y="87175"/>
                  </a:lnTo>
                  <a:lnTo>
                    <a:pt x="68881" y="87263"/>
                  </a:lnTo>
                  <a:lnTo>
                    <a:pt x="68792" y="87276"/>
                  </a:lnTo>
                  <a:cubicBezTo>
                    <a:pt x="65395" y="88273"/>
                    <a:pt x="65320" y="88576"/>
                    <a:pt x="65269" y="88753"/>
                  </a:cubicBezTo>
                  <a:cubicBezTo>
                    <a:pt x="65219" y="88942"/>
                    <a:pt x="65029" y="89523"/>
                    <a:pt x="64878" y="89965"/>
                  </a:cubicBezTo>
                  <a:lnTo>
                    <a:pt x="63640" y="88993"/>
                  </a:lnTo>
                  <a:lnTo>
                    <a:pt x="63350" y="88930"/>
                  </a:lnTo>
                  <a:lnTo>
                    <a:pt x="61734" y="89448"/>
                  </a:lnTo>
                  <a:lnTo>
                    <a:pt x="60218" y="88690"/>
                  </a:lnTo>
                  <a:lnTo>
                    <a:pt x="59057" y="86303"/>
                  </a:lnTo>
                  <a:lnTo>
                    <a:pt x="59802" y="84384"/>
                  </a:lnTo>
                  <a:lnTo>
                    <a:pt x="59600" y="83967"/>
                  </a:lnTo>
                  <a:lnTo>
                    <a:pt x="57655" y="83311"/>
                  </a:lnTo>
                  <a:lnTo>
                    <a:pt x="55521" y="83046"/>
                  </a:lnTo>
                  <a:lnTo>
                    <a:pt x="56077" y="81480"/>
                  </a:lnTo>
                  <a:lnTo>
                    <a:pt x="56796" y="80104"/>
                  </a:lnTo>
                  <a:lnTo>
                    <a:pt x="56986" y="78853"/>
                  </a:lnTo>
                  <a:lnTo>
                    <a:pt x="56670" y="78500"/>
                  </a:lnTo>
                  <a:lnTo>
                    <a:pt x="53905" y="78500"/>
                  </a:lnTo>
                  <a:lnTo>
                    <a:pt x="53640" y="78651"/>
                  </a:lnTo>
                  <a:lnTo>
                    <a:pt x="52516" y="80533"/>
                  </a:lnTo>
                  <a:lnTo>
                    <a:pt x="50155" y="81366"/>
                  </a:lnTo>
                  <a:lnTo>
                    <a:pt x="48374" y="78942"/>
                  </a:lnTo>
                  <a:lnTo>
                    <a:pt x="47995" y="75495"/>
                  </a:lnTo>
                  <a:lnTo>
                    <a:pt x="48816" y="72717"/>
                  </a:lnTo>
                  <a:lnTo>
                    <a:pt x="51443" y="70772"/>
                  </a:lnTo>
                  <a:lnTo>
                    <a:pt x="54132" y="70393"/>
                  </a:lnTo>
                  <a:lnTo>
                    <a:pt x="55370" y="71416"/>
                  </a:lnTo>
                  <a:lnTo>
                    <a:pt x="55849" y="71315"/>
                  </a:lnTo>
                  <a:lnTo>
                    <a:pt x="56392" y="70305"/>
                  </a:lnTo>
                  <a:lnTo>
                    <a:pt x="58286" y="70305"/>
                  </a:lnTo>
                  <a:lnTo>
                    <a:pt x="60799" y="71088"/>
                  </a:lnTo>
                  <a:lnTo>
                    <a:pt x="61014" y="72856"/>
                  </a:lnTo>
                  <a:lnTo>
                    <a:pt x="61064" y="72995"/>
                  </a:lnTo>
                  <a:lnTo>
                    <a:pt x="62403" y="75040"/>
                  </a:lnTo>
                  <a:lnTo>
                    <a:pt x="62971" y="74926"/>
                  </a:lnTo>
                  <a:lnTo>
                    <a:pt x="63363" y="72843"/>
                  </a:lnTo>
                  <a:lnTo>
                    <a:pt x="63363" y="72767"/>
                  </a:lnTo>
                  <a:lnTo>
                    <a:pt x="63211" y="69131"/>
                  </a:lnTo>
                  <a:lnTo>
                    <a:pt x="64158" y="67376"/>
                  </a:lnTo>
                  <a:lnTo>
                    <a:pt x="67087" y="65355"/>
                  </a:lnTo>
                  <a:lnTo>
                    <a:pt x="68704" y="62691"/>
                  </a:lnTo>
                  <a:lnTo>
                    <a:pt x="69461" y="60721"/>
                  </a:lnTo>
                  <a:lnTo>
                    <a:pt x="71924" y="58322"/>
                  </a:lnTo>
                  <a:lnTo>
                    <a:pt x="73452" y="58322"/>
                  </a:lnTo>
                  <a:lnTo>
                    <a:pt x="73755" y="58107"/>
                  </a:lnTo>
                  <a:lnTo>
                    <a:pt x="74575" y="55923"/>
                  </a:lnTo>
                  <a:lnTo>
                    <a:pt x="76747" y="54496"/>
                  </a:lnTo>
                  <a:lnTo>
                    <a:pt x="77682" y="55961"/>
                  </a:lnTo>
                  <a:lnTo>
                    <a:pt x="78124" y="56062"/>
                  </a:lnTo>
                  <a:lnTo>
                    <a:pt x="80119" y="54786"/>
                  </a:lnTo>
                  <a:lnTo>
                    <a:pt x="83591" y="53347"/>
                  </a:lnTo>
                  <a:lnTo>
                    <a:pt x="83705" y="52855"/>
                  </a:lnTo>
                  <a:lnTo>
                    <a:pt x="82909" y="51983"/>
                  </a:lnTo>
                  <a:lnTo>
                    <a:pt x="82657" y="51870"/>
                  </a:lnTo>
                  <a:lnTo>
                    <a:pt x="79715" y="52084"/>
                  </a:lnTo>
                  <a:lnTo>
                    <a:pt x="79134" y="50771"/>
                  </a:lnTo>
                  <a:lnTo>
                    <a:pt x="79134" y="49496"/>
                  </a:lnTo>
                  <a:lnTo>
                    <a:pt x="78970" y="49218"/>
                  </a:lnTo>
                  <a:lnTo>
                    <a:pt x="78528" y="48978"/>
                  </a:lnTo>
                  <a:lnTo>
                    <a:pt x="78742" y="48864"/>
                  </a:lnTo>
                  <a:lnTo>
                    <a:pt x="81002" y="48864"/>
                  </a:lnTo>
                  <a:lnTo>
                    <a:pt x="83212" y="49029"/>
                  </a:lnTo>
                  <a:lnTo>
                    <a:pt x="83389" y="48991"/>
                  </a:lnTo>
                  <a:lnTo>
                    <a:pt x="86028" y="47463"/>
                  </a:lnTo>
                  <a:cubicBezTo>
                    <a:pt x="87973" y="46023"/>
                    <a:pt x="88048" y="45910"/>
                    <a:pt x="88074" y="45847"/>
                  </a:cubicBezTo>
                  <a:cubicBezTo>
                    <a:pt x="88213" y="45657"/>
                    <a:pt x="88263" y="45569"/>
                    <a:pt x="86432" y="42362"/>
                  </a:cubicBezTo>
                  <a:lnTo>
                    <a:pt x="84399" y="40455"/>
                  </a:lnTo>
                  <a:lnTo>
                    <a:pt x="84033" y="38435"/>
                  </a:lnTo>
                  <a:lnTo>
                    <a:pt x="83553" y="34103"/>
                  </a:lnTo>
                  <a:lnTo>
                    <a:pt x="83010" y="33927"/>
                  </a:lnTo>
                  <a:lnTo>
                    <a:pt x="81078" y="36086"/>
                  </a:lnTo>
                  <a:lnTo>
                    <a:pt x="79576" y="35758"/>
                  </a:lnTo>
                  <a:lnTo>
                    <a:pt x="79310" y="34028"/>
                  </a:lnTo>
                  <a:lnTo>
                    <a:pt x="80055" y="32677"/>
                  </a:lnTo>
                  <a:lnTo>
                    <a:pt x="79866" y="32222"/>
                  </a:lnTo>
                  <a:lnTo>
                    <a:pt x="78212" y="31755"/>
                  </a:lnTo>
                  <a:lnTo>
                    <a:pt x="77164" y="30669"/>
                  </a:lnTo>
                  <a:lnTo>
                    <a:pt x="76937" y="30568"/>
                  </a:lnTo>
                  <a:lnTo>
                    <a:pt x="74070" y="30568"/>
                  </a:lnTo>
                  <a:lnTo>
                    <a:pt x="73199" y="30656"/>
                  </a:lnTo>
                  <a:lnTo>
                    <a:pt x="72921" y="30959"/>
                  </a:lnTo>
                  <a:lnTo>
                    <a:pt x="72845" y="33674"/>
                  </a:lnTo>
                  <a:lnTo>
                    <a:pt x="71583" y="35013"/>
                  </a:lnTo>
                  <a:lnTo>
                    <a:pt x="71545" y="35391"/>
                  </a:lnTo>
                  <a:lnTo>
                    <a:pt x="72290" y="36566"/>
                  </a:lnTo>
                  <a:lnTo>
                    <a:pt x="72492" y="38662"/>
                  </a:lnTo>
                  <a:lnTo>
                    <a:pt x="70535" y="40316"/>
                  </a:lnTo>
                  <a:lnTo>
                    <a:pt x="68615" y="40998"/>
                  </a:lnTo>
                  <a:lnTo>
                    <a:pt x="68401" y="41288"/>
                  </a:lnTo>
                  <a:lnTo>
                    <a:pt x="68401" y="44256"/>
                  </a:lnTo>
                  <a:lnTo>
                    <a:pt x="67555" y="44685"/>
                  </a:lnTo>
                  <a:lnTo>
                    <a:pt x="66380" y="43195"/>
                  </a:lnTo>
                  <a:lnTo>
                    <a:pt x="66974" y="40581"/>
                  </a:lnTo>
                  <a:lnTo>
                    <a:pt x="66822" y="40228"/>
                  </a:lnTo>
                  <a:lnTo>
                    <a:pt x="64676" y="39142"/>
                  </a:lnTo>
                  <a:lnTo>
                    <a:pt x="62453" y="37816"/>
                  </a:lnTo>
                  <a:lnTo>
                    <a:pt x="61443" y="36957"/>
                  </a:lnTo>
                  <a:lnTo>
                    <a:pt x="61241" y="36881"/>
                  </a:lnTo>
                  <a:lnTo>
                    <a:pt x="60509" y="36881"/>
                  </a:lnTo>
                  <a:lnTo>
                    <a:pt x="60307" y="34444"/>
                  </a:lnTo>
                  <a:lnTo>
                    <a:pt x="60686" y="32083"/>
                  </a:lnTo>
                  <a:lnTo>
                    <a:pt x="61456" y="30252"/>
                  </a:lnTo>
                  <a:cubicBezTo>
                    <a:pt x="61974" y="30050"/>
                    <a:pt x="62479" y="29823"/>
                    <a:pt x="62971" y="29558"/>
                  </a:cubicBezTo>
                  <a:cubicBezTo>
                    <a:pt x="63413" y="29330"/>
                    <a:pt x="63640" y="29229"/>
                    <a:pt x="63754" y="29179"/>
                  </a:cubicBezTo>
                  <a:cubicBezTo>
                    <a:pt x="63761" y="29180"/>
                    <a:pt x="63768" y="29180"/>
                    <a:pt x="63775" y="29180"/>
                  </a:cubicBezTo>
                  <a:cubicBezTo>
                    <a:pt x="63887" y="29180"/>
                    <a:pt x="64048" y="29086"/>
                    <a:pt x="64499" y="28813"/>
                  </a:cubicBezTo>
                  <a:lnTo>
                    <a:pt x="65029" y="28497"/>
                  </a:lnTo>
                  <a:cubicBezTo>
                    <a:pt x="66469" y="27638"/>
                    <a:pt x="66999" y="27323"/>
                    <a:pt x="67201" y="27171"/>
                  </a:cubicBezTo>
                  <a:lnTo>
                    <a:pt x="67214" y="27184"/>
                  </a:lnTo>
                  <a:lnTo>
                    <a:pt x="68792" y="25681"/>
                  </a:lnTo>
                  <a:lnTo>
                    <a:pt x="69992" y="24456"/>
                  </a:lnTo>
                  <a:lnTo>
                    <a:pt x="70737" y="24267"/>
                  </a:lnTo>
                  <a:lnTo>
                    <a:pt x="74083" y="24267"/>
                  </a:lnTo>
                  <a:lnTo>
                    <a:pt x="74399" y="23977"/>
                  </a:lnTo>
                  <a:lnTo>
                    <a:pt x="74550" y="21994"/>
                  </a:lnTo>
                  <a:lnTo>
                    <a:pt x="75548" y="20252"/>
                  </a:lnTo>
                  <a:lnTo>
                    <a:pt x="75573" y="20012"/>
                  </a:lnTo>
                  <a:lnTo>
                    <a:pt x="75106" y="18269"/>
                  </a:lnTo>
                  <a:lnTo>
                    <a:pt x="75005" y="18118"/>
                  </a:lnTo>
                  <a:lnTo>
                    <a:pt x="73363" y="16741"/>
                  </a:lnTo>
                  <a:lnTo>
                    <a:pt x="72883" y="16830"/>
                  </a:lnTo>
                  <a:lnTo>
                    <a:pt x="71873" y="18800"/>
                  </a:lnTo>
                  <a:lnTo>
                    <a:pt x="70320" y="19999"/>
                  </a:lnTo>
                  <a:lnTo>
                    <a:pt x="69676" y="20441"/>
                  </a:lnTo>
                  <a:lnTo>
                    <a:pt x="69676" y="18623"/>
                  </a:lnTo>
                  <a:lnTo>
                    <a:pt x="69929" y="17385"/>
                  </a:lnTo>
                  <a:lnTo>
                    <a:pt x="69411" y="17082"/>
                  </a:lnTo>
                  <a:lnTo>
                    <a:pt x="68691" y="17739"/>
                  </a:lnTo>
                  <a:lnTo>
                    <a:pt x="67896" y="15959"/>
                  </a:lnTo>
                  <a:lnTo>
                    <a:pt x="68918" y="14860"/>
                  </a:lnTo>
                  <a:lnTo>
                    <a:pt x="71002" y="10403"/>
                  </a:lnTo>
                  <a:lnTo>
                    <a:pt x="71873" y="10049"/>
                  </a:lnTo>
                  <a:lnTo>
                    <a:pt x="73767" y="8332"/>
                  </a:lnTo>
                  <a:lnTo>
                    <a:pt x="73691" y="7827"/>
                  </a:lnTo>
                  <a:lnTo>
                    <a:pt x="72896" y="7410"/>
                  </a:lnTo>
                  <a:lnTo>
                    <a:pt x="71785" y="7233"/>
                  </a:lnTo>
                  <a:lnTo>
                    <a:pt x="69373" y="7233"/>
                  </a:lnTo>
                  <a:lnTo>
                    <a:pt x="69057" y="7549"/>
                  </a:lnTo>
                  <a:lnTo>
                    <a:pt x="69057" y="9658"/>
                  </a:lnTo>
                  <a:lnTo>
                    <a:pt x="67037" y="12284"/>
                  </a:lnTo>
                  <a:lnTo>
                    <a:pt x="65294" y="14986"/>
                  </a:lnTo>
                  <a:lnTo>
                    <a:pt x="65294" y="15340"/>
                  </a:lnTo>
                  <a:lnTo>
                    <a:pt x="66077" y="16476"/>
                  </a:lnTo>
                  <a:lnTo>
                    <a:pt x="65762" y="18623"/>
                  </a:lnTo>
                  <a:lnTo>
                    <a:pt x="63375" y="19885"/>
                  </a:lnTo>
                  <a:lnTo>
                    <a:pt x="63375" y="18585"/>
                  </a:lnTo>
                  <a:lnTo>
                    <a:pt x="63085" y="18269"/>
                  </a:lnTo>
                  <a:lnTo>
                    <a:pt x="61342" y="18118"/>
                  </a:lnTo>
                  <a:lnTo>
                    <a:pt x="61128" y="18181"/>
                  </a:lnTo>
                  <a:lnTo>
                    <a:pt x="59890" y="19153"/>
                  </a:lnTo>
                  <a:lnTo>
                    <a:pt x="58223" y="16830"/>
                  </a:lnTo>
                  <a:lnTo>
                    <a:pt x="57971" y="16703"/>
                  </a:lnTo>
                  <a:lnTo>
                    <a:pt x="55799" y="16703"/>
                  </a:lnTo>
                  <a:lnTo>
                    <a:pt x="55521" y="16868"/>
                  </a:lnTo>
                  <a:lnTo>
                    <a:pt x="54827" y="18168"/>
                  </a:lnTo>
                  <a:lnTo>
                    <a:pt x="54435" y="18736"/>
                  </a:lnTo>
                  <a:lnTo>
                    <a:pt x="53652" y="16969"/>
                  </a:lnTo>
                  <a:lnTo>
                    <a:pt x="53261" y="16792"/>
                  </a:lnTo>
                  <a:cubicBezTo>
                    <a:pt x="53061" y="16867"/>
                    <a:pt x="52586" y="16997"/>
                    <a:pt x="52167" y="16997"/>
                  </a:cubicBezTo>
                  <a:cubicBezTo>
                    <a:pt x="51950" y="16997"/>
                    <a:pt x="51749" y="16962"/>
                    <a:pt x="51607" y="16868"/>
                  </a:cubicBezTo>
                  <a:cubicBezTo>
                    <a:pt x="51455" y="16767"/>
                    <a:pt x="51379" y="16590"/>
                    <a:pt x="51392" y="16426"/>
                  </a:cubicBezTo>
                  <a:cubicBezTo>
                    <a:pt x="51316" y="15112"/>
                    <a:pt x="51316" y="14986"/>
                    <a:pt x="51316" y="14974"/>
                  </a:cubicBezTo>
                  <a:lnTo>
                    <a:pt x="51215" y="14746"/>
                  </a:lnTo>
                  <a:lnTo>
                    <a:pt x="47945" y="11716"/>
                  </a:lnTo>
                  <a:lnTo>
                    <a:pt x="46922" y="11009"/>
                  </a:lnTo>
                  <a:lnTo>
                    <a:pt x="46682" y="10958"/>
                  </a:lnTo>
                  <a:lnTo>
                    <a:pt x="45142" y="11223"/>
                  </a:lnTo>
                  <a:lnTo>
                    <a:pt x="44435" y="9077"/>
                  </a:lnTo>
                  <a:lnTo>
                    <a:pt x="44233" y="8875"/>
                  </a:lnTo>
                  <a:lnTo>
                    <a:pt x="42806" y="8433"/>
                  </a:lnTo>
                  <a:lnTo>
                    <a:pt x="42679" y="8420"/>
                  </a:lnTo>
                  <a:lnTo>
                    <a:pt x="39182" y="8862"/>
                  </a:lnTo>
                  <a:lnTo>
                    <a:pt x="37262" y="8445"/>
                  </a:lnTo>
                  <a:lnTo>
                    <a:pt x="34649" y="6210"/>
                  </a:lnTo>
                  <a:lnTo>
                    <a:pt x="31075" y="4506"/>
                  </a:lnTo>
                  <a:lnTo>
                    <a:pt x="28499" y="2031"/>
                  </a:lnTo>
                  <a:lnTo>
                    <a:pt x="26365" y="263"/>
                  </a:lnTo>
                  <a:lnTo>
                    <a:pt x="26100" y="187"/>
                  </a:lnTo>
                  <a:lnTo>
                    <a:pt x="23524" y="756"/>
                  </a:lnTo>
                  <a:cubicBezTo>
                    <a:pt x="23360" y="465"/>
                    <a:pt x="23120" y="238"/>
                    <a:pt x="22817" y="124"/>
                  </a:cubicBezTo>
                  <a:cubicBezTo>
                    <a:pt x="22620" y="41"/>
                    <a:pt x="22402" y="0"/>
                    <a:pt x="221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7"/>
            <p:cNvSpPr/>
            <p:nvPr/>
          </p:nvSpPr>
          <p:spPr>
            <a:xfrm>
              <a:off x="1940550" y="1654925"/>
              <a:ext cx="124725" cy="149650"/>
            </a:xfrm>
            <a:custGeom>
              <a:avLst/>
              <a:gdLst/>
              <a:ahLst/>
              <a:cxnLst/>
              <a:rect l="l" t="t" r="r" b="b"/>
              <a:pathLst>
                <a:path w="4989" h="5986" extrusionOk="0">
                  <a:moveTo>
                    <a:pt x="2425" y="0"/>
                  </a:moveTo>
                  <a:lnTo>
                    <a:pt x="1023" y="1200"/>
                  </a:lnTo>
                  <a:lnTo>
                    <a:pt x="1" y="3851"/>
                  </a:lnTo>
                  <a:lnTo>
                    <a:pt x="1" y="5985"/>
                  </a:lnTo>
                  <a:lnTo>
                    <a:pt x="2362" y="4104"/>
                  </a:lnTo>
                  <a:lnTo>
                    <a:pt x="3511" y="4887"/>
                  </a:lnTo>
                  <a:lnTo>
                    <a:pt x="4988" y="4419"/>
                  </a:lnTo>
                  <a:lnTo>
                    <a:pt x="3271" y="2210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7"/>
            <p:cNvSpPr/>
            <p:nvPr/>
          </p:nvSpPr>
          <p:spPr>
            <a:xfrm>
              <a:off x="1932650" y="1641650"/>
              <a:ext cx="145575" cy="179325"/>
            </a:xfrm>
            <a:custGeom>
              <a:avLst/>
              <a:gdLst/>
              <a:ahLst/>
              <a:cxnLst/>
              <a:rect l="l" t="t" r="r" b="b"/>
              <a:pathLst>
                <a:path w="5823" h="7173" extrusionOk="0">
                  <a:moveTo>
                    <a:pt x="2602" y="1049"/>
                  </a:moveTo>
                  <a:lnTo>
                    <a:pt x="3297" y="2842"/>
                  </a:lnTo>
                  <a:lnTo>
                    <a:pt x="4774" y="4774"/>
                  </a:lnTo>
                  <a:lnTo>
                    <a:pt x="3877" y="5064"/>
                  </a:lnTo>
                  <a:lnTo>
                    <a:pt x="2665" y="4231"/>
                  </a:lnTo>
                  <a:lnTo>
                    <a:pt x="632" y="5860"/>
                  </a:lnTo>
                  <a:lnTo>
                    <a:pt x="632" y="4433"/>
                  </a:lnTo>
                  <a:lnTo>
                    <a:pt x="1605" y="1907"/>
                  </a:lnTo>
                  <a:lnTo>
                    <a:pt x="2602" y="1049"/>
                  </a:lnTo>
                  <a:close/>
                  <a:moveTo>
                    <a:pt x="2880" y="1"/>
                  </a:moveTo>
                  <a:lnTo>
                    <a:pt x="1074" y="1541"/>
                  </a:lnTo>
                  <a:lnTo>
                    <a:pt x="26" y="4269"/>
                  </a:lnTo>
                  <a:lnTo>
                    <a:pt x="1" y="7173"/>
                  </a:lnTo>
                  <a:lnTo>
                    <a:pt x="1" y="7173"/>
                  </a:lnTo>
                  <a:lnTo>
                    <a:pt x="2703" y="5026"/>
                  </a:lnTo>
                  <a:lnTo>
                    <a:pt x="3776" y="5771"/>
                  </a:lnTo>
                  <a:lnTo>
                    <a:pt x="5822" y="5102"/>
                  </a:lnTo>
                  <a:lnTo>
                    <a:pt x="3865" y="2577"/>
                  </a:lnTo>
                  <a:lnTo>
                    <a:pt x="28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7"/>
            <p:cNvSpPr/>
            <p:nvPr/>
          </p:nvSpPr>
          <p:spPr>
            <a:xfrm>
              <a:off x="2019475" y="1292525"/>
              <a:ext cx="410075" cy="583375"/>
            </a:xfrm>
            <a:custGeom>
              <a:avLst/>
              <a:gdLst/>
              <a:ahLst/>
              <a:cxnLst/>
              <a:rect l="l" t="t" r="r" b="b"/>
              <a:pathLst>
                <a:path w="16403" h="23335" extrusionOk="0">
                  <a:moveTo>
                    <a:pt x="4129" y="0"/>
                  </a:moveTo>
                  <a:lnTo>
                    <a:pt x="1213" y="2122"/>
                  </a:lnTo>
                  <a:lnTo>
                    <a:pt x="0" y="4407"/>
                  </a:lnTo>
                  <a:lnTo>
                    <a:pt x="0" y="7248"/>
                  </a:lnTo>
                  <a:lnTo>
                    <a:pt x="2122" y="6857"/>
                  </a:lnTo>
                  <a:lnTo>
                    <a:pt x="4571" y="8347"/>
                  </a:lnTo>
                  <a:lnTo>
                    <a:pt x="6541" y="8827"/>
                  </a:lnTo>
                  <a:lnTo>
                    <a:pt x="7210" y="7576"/>
                  </a:lnTo>
                  <a:lnTo>
                    <a:pt x="8170" y="11339"/>
                  </a:lnTo>
                  <a:lnTo>
                    <a:pt x="9521" y="12842"/>
                  </a:lnTo>
                  <a:lnTo>
                    <a:pt x="8258" y="15052"/>
                  </a:lnTo>
                  <a:cubicBezTo>
                    <a:pt x="8258" y="15052"/>
                    <a:pt x="8978" y="16314"/>
                    <a:pt x="6996" y="16706"/>
                  </a:cubicBezTo>
                  <a:cubicBezTo>
                    <a:pt x="5026" y="17097"/>
                    <a:pt x="6364" y="16946"/>
                    <a:pt x="5026" y="17097"/>
                  </a:cubicBezTo>
                  <a:cubicBezTo>
                    <a:pt x="3688" y="17261"/>
                    <a:pt x="3688" y="17539"/>
                    <a:pt x="3688" y="17539"/>
                  </a:cubicBezTo>
                  <a:lnTo>
                    <a:pt x="4180" y="18915"/>
                  </a:lnTo>
                  <a:lnTo>
                    <a:pt x="6604" y="18915"/>
                  </a:lnTo>
                  <a:lnTo>
                    <a:pt x="7943" y="20810"/>
                  </a:lnTo>
                  <a:lnTo>
                    <a:pt x="9521" y="22539"/>
                  </a:lnTo>
                  <a:lnTo>
                    <a:pt x="11579" y="23335"/>
                  </a:lnTo>
                  <a:lnTo>
                    <a:pt x="10405" y="20532"/>
                  </a:lnTo>
                  <a:lnTo>
                    <a:pt x="12375" y="21693"/>
                  </a:lnTo>
                  <a:lnTo>
                    <a:pt x="13473" y="20115"/>
                  </a:lnTo>
                  <a:lnTo>
                    <a:pt x="12059" y="16794"/>
                  </a:lnTo>
                  <a:lnTo>
                    <a:pt x="12615" y="15923"/>
                  </a:lnTo>
                  <a:lnTo>
                    <a:pt x="14420" y="18360"/>
                  </a:lnTo>
                  <a:lnTo>
                    <a:pt x="15683" y="16794"/>
                  </a:lnTo>
                  <a:lnTo>
                    <a:pt x="16403" y="15052"/>
                  </a:lnTo>
                  <a:lnTo>
                    <a:pt x="12931" y="12135"/>
                  </a:lnTo>
                  <a:lnTo>
                    <a:pt x="14269" y="11630"/>
                  </a:lnTo>
                  <a:lnTo>
                    <a:pt x="13549" y="8195"/>
                  </a:lnTo>
                  <a:lnTo>
                    <a:pt x="12211" y="5821"/>
                  </a:lnTo>
                  <a:lnTo>
                    <a:pt x="10721" y="4963"/>
                  </a:lnTo>
                  <a:lnTo>
                    <a:pt x="9067" y="3624"/>
                  </a:lnTo>
                  <a:lnTo>
                    <a:pt x="10557" y="3069"/>
                  </a:lnTo>
                  <a:lnTo>
                    <a:pt x="10165" y="1414"/>
                  </a:lnTo>
                  <a:lnTo>
                    <a:pt x="7918" y="354"/>
                  </a:lnTo>
                  <a:lnTo>
                    <a:pt x="5670" y="1326"/>
                  </a:lnTo>
                  <a:lnTo>
                    <a:pt x="5165" y="2677"/>
                  </a:lnTo>
                  <a:lnTo>
                    <a:pt x="3814" y="4256"/>
                  </a:lnTo>
                  <a:lnTo>
                    <a:pt x="2993" y="3069"/>
                  </a:lnTo>
                  <a:lnTo>
                    <a:pt x="412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7"/>
            <p:cNvSpPr/>
            <p:nvPr/>
          </p:nvSpPr>
          <p:spPr>
            <a:xfrm>
              <a:off x="2011275" y="1270725"/>
              <a:ext cx="427750" cy="619075"/>
            </a:xfrm>
            <a:custGeom>
              <a:avLst/>
              <a:gdLst/>
              <a:ahLst/>
              <a:cxnLst/>
              <a:rect l="l" t="t" r="r" b="b"/>
              <a:pathLst>
                <a:path w="17110" h="24763" extrusionOk="0">
                  <a:moveTo>
                    <a:pt x="8246" y="1567"/>
                  </a:moveTo>
                  <a:lnTo>
                    <a:pt x="10228" y="2501"/>
                  </a:lnTo>
                  <a:lnTo>
                    <a:pt x="10518" y="3739"/>
                  </a:lnTo>
                  <a:lnTo>
                    <a:pt x="8763" y="4383"/>
                  </a:lnTo>
                  <a:lnTo>
                    <a:pt x="10885" y="6087"/>
                  </a:lnTo>
                  <a:lnTo>
                    <a:pt x="12311" y="6908"/>
                  </a:lnTo>
                  <a:lnTo>
                    <a:pt x="13587" y="9156"/>
                  </a:lnTo>
                  <a:lnTo>
                    <a:pt x="14231" y="12287"/>
                  </a:lnTo>
                  <a:lnTo>
                    <a:pt x="12640" y="12881"/>
                  </a:lnTo>
                  <a:lnTo>
                    <a:pt x="16340" y="15999"/>
                  </a:lnTo>
                  <a:lnTo>
                    <a:pt x="15733" y="17477"/>
                  </a:lnTo>
                  <a:lnTo>
                    <a:pt x="14761" y="18689"/>
                  </a:lnTo>
                  <a:lnTo>
                    <a:pt x="12918" y="16227"/>
                  </a:lnTo>
                  <a:lnTo>
                    <a:pt x="12021" y="17616"/>
                  </a:lnTo>
                  <a:lnTo>
                    <a:pt x="13448" y="20937"/>
                  </a:lnTo>
                  <a:lnTo>
                    <a:pt x="12615" y="22136"/>
                  </a:lnTo>
                  <a:lnTo>
                    <a:pt x="10076" y="20633"/>
                  </a:lnTo>
                  <a:lnTo>
                    <a:pt x="11339" y="23639"/>
                  </a:lnTo>
                  <a:lnTo>
                    <a:pt x="10051" y="23146"/>
                  </a:lnTo>
                  <a:lnTo>
                    <a:pt x="8549" y="21492"/>
                  </a:lnTo>
                  <a:lnTo>
                    <a:pt x="7109" y="19459"/>
                  </a:lnTo>
                  <a:lnTo>
                    <a:pt x="4748" y="19459"/>
                  </a:lnTo>
                  <a:lnTo>
                    <a:pt x="4407" y="18500"/>
                  </a:lnTo>
                  <a:cubicBezTo>
                    <a:pt x="4723" y="18373"/>
                    <a:pt x="5064" y="18297"/>
                    <a:pt x="5417" y="18272"/>
                  </a:cubicBezTo>
                  <a:cubicBezTo>
                    <a:pt x="6124" y="18196"/>
                    <a:pt x="6124" y="18196"/>
                    <a:pt x="6238" y="18146"/>
                  </a:cubicBezTo>
                  <a:cubicBezTo>
                    <a:pt x="6301" y="18121"/>
                    <a:pt x="6453" y="18070"/>
                    <a:pt x="7412" y="17881"/>
                  </a:cubicBezTo>
                  <a:cubicBezTo>
                    <a:pt x="8208" y="17717"/>
                    <a:pt x="8725" y="17401"/>
                    <a:pt x="8940" y="16934"/>
                  </a:cubicBezTo>
                  <a:cubicBezTo>
                    <a:pt x="9079" y="16618"/>
                    <a:pt x="9079" y="16265"/>
                    <a:pt x="8953" y="15936"/>
                  </a:cubicBezTo>
                  <a:lnTo>
                    <a:pt x="10253" y="13676"/>
                  </a:lnTo>
                  <a:lnTo>
                    <a:pt x="8801" y="12060"/>
                  </a:lnTo>
                  <a:lnTo>
                    <a:pt x="7652" y="7590"/>
                  </a:lnTo>
                  <a:lnTo>
                    <a:pt x="6718" y="9332"/>
                  </a:lnTo>
                  <a:lnTo>
                    <a:pt x="5026" y="8928"/>
                  </a:lnTo>
                  <a:lnTo>
                    <a:pt x="2513" y="7388"/>
                  </a:lnTo>
                  <a:lnTo>
                    <a:pt x="644" y="7741"/>
                  </a:lnTo>
                  <a:lnTo>
                    <a:pt x="644" y="5367"/>
                  </a:lnTo>
                  <a:lnTo>
                    <a:pt x="1793" y="3208"/>
                  </a:lnTo>
                  <a:lnTo>
                    <a:pt x="3801" y="1744"/>
                  </a:lnTo>
                  <a:lnTo>
                    <a:pt x="3801" y="1744"/>
                  </a:lnTo>
                  <a:lnTo>
                    <a:pt x="2980" y="3991"/>
                  </a:lnTo>
                  <a:lnTo>
                    <a:pt x="4129" y="5645"/>
                  </a:lnTo>
                  <a:lnTo>
                    <a:pt x="5745" y="3751"/>
                  </a:lnTo>
                  <a:lnTo>
                    <a:pt x="6263" y="2438"/>
                  </a:lnTo>
                  <a:lnTo>
                    <a:pt x="8246" y="1567"/>
                  </a:lnTo>
                  <a:close/>
                  <a:moveTo>
                    <a:pt x="5114" y="1"/>
                  </a:moveTo>
                  <a:lnTo>
                    <a:pt x="1288" y="2779"/>
                  </a:lnTo>
                  <a:lnTo>
                    <a:pt x="0" y="5203"/>
                  </a:lnTo>
                  <a:lnTo>
                    <a:pt x="0" y="8486"/>
                  </a:lnTo>
                  <a:lnTo>
                    <a:pt x="2374" y="8044"/>
                  </a:lnTo>
                  <a:lnTo>
                    <a:pt x="4723" y="9471"/>
                  </a:lnTo>
                  <a:lnTo>
                    <a:pt x="7021" y="10039"/>
                  </a:lnTo>
                  <a:lnTo>
                    <a:pt x="7425" y="9294"/>
                  </a:lnTo>
                  <a:lnTo>
                    <a:pt x="8208" y="12350"/>
                  </a:lnTo>
                  <a:lnTo>
                    <a:pt x="9458" y="13739"/>
                  </a:lnTo>
                  <a:lnTo>
                    <a:pt x="8321" y="15747"/>
                  </a:lnTo>
                  <a:lnTo>
                    <a:pt x="8233" y="15911"/>
                  </a:lnTo>
                  <a:lnTo>
                    <a:pt x="8309" y="16063"/>
                  </a:lnTo>
                  <a:cubicBezTo>
                    <a:pt x="8410" y="16252"/>
                    <a:pt x="8422" y="16467"/>
                    <a:pt x="8347" y="16669"/>
                  </a:cubicBezTo>
                  <a:cubicBezTo>
                    <a:pt x="8220" y="16946"/>
                    <a:pt x="7842" y="17148"/>
                    <a:pt x="7273" y="17262"/>
                  </a:cubicBezTo>
                  <a:cubicBezTo>
                    <a:pt x="6263" y="17464"/>
                    <a:pt x="6099" y="17527"/>
                    <a:pt x="6011" y="17565"/>
                  </a:cubicBezTo>
                  <a:cubicBezTo>
                    <a:pt x="5783" y="17603"/>
                    <a:pt x="5556" y="17641"/>
                    <a:pt x="5329" y="17654"/>
                  </a:cubicBezTo>
                  <a:cubicBezTo>
                    <a:pt x="4937" y="17704"/>
                    <a:pt x="3712" y="17843"/>
                    <a:pt x="3712" y="18411"/>
                  </a:cubicBezTo>
                  <a:lnTo>
                    <a:pt x="4293" y="20103"/>
                  </a:lnTo>
                  <a:lnTo>
                    <a:pt x="6793" y="20103"/>
                  </a:lnTo>
                  <a:lnTo>
                    <a:pt x="8056" y="21884"/>
                  </a:lnTo>
                  <a:lnTo>
                    <a:pt x="9685" y="23677"/>
                  </a:lnTo>
                  <a:lnTo>
                    <a:pt x="12488" y="24763"/>
                  </a:lnTo>
                  <a:lnTo>
                    <a:pt x="11390" y="22161"/>
                  </a:lnTo>
                  <a:lnTo>
                    <a:pt x="12791" y="22982"/>
                  </a:lnTo>
                  <a:lnTo>
                    <a:pt x="14168" y="20987"/>
                  </a:lnTo>
                  <a:lnTo>
                    <a:pt x="12741" y="17666"/>
                  </a:lnTo>
                  <a:lnTo>
                    <a:pt x="12968" y="17325"/>
                  </a:lnTo>
                  <a:lnTo>
                    <a:pt x="14748" y="19712"/>
                  </a:lnTo>
                  <a:lnTo>
                    <a:pt x="16264" y="17830"/>
                  </a:lnTo>
                  <a:lnTo>
                    <a:pt x="17110" y="15810"/>
                  </a:lnTo>
                  <a:lnTo>
                    <a:pt x="13877" y="13083"/>
                  </a:lnTo>
                  <a:lnTo>
                    <a:pt x="14963" y="12678"/>
                  </a:lnTo>
                  <a:lnTo>
                    <a:pt x="14193" y="8979"/>
                  </a:lnTo>
                  <a:lnTo>
                    <a:pt x="12779" y="6453"/>
                  </a:lnTo>
                  <a:lnTo>
                    <a:pt x="11238" y="5569"/>
                  </a:lnTo>
                  <a:lnTo>
                    <a:pt x="10013" y="4585"/>
                  </a:lnTo>
                  <a:lnTo>
                    <a:pt x="11263" y="4117"/>
                  </a:lnTo>
                  <a:lnTo>
                    <a:pt x="10771" y="2047"/>
                  </a:lnTo>
                  <a:lnTo>
                    <a:pt x="8258" y="860"/>
                  </a:lnTo>
                  <a:lnTo>
                    <a:pt x="5758" y="1958"/>
                  </a:lnTo>
                  <a:lnTo>
                    <a:pt x="5215" y="3372"/>
                  </a:lnTo>
                  <a:lnTo>
                    <a:pt x="4180" y="4597"/>
                  </a:lnTo>
                  <a:lnTo>
                    <a:pt x="3675" y="3890"/>
                  </a:lnTo>
                  <a:lnTo>
                    <a:pt x="51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7"/>
            <p:cNvSpPr/>
            <p:nvPr/>
          </p:nvSpPr>
          <p:spPr>
            <a:xfrm>
              <a:off x="2342725" y="2272700"/>
              <a:ext cx="102300" cy="109875"/>
            </a:xfrm>
            <a:custGeom>
              <a:avLst/>
              <a:gdLst/>
              <a:ahLst/>
              <a:cxnLst/>
              <a:rect l="l" t="t" r="r" b="b"/>
              <a:pathLst>
                <a:path w="4092" h="4395" extrusionOk="0">
                  <a:moveTo>
                    <a:pt x="112" y="2946"/>
                  </a:moveTo>
                  <a:cubicBezTo>
                    <a:pt x="41" y="2963"/>
                    <a:pt x="1" y="2986"/>
                    <a:pt x="1" y="3018"/>
                  </a:cubicBezTo>
                  <a:cubicBezTo>
                    <a:pt x="1" y="3026"/>
                    <a:pt x="3" y="3031"/>
                    <a:pt x="9" y="3031"/>
                  </a:cubicBezTo>
                  <a:cubicBezTo>
                    <a:pt x="25" y="3031"/>
                    <a:pt x="60" y="3000"/>
                    <a:pt x="112" y="2946"/>
                  </a:cubicBezTo>
                  <a:close/>
                  <a:moveTo>
                    <a:pt x="2337" y="0"/>
                  </a:moveTo>
                  <a:cubicBezTo>
                    <a:pt x="2337" y="0"/>
                    <a:pt x="576" y="2455"/>
                    <a:pt x="112" y="2946"/>
                  </a:cubicBezTo>
                  <a:lnTo>
                    <a:pt x="112" y="2946"/>
                  </a:lnTo>
                  <a:cubicBezTo>
                    <a:pt x="226" y="2918"/>
                    <a:pt x="419" y="2908"/>
                    <a:pt x="644" y="2908"/>
                  </a:cubicBezTo>
                  <a:cubicBezTo>
                    <a:pt x="1336" y="2908"/>
                    <a:pt x="2337" y="3005"/>
                    <a:pt x="2337" y="3005"/>
                  </a:cubicBezTo>
                  <a:lnTo>
                    <a:pt x="3145" y="4394"/>
                  </a:lnTo>
                  <a:lnTo>
                    <a:pt x="4092" y="3990"/>
                  </a:lnTo>
                  <a:lnTo>
                    <a:pt x="4092" y="2096"/>
                  </a:lnTo>
                  <a:lnTo>
                    <a:pt x="2438" y="1465"/>
                  </a:lnTo>
                  <a:lnTo>
                    <a:pt x="233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7"/>
            <p:cNvSpPr/>
            <p:nvPr/>
          </p:nvSpPr>
          <p:spPr>
            <a:xfrm>
              <a:off x="2334825" y="2250600"/>
              <a:ext cx="118400" cy="142075"/>
            </a:xfrm>
            <a:custGeom>
              <a:avLst/>
              <a:gdLst/>
              <a:ahLst/>
              <a:cxnLst/>
              <a:rect l="l" t="t" r="r" b="b"/>
              <a:pathLst>
                <a:path w="4736" h="5683" extrusionOk="0">
                  <a:moveTo>
                    <a:pt x="2387" y="1781"/>
                  </a:moveTo>
                  <a:lnTo>
                    <a:pt x="2450" y="2576"/>
                  </a:lnTo>
                  <a:lnTo>
                    <a:pt x="4079" y="3207"/>
                  </a:lnTo>
                  <a:lnTo>
                    <a:pt x="4079" y="4659"/>
                  </a:lnTo>
                  <a:lnTo>
                    <a:pt x="3587" y="4874"/>
                  </a:lnTo>
                  <a:lnTo>
                    <a:pt x="2829" y="3586"/>
                  </a:lnTo>
                  <a:lnTo>
                    <a:pt x="2665" y="3574"/>
                  </a:lnTo>
                  <a:cubicBezTo>
                    <a:pt x="1983" y="3510"/>
                    <a:pt x="1491" y="3473"/>
                    <a:pt x="1125" y="3473"/>
                  </a:cubicBezTo>
                  <a:lnTo>
                    <a:pt x="1137" y="3473"/>
                  </a:lnTo>
                  <a:cubicBezTo>
                    <a:pt x="1428" y="3106"/>
                    <a:pt x="1819" y="2576"/>
                    <a:pt x="2387" y="1781"/>
                  </a:cubicBezTo>
                  <a:close/>
                  <a:moveTo>
                    <a:pt x="2905" y="0"/>
                  </a:moveTo>
                  <a:lnTo>
                    <a:pt x="2400" y="707"/>
                  </a:lnTo>
                  <a:cubicBezTo>
                    <a:pt x="1541" y="1894"/>
                    <a:pt x="582" y="3195"/>
                    <a:pt x="253" y="3561"/>
                  </a:cubicBezTo>
                  <a:cubicBezTo>
                    <a:pt x="203" y="3574"/>
                    <a:pt x="165" y="3599"/>
                    <a:pt x="127" y="3637"/>
                  </a:cubicBezTo>
                  <a:lnTo>
                    <a:pt x="1" y="3763"/>
                  </a:lnTo>
                  <a:lnTo>
                    <a:pt x="1" y="4142"/>
                  </a:lnTo>
                  <a:lnTo>
                    <a:pt x="228" y="4218"/>
                  </a:lnTo>
                  <a:cubicBezTo>
                    <a:pt x="268" y="4227"/>
                    <a:pt x="302" y="4237"/>
                    <a:pt x="339" y="4237"/>
                  </a:cubicBezTo>
                  <a:cubicBezTo>
                    <a:pt x="396" y="4237"/>
                    <a:pt x="462" y="4214"/>
                    <a:pt x="569" y="4129"/>
                  </a:cubicBezTo>
                  <a:cubicBezTo>
                    <a:pt x="771" y="4117"/>
                    <a:pt x="974" y="4111"/>
                    <a:pt x="1176" y="4111"/>
                  </a:cubicBezTo>
                  <a:cubicBezTo>
                    <a:pt x="1605" y="4111"/>
                    <a:pt x="2034" y="4137"/>
                    <a:pt x="2463" y="4180"/>
                  </a:cubicBezTo>
                  <a:lnTo>
                    <a:pt x="3334" y="5682"/>
                  </a:lnTo>
                  <a:lnTo>
                    <a:pt x="4736" y="5076"/>
                  </a:lnTo>
                  <a:lnTo>
                    <a:pt x="4736" y="2753"/>
                  </a:lnTo>
                  <a:lnTo>
                    <a:pt x="3069" y="2121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7"/>
            <p:cNvSpPr/>
            <p:nvPr/>
          </p:nvSpPr>
          <p:spPr>
            <a:xfrm>
              <a:off x="1713900" y="3010725"/>
              <a:ext cx="224775" cy="69925"/>
            </a:xfrm>
            <a:custGeom>
              <a:avLst/>
              <a:gdLst/>
              <a:ahLst/>
              <a:cxnLst/>
              <a:rect l="l" t="t" r="r" b="b"/>
              <a:pathLst>
                <a:path w="8991" h="2797" extrusionOk="0">
                  <a:moveTo>
                    <a:pt x="1112" y="1"/>
                  </a:moveTo>
                  <a:lnTo>
                    <a:pt x="0" y="556"/>
                  </a:lnTo>
                  <a:lnTo>
                    <a:pt x="1112" y="834"/>
                  </a:lnTo>
                  <a:cubicBezTo>
                    <a:pt x="1112" y="834"/>
                    <a:pt x="3864" y="1125"/>
                    <a:pt x="4104" y="1125"/>
                  </a:cubicBezTo>
                  <a:cubicBezTo>
                    <a:pt x="4344" y="1125"/>
                    <a:pt x="6705" y="2110"/>
                    <a:pt x="6705" y="2110"/>
                  </a:cubicBezTo>
                  <a:cubicBezTo>
                    <a:pt x="6705" y="2110"/>
                    <a:pt x="5423" y="2797"/>
                    <a:pt x="5497" y="2797"/>
                  </a:cubicBezTo>
                  <a:cubicBezTo>
                    <a:pt x="5501" y="2797"/>
                    <a:pt x="5508" y="2795"/>
                    <a:pt x="5518" y="2791"/>
                  </a:cubicBezTo>
                  <a:cubicBezTo>
                    <a:pt x="5758" y="2716"/>
                    <a:pt x="8991" y="2463"/>
                    <a:pt x="8991" y="2463"/>
                  </a:cubicBezTo>
                  <a:lnTo>
                    <a:pt x="7892" y="1390"/>
                  </a:lnTo>
                  <a:lnTo>
                    <a:pt x="32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7"/>
            <p:cNvSpPr/>
            <p:nvPr/>
          </p:nvSpPr>
          <p:spPr>
            <a:xfrm>
              <a:off x="1691475" y="3002850"/>
              <a:ext cx="265200" cy="86825"/>
            </a:xfrm>
            <a:custGeom>
              <a:avLst/>
              <a:gdLst/>
              <a:ahLst/>
              <a:cxnLst/>
              <a:rect l="l" t="t" r="r" b="b"/>
              <a:pathLst>
                <a:path w="10608" h="3473" extrusionOk="0">
                  <a:moveTo>
                    <a:pt x="4079" y="644"/>
                  </a:moveTo>
                  <a:lnTo>
                    <a:pt x="8613" y="1995"/>
                  </a:lnTo>
                  <a:lnTo>
                    <a:pt x="9168" y="2526"/>
                  </a:lnTo>
                  <a:cubicBezTo>
                    <a:pt x="8764" y="2551"/>
                    <a:pt x="8310" y="2589"/>
                    <a:pt x="7880" y="2627"/>
                  </a:cubicBezTo>
                  <a:lnTo>
                    <a:pt x="8335" y="2387"/>
                  </a:lnTo>
                  <a:lnTo>
                    <a:pt x="7716" y="2134"/>
                  </a:lnTo>
                  <a:cubicBezTo>
                    <a:pt x="6112" y="1465"/>
                    <a:pt x="5191" y="1124"/>
                    <a:pt x="5001" y="1124"/>
                  </a:cubicBezTo>
                  <a:cubicBezTo>
                    <a:pt x="4824" y="1124"/>
                    <a:pt x="3095" y="947"/>
                    <a:pt x="2072" y="846"/>
                  </a:cubicBezTo>
                  <a:lnTo>
                    <a:pt x="1807" y="770"/>
                  </a:lnTo>
                  <a:lnTo>
                    <a:pt x="2072" y="644"/>
                  </a:lnTo>
                  <a:close/>
                  <a:moveTo>
                    <a:pt x="1933" y="0"/>
                  </a:moveTo>
                  <a:lnTo>
                    <a:pt x="1" y="973"/>
                  </a:lnTo>
                  <a:lnTo>
                    <a:pt x="1971" y="1465"/>
                  </a:lnTo>
                  <a:cubicBezTo>
                    <a:pt x="2438" y="1515"/>
                    <a:pt x="4749" y="1755"/>
                    <a:pt x="4976" y="1755"/>
                  </a:cubicBezTo>
                  <a:cubicBezTo>
                    <a:pt x="5127" y="1781"/>
                    <a:pt x="5974" y="2096"/>
                    <a:pt x="6857" y="2462"/>
                  </a:cubicBezTo>
                  <a:cubicBezTo>
                    <a:pt x="5974" y="2942"/>
                    <a:pt x="5986" y="2980"/>
                    <a:pt x="6100" y="3233"/>
                  </a:cubicBezTo>
                  <a:lnTo>
                    <a:pt x="6251" y="3473"/>
                  </a:lnTo>
                  <a:lnTo>
                    <a:pt x="6516" y="3410"/>
                  </a:lnTo>
                  <a:cubicBezTo>
                    <a:pt x="6706" y="3359"/>
                    <a:pt x="8411" y="3207"/>
                    <a:pt x="9913" y="3094"/>
                  </a:cubicBezTo>
                  <a:lnTo>
                    <a:pt x="10608" y="3043"/>
                  </a:lnTo>
                  <a:lnTo>
                    <a:pt x="8953" y="1427"/>
                  </a:lnTo>
                  <a:lnTo>
                    <a:pt x="4231" y="13"/>
                  </a:lnTo>
                  <a:lnTo>
                    <a:pt x="193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7"/>
            <p:cNvSpPr/>
            <p:nvPr/>
          </p:nvSpPr>
          <p:spPr>
            <a:xfrm>
              <a:off x="1938650" y="3067875"/>
              <a:ext cx="120300" cy="55275"/>
            </a:xfrm>
            <a:custGeom>
              <a:avLst/>
              <a:gdLst/>
              <a:ahLst/>
              <a:cxnLst/>
              <a:rect l="l" t="t" r="r" b="b"/>
              <a:pathLst>
                <a:path w="4812" h="2211" extrusionOk="0">
                  <a:moveTo>
                    <a:pt x="1807" y="0"/>
                  </a:moveTo>
                  <a:lnTo>
                    <a:pt x="1099" y="1036"/>
                  </a:lnTo>
                  <a:lnTo>
                    <a:pt x="1" y="2210"/>
                  </a:lnTo>
                  <a:lnTo>
                    <a:pt x="1" y="2210"/>
                  </a:lnTo>
                  <a:lnTo>
                    <a:pt x="2842" y="1743"/>
                  </a:lnTo>
                  <a:lnTo>
                    <a:pt x="4812" y="2210"/>
                  </a:lnTo>
                  <a:lnTo>
                    <a:pt x="4812" y="2210"/>
                  </a:lnTo>
                  <a:lnTo>
                    <a:pt x="4408" y="493"/>
                  </a:lnTo>
                  <a:lnTo>
                    <a:pt x="180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7"/>
            <p:cNvSpPr/>
            <p:nvPr/>
          </p:nvSpPr>
          <p:spPr>
            <a:xfrm>
              <a:off x="1916875" y="3059350"/>
              <a:ext cx="152175" cy="75475"/>
            </a:xfrm>
            <a:custGeom>
              <a:avLst/>
              <a:gdLst/>
              <a:ahLst/>
              <a:cxnLst/>
              <a:rect l="l" t="t" r="r" b="b"/>
              <a:pathLst>
                <a:path w="6087" h="3019" extrusionOk="0">
                  <a:moveTo>
                    <a:pt x="2829" y="695"/>
                  </a:moveTo>
                  <a:lnTo>
                    <a:pt x="5026" y="1099"/>
                  </a:lnTo>
                  <a:lnTo>
                    <a:pt x="5253" y="2122"/>
                  </a:lnTo>
                  <a:lnTo>
                    <a:pt x="5253" y="2122"/>
                  </a:lnTo>
                  <a:lnTo>
                    <a:pt x="3713" y="1756"/>
                  </a:lnTo>
                  <a:lnTo>
                    <a:pt x="1731" y="2084"/>
                  </a:lnTo>
                  <a:lnTo>
                    <a:pt x="2236" y="1541"/>
                  </a:lnTo>
                  <a:lnTo>
                    <a:pt x="2829" y="695"/>
                  </a:lnTo>
                  <a:close/>
                  <a:moveTo>
                    <a:pt x="2526" y="0"/>
                  </a:moveTo>
                  <a:lnTo>
                    <a:pt x="1743" y="1162"/>
                  </a:lnTo>
                  <a:lnTo>
                    <a:pt x="1" y="3018"/>
                  </a:lnTo>
                  <a:lnTo>
                    <a:pt x="3675" y="2400"/>
                  </a:lnTo>
                  <a:lnTo>
                    <a:pt x="6087" y="2980"/>
                  </a:lnTo>
                  <a:lnTo>
                    <a:pt x="5531" y="556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7"/>
            <p:cNvSpPr/>
            <p:nvPr/>
          </p:nvSpPr>
          <p:spPr>
            <a:xfrm>
              <a:off x="1843950" y="3121225"/>
              <a:ext cx="55275" cy="29075"/>
            </a:xfrm>
            <a:custGeom>
              <a:avLst/>
              <a:gdLst/>
              <a:ahLst/>
              <a:cxnLst/>
              <a:rect l="l" t="t" r="r" b="b"/>
              <a:pathLst>
                <a:path w="2211" h="1163" extrusionOk="0">
                  <a:moveTo>
                    <a:pt x="1" y="0"/>
                  </a:moveTo>
                  <a:lnTo>
                    <a:pt x="1226" y="1162"/>
                  </a:lnTo>
                  <a:lnTo>
                    <a:pt x="2211" y="278"/>
                  </a:lnTo>
                  <a:lnTo>
                    <a:pt x="16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7"/>
            <p:cNvSpPr/>
            <p:nvPr/>
          </p:nvSpPr>
          <p:spPr>
            <a:xfrm>
              <a:off x="1824375" y="3113325"/>
              <a:ext cx="88750" cy="47700"/>
            </a:xfrm>
            <a:custGeom>
              <a:avLst/>
              <a:gdLst/>
              <a:ahLst/>
              <a:cxnLst/>
              <a:rect l="l" t="t" r="r" b="b"/>
              <a:pathLst>
                <a:path w="3550" h="1908" extrusionOk="0">
                  <a:moveTo>
                    <a:pt x="2375" y="632"/>
                  </a:moveTo>
                  <a:lnTo>
                    <a:pt x="2438" y="670"/>
                  </a:lnTo>
                  <a:lnTo>
                    <a:pt x="2021" y="1049"/>
                  </a:lnTo>
                  <a:lnTo>
                    <a:pt x="1579" y="632"/>
                  </a:lnTo>
                  <a:close/>
                  <a:moveTo>
                    <a:pt x="1" y="1"/>
                  </a:moveTo>
                  <a:lnTo>
                    <a:pt x="1996" y="1907"/>
                  </a:lnTo>
                  <a:lnTo>
                    <a:pt x="3549" y="518"/>
                  </a:lnTo>
                  <a:lnTo>
                    <a:pt x="25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7"/>
            <p:cNvSpPr/>
            <p:nvPr/>
          </p:nvSpPr>
          <p:spPr>
            <a:xfrm>
              <a:off x="2090500" y="3105425"/>
              <a:ext cx="65050" cy="33175"/>
            </a:xfrm>
            <a:custGeom>
              <a:avLst/>
              <a:gdLst/>
              <a:ahLst/>
              <a:cxnLst/>
              <a:rect l="l" t="t" r="r" b="b"/>
              <a:pathLst>
                <a:path w="2602" h="1327" extrusionOk="0">
                  <a:moveTo>
                    <a:pt x="0" y="1"/>
                  </a:moveTo>
                  <a:lnTo>
                    <a:pt x="468" y="1327"/>
                  </a:lnTo>
                  <a:lnTo>
                    <a:pt x="2602" y="65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7"/>
            <p:cNvSpPr/>
            <p:nvPr/>
          </p:nvSpPr>
          <p:spPr>
            <a:xfrm>
              <a:off x="2077875" y="3094075"/>
              <a:ext cx="106725" cy="54325"/>
            </a:xfrm>
            <a:custGeom>
              <a:avLst/>
              <a:gdLst/>
              <a:ahLst/>
              <a:cxnLst/>
              <a:rect l="l" t="t" r="r" b="b"/>
              <a:pathLst>
                <a:path w="4269" h="2173" extrusionOk="0">
                  <a:moveTo>
                    <a:pt x="998" y="910"/>
                  </a:moveTo>
                  <a:lnTo>
                    <a:pt x="1945" y="1137"/>
                  </a:lnTo>
                  <a:lnTo>
                    <a:pt x="1162" y="1377"/>
                  </a:lnTo>
                  <a:lnTo>
                    <a:pt x="998" y="910"/>
                  </a:lnTo>
                  <a:close/>
                  <a:moveTo>
                    <a:pt x="0" y="0"/>
                  </a:moveTo>
                  <a:lnTo>
                    <a:pt x="783" y="2172"/>
                  </a:lnTo>
                  <a:lnTo>
                    <a:pt x="4268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4" name="Google Shape;4194;p57"/>
          <p:cNvGrpSpPr/>
          <p:nvPr/>
        </p:nvGrpSpPr>
        <p:grpSpPr>
          <a:xfrm>
            <a:off x="7287063" y="4046391"/>
            <a:ext cx="211977" cy="211977"/>
            <a:chOff x="7810319" y="3921168"/>
            <a:chExt cx="216657" cy="216657"/>
          </a:xfrm>
        </p:grpSpPr>
        <p:grpSp>
          <p:nvGrpSpPr>
            <p:cNvPr id="4195" name="Google Shape;4195;p57"/>
            <p:cNvGrpSpPr/>
            <p:nvPr/>
          </p:nvGrpSpPr>
          <p:grpSpPr>
            <a:xfrm>
              <a:off x="7810319" y="3921168"/>
              <a:ext cx="216657" cy="216657"/>
              <a:chOff x="7592387" y="4175808"/>
              <a:chExt cx="275400" cy="275400"/>
            </a:xfrm>
          </p:grpSpPr>
          <p:sp>
            <p:nvSpPr>
              <p:cNvPr id="4196" name="Google Shape;4196;p57"/>
              <p:cNvSpPr/>
              <p:nvPr/>
            </p:nvSpPr>
            <p:spPr>
              <a:xfrm>
                <a:off x="7592387" y="4175808"/>
                <a:ext cx="275400" cy="275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57"/>
              <p:cNvSpPr/>
              <p:nvPr/>
            </p:nvSpPr>
            <p:spPr>
              <a:xfrm>
                <a:off x="7629620" y="4213049"/>
                <a:ext cx="201000" cy="20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98" name="Google Shape;4198;p57"/>
            <p:cNvSpPr/>
            <p:nvPr/>
          </p:nvSpPr>
          <p:spPr>
            <a:xfrm>
              <a:off x="7882502" y="3992680"/>
              <a:ext cx="73800" cy="73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03" name="Google Shape;4203;p58"/>
          <p:cNvGrpSpPr/>
          <p:nvPr/>
        </p:nvGrpSpPr>
        <p:grpSpPr>
          <a:xfrm>
            <a:off x="3415025" y="563200"/>
            <a:ext cx="1595286" cy="154800"/>
            <a:chOff x="3415025" y="563200"/>
            <a:chExt cx="1595286" cy="154800"/>
          </a:xfrm>
        </p:grpSpPr>
        <p:sp>
          <p:nvSpPr>
            <p:cNvPr id="4204" name="Google Shape;4204;p58"/>
            <p:cNvSpPr/>
            <p:nvPr/>
          </p:nvSpPr>
          <p:spPr>
            <a:xfrm>
              <a:off x="3415025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5" name="Google Shape;4205;p58"/>
            <p:cNvSpPr/>
            <p:nvPr/>
          </p:nvSpPr>
          <p:spPr>
            <a:xfrm>
              <a:off x="3718596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6" name="Google Shape;4206;p58"/>
            <p:cNvSpPr/>
            <p:nvPr/>
          </p:nvSpPr>
          <p:spPr>
            <a:xfrm>
              <a:off x="4022168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7" name="Google Shape;4207;p58"/>
            <p:cNvSpPr/>
            <p:nvPr/>
          </p:nvSpPr>
          <p:spPr>
            <a:xfrm>
              <a:off x="4325739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08" name="Google Shape;4208;p58"/>
            <p:cNvSpPr/>
            <p:nvPr/>
          </p:nvSpPr>
          <p:spPr>
            <a:xfrm>
              <a:off x="4629311" y="563200"/>
              <a:ext cx="381000" cy="154800"/>
            </a:xfrm>
            <a:prstGeom prst="chevron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209" name="Google Shape;4209;p58"/>
          <p:cNvGrpSpPr/>
          <p:nvPr/>
        </p:nvGrpSpPr>
        <p:grpSpPr>
          <a:xfrm>
            <a:off x="6848306" y="2172844"/>
            <a:ext cx="1572551" cy="372635"/>
            <a:chOff x="3417981" y="2143776"/>
            <a:chExt cx="1652186" cy="391506"/>
          </a:xfrm>
        </p:grpSpPr>
        <p:grpSp>
          <p:nvGrpSpPr>
            <p:cNvPr id="4210" name="Google Shape;4210;p58"/>
            <p:cNvGrpSpPr/>
            <p:nvPr/>
          </p:nvGrpSpPr>
          <p:grpSpPr>
            <a:xfrm>
              <a:off x="3417981" y="2143776"/>
              <a:ext cx="502587" cy="318177"/>
              <a:chOff x="3417981" y="2143776"/>
              <a:chExt cx="502587" cy="318177"/>
            </a:xfrm>
          </p:grpSpPr>
          <p:cxnSp>
            <p:nvCxnSpPr>
              <p:cNvPr id="4211" name="Google Shape;4211;p58"/>
              <p:cNvCxnSpPr>
                <a:endCxn id="4212" idx="2"/>
              </p:cNvCxnSpPr>
              <p:nvPr/>
            </p:nvCxnSpPr>
            <p:spPr>
              <a:xfrm>
                <a:off x="3651468" y="2345269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13" name="Google Shape;4213;p58"/>
              <p:cNvCxnSpPr>
                <a:stCxn id="4214" idx="0"/>
              </p:cNvCxnSpPr>
              <p:nvPr/>
            </p:nvCxnSpPr>
            <p:spPr>
              <a:xfrm rot="10800000">
                <a:off x="3534651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15" name="Google Shape;4215;p58"/>
              <p:cNvSpPr/>
              <p:nvPr/>
            </p:nvSpPr>
            <p:spPr>
              <a:xfrm>
                <a:off x="3417981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58"/>
              <p:cNvSpPr/>
              <p:nvPr/>
            </p:nvSpPr>
            <p:spPr>
              <a:xfrm>
                <a:off x="3447801" y="2258376"/>
                <a:ext cx="173700" cy="173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16" name="Google Shape;4216;p58"/>
            <p:cNvGrpSpPr/>
            <p:nvPr/>
          </p:nvGrpSpPr>
          <p:grpSpPr>
            <a:xfrm>
              <a:off x="3890753" y="2228450"/>
              <a:ext cx="502800" cy="306832"/>
              <a:chOff x="3890753" y="2228450"/>
              <a:chExt cx="502800" cy="306832"/>
            </a:xfrm>
          </p:grpSpPr>
          <p:cxnSp>
            <p:nvCxnSpPr>
              <p:cNvPr id="4217" name="Google Shape;4217;p58"/>
              <p:cNvCxnSpPr>
                <a:stCxn id="4218" idx="6"/>
                <a:endCxn id="4219" idx="2"/>
              </p:cNvCxnSpPr>
              <p:nvPr/>
            </p:nvCxnSpPr>
            <p:spPr>
              <a:xfrm>
                <a:off x="4124453" y="2345300"/>
                <a:ext cx="26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0" name="Google Shape;4220;p58"/>
              <p:cNvCxnSpPr/>
              <p:nvPr/>
            </p:nvCxnSpPr>
            <p:spPr>
              <a:xfrm>
                <a:off x="4007365" y="2432082"/>
                <a:ext cx="0" cy="103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18" name="Google Shape;4218;p58"/>
              <p:cNvSpPr/>
              <p:nvPr/>
            </p:nvSpPr>
            <p:spPr>
              <a:xfrm>
                <a:off x="3890753" y="2228450"/>
                <a:ext cx="233700" cy="233700"/>
              </a:xfrm>
              <a:prstGeom prst="ellipse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58"/>
              <p:cNvSpPr/>
              <p:nvPr/>
            </p:nvSpPr>
            <p:spPr>
              <a:xfrm>
                <a:off x="3920568" y="2258269"/>
                <a:ext cx="174000" cy="174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1" name="Google Shape;4221;p58"/>
            <p:cNvGrpSpPr/>
            <p:nvPr/>
          </p:nvGrpSpPr>
          <p:grpSpPr>
            <a:xfrm>
              <a:off x="4363849" y="2143776"/>
              <a:ext cx="502800" cy="318177"/>
              <a:chOff x="4363849" y="2143776"/>
              <a:chExt cx="502800" cy="318177"/>
            </a:xfrm>
          </p:grpSpPr>
          <p:cxnSp>
            <p:nvCxnSpPr>
              <p:cNvPr id="4222" name="Google Shape;4222;p58"/>
              <p:cNvCxnSpPr>
                <a:stCxn id="4223" idx="6"/>
                <a:endCxn id="4224" idx="2"/>
              </p:cNvCxnSpPr>
              <p:nvPr/>
            </p:nvCxnSpPr>
            <p:spPr>
              <a:xfrm>
                <a:off x="4597249" y="2345253"/>
                <a:ext cx="26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225" name="Google Shape;4225;p58"/>
              <p:cNvCxnSpPr>
                <a:stCxn id="4219" idx="0"/>
              </p:cNvCxnSpPr>
              <p:nvPr/>
            </p:nvCxnSpPr>
            <p:spPr>
              <a:xfrm rot="10800000">
                <a:off x="4480518" y="2143776"/>
                <a:ext cx="0" cy="114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23" name="Google Shape;4223;p58"/>
              <p:cNvSpPr/>
              <p:nvPr/>
            </p:nvSpPr>
            <p:spPr>
              <a:xfrm>
                <a:off x="4363849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58"/>
              <p:cNvSpPr/>
              <p:nvPr/>
            </p:nvSpPr>
            <p:spPr>
              <a:xfrm>
                <a:off x="4393668" y="2258376"/>
                <a:ext cx="173700" cy="173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6" name="Google Shape;4226;p58"/>
            <p:cNvGrpSpPr/>
            <p:nvPr/>
          </p:nvGrpSpPr>
          <p:grpSpPr>
            <a:xfrm>
              <a:off x="4836768" y="2228553"/>
              <a:ext cx="233400" cy="306563"/>
              <a:chOff x="4836768" y="2228553"/>
              <a:chExt cx="233400" cy="306563"/>
            </a:xfrm>
          </p:grpSpPr>
          <p:cxnSp>
            <p:nvCxnSpPr>
              <p:cNvPr id="4227" name="Google Shape;4227;p58"/>
              <p:cNvCxnSpPr/>
              <p:nvPr/>
            </p:nvCxnSpPr>
            <p:spPr>
              <a:xfrm>
                <a:off x="4953531" y="2432216"/>
                <a:ext cx="0" cy="102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228" name="Google Shape;4228;p58"/>
              <p:cNvSpPr/>
              <p:nvPr/>
            </p:nvSpPr>
            <p:spPr>
              <a:xfrm>
                <a:off x="4836768" y="2228553"/>
                <a:ext cx="233400" cy="233400"/>
              </a:xfrm>
              <a:prstGeom prst="ellipse">
                <a:avLst/>
              </a:prstGeom>
              <a:noFill/>
              <a:ln w="2857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58"/>
              <p:cNvSpPr/>
              <p:nvPr/>
            </p:nvSpPr>
            <p:spPr>
              <a:xfrm>
                <a:off x="4866587" y="2258376"/>
                <a:ext cx="173700" cy="173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29" name="Google Shape;4229;p58"/>
          <p:cNvGrpSpPr/>
          <p:nvPr/>
        </p:nvGrpSpPr>
        <p:grpSpPr>
          <a:xfrm>
            <a:off x="6838789" y="1191994"/>
            <a:ext cx="1581844" cy="732818"/>
            <a:chOff x="634175" y="2986275"/>
            <a:chExt cx="3147949" cy="1458344"/>
          </a:xfrm>
        </p:grpSpPr>
        <p:cxnSp>
          <p:nvCxnSpPr>
            <p:cNvPr id="4230" name="Google Shape;4230;p58"/>
            <p:cNvCxnSpPr>
              <a:stCxn id="4231" idx="4"/>
              <a:endCxn id="4232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3" name="Google Shape;4233;p58"/>
            <p:cNvCxnSpPr>
              <a:stCxn id="4232" idx="0"/>
              <a:endCxn id="4234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5" name="Google Shape;4235;p58"/>
            <p:cNvCxnSpPr>
              <a:stCxn id="4234" idx="4"/>
              <a:endCxn id="4236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37" name="Google Shape;4237;p58"/>
            <p:cNvCxnSpPr>
              <a:stCxn id="4236" idx="0"/>
              <a:endCxn id="4238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38" name="Google Shape;4238;p58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4" name="Google Shape;4234;p58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1" name="Google Shape;4231;p58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6" name="Google Shape;4236;p58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2" name="Google Shape;4232;p58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39" name="Google Shape;4239;p58"/>
          <p:cNvGrpSpPr/>
          <p:nvPr/>
        </p:nvGrpSpPr>
        <p:grpSpPr>
          <a:xfrm>
            <a:off x="5238046" y="537481"/>
            <a:ext cx="1415678" cy="2044436"/>
            <a:chOff x="5267818" y="537481"/>
            <a:chExt cx="1415678" cy="2044436"/>
          </a:xfrm>
        </p:grpSpPr>
        <p:sp>
          <p:nvSpPr>
            <p:cNvPr id="4240" name="Google Shape;4240;p58"/>
            <p:cNvSpPr/>
            <p:nvPr/>
          </p:nvSpPr>
          <p:spPr>
            <a:xfrm>
              <a:off x="5267818" y="537481"/>
              <a:ext cx="424500" cy="424500"/>
            </a:xfrm>
            <a:prstGeom prst="flowChartConnector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8"/>
            <p:cNvSpPr/>
            <p:nvPr/>
          </p:nvSpPr>
          <p:spPr>
            <a:xfrm>
              <a:off x="6258996" y="537481"/>
              <a:ext cx="424500" cy="424500"/>
            </a:xfrm>
            <a:prstGeom prst="flowChartConnector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8"/>
            <p:cNvSpPr/>
            <p:nvPr/>
          </p:nvSpPr>
          <p:spPr>
            <a:xfrm>
              <a:off x="6258996" y="1347449"/>
              <a:ext cx="424500" cy="424500"/>
            </a:xfrm>
            <a:prstGeom prst="flowChartConnector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43" name="Google Shape;4243;p58"/>
            <p:cNvCxnSpPr>
              <a:stCxn id="4240" idx="6"/>
              <a:endCxn id="4241" idx="2"/>
            </p:cNvCxnSpPr>
            <p:nvPr/>
          </p:nvCxnSpPr>
          <p:spPr>
            <a:xfrm>
              <a:off x="5692318" y="749731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4" name="Google Shape;4244;p58"/>
            <p:cNvCxnSpPr>
              <a:stCxn id="4241" idx="4"/>
              <a:endCxn id="4245" idx="0"/>
            </p:cNvCxnSpPr>
            <p:nvPr/>
          </p:nvCxnSpPr>
          <p:spPr>
            <a:xfrm rot="5400000">
              <a:off x="5782896" y="659131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6" name="Google Shape;4246;p58"/>
            <p:cNvCxnSpPr>
              <a:stCxn id="4245" idx="6"/>
              <a:endCxn id="4242" idx="2"/>
            </p:cNvCxnSpPr>
            <p:nvPr/>
          </p:nvCxnSpPr>
          <p:spPr>
            <a:xfrm>
              <a:off x="5692318" y="1559699"/>
              <a:ext cx="566700" cy="600"/>
            </a:xfrm>
            <a:prstGeom prst="bentConnector3">
              <a:avLst>
                <a:gd name="adj1" fmla="val 49998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47" name="Google Shape;4247;p58"/>
            <p:cNvCxnSpPr>
              <a:stCxn id="4242" idx="4"/>
              <a:endCxn id="4248" idx="0"/>
            </p:cNvCxnSpPr>
            <p:nvPr/>
          </p:nvCxnSpPr>
          <p:spPr>
            <a:xfrm rot="5400000">
              <a:off x="5782896" y="1469099"/>
              <a:ext cx="385500" cy="991200"/>
            </a:xfrm>
            <a:prstGeom prst="bentConnector3">
              <a:avLst>
                <a:gd name="adj1" fmla="val 49996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245" name="Google Shape;4245;p58"/>
            <p:cNvSpPr/>
            <p:nvPr/>
          </p:nvSpPr>
          <p:spPr>
            <a:xfrm>
              <a:off x="5267818" y="1347449"/>
              <a:ext cx="424500" cy="424500"/>
            </a:xfrm>
            <a:prstGeom prst="flowChartConnector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8"/>
            <p:cNvSpPr/>
            <p:nvPr/>
          </p:nvSpPr>
          <p:spPr>
            <a:xfrm>
              <a:off x="5267818" y="2157418"/>
              <a:ext cx="424500" cy="424500"/>
            </a:xfrm>
            <a:prstGeom prst="flowChartConnector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8"/>
            <p:cNvSpPr/>
            <p:nvPr/>
          </p:nvSpPr>
          <p:spPr>
            <a:xfrm>
              <a:off x="6258996" y="2157418"/>
              <a:ext cx="424500" cy="424500"/>
            </a:xfrm>
            <a:prstGeom prst="flowChartConnector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50" name="Google Shape;4250;p58"/>
            <p:cNvCxnSpPr>
              <a:endCxn id="4249" idx="2"/>
            </p:cNvCxnSpPr>
            <p:nvPr/>
          </p:nvCxnSpPr>
          <p:spPr>
            <a:xfrm>
              <a:off x="5691996" y="2369068"/>
              <a:ext cx="567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51" name="Google Shape;4251;p58"/>
          <p:cNvGrpSpPr/>
          <p:nvPr/>
        </p:nvGrpSpPr>
        <p:grpSpPr>
          <a:xfrm>
            <a:off x="5238286" y="2931807"/>
            <a:ext cx="1415438" cy="653529"/>
            <a:chOff x="1187400" y="2464355"/>
            <a:chExt cx="6769193" cy="2306846"/>
          </a:xfrm>
        </p:grpSpPr>
        <p:sp>
          <p:nvSpPr>
            <p:cNvPr id="4252" name="Google Shape;4252;p58"/>
            <p:cNvSpPr/>
            <p:nvPr/>
          </p:nvSpPr>
          <p:spPr>
            <a:xfrm>
              <a:off x="3802943" y="2464355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3" name="Google Shape;4253;p58"/>
            <p:cNvSpPr/>
            <p:nvPr/>
          </p:nvSpPr>
          <p:spPr>
            <a:xfrm>
              <a:off x="5573240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4" name="Google Shape;4254;p58"/>
            <p:cNvSpPr/>
            <p:nvPr/>
          </p:nvSpPr>
          <p:spPr>
            <a:xfrm>
              <a:off x="2032647" y="331438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5" name="Google Shape;4255;p58"/>
            <p:cNvSpPr/>
            <p:nvPr/>
          </p:nvSpPr>
          <p:spPr>
            <a:xfrm>
              <a:off x="11874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6" name="Google Shape;4256;p58"/>
            <p:cNvSpPr/>
            <p:nvPr/>
          </p:nvSpPr>
          <p:spPr>
            <a:xfrm>
              <a:off x="28778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7" name="Google Shape;4257;p58"/>
            <p:cNvSpPr/>
            <p:nvPr/>
          </p:nvSpPr>
          <p:spPr>
            <a:xfrm>
              <a:off x="4728000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8" name="Google Shape;4258;p58"/>
            <p:cNvSpPr/>
            <p:nvPr/>
          </p:nvSpPr>
          <p:spPr>
            <a:xfrm>
              <a:off x="6418493" y="4328701"/>
              <a:ext cx="1538100" cy="4425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259" name="Google Shape;4259;p58"/>
            <p:cNvCxnSpPr>
              <a:stCxn id="4252" idx="2"/>
              <a:endCxn id="4253" idx="0"/>
            </p:cNvCxnSpPr>
            <p:nvPr/>
          </p:nvCxnSpPr>
          <p:spPr>
            <a:xfrm rot="-5400000" flipH="1">
              <a:off x="5253443" y="2225405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0" name="Google Shape;4260;p58"/>
            <p:cNvCxnSpPr>
              <a:stCxn id="4254" idx="0"/>
              <a:endCxn id="4252" idx="2"/>
            </p:cNvCxnSpPr>
            <p:nvPr/>
          </p:nvCxnSpPr>
          <p:spPr>
            <a:xfrm rot="-5400000">
              <a:off x="3483147" y="2225531"/>
              <a:ext cx="407400" cy="1770300"/>
            </a:xfrm>
            <a:prstGeom prst="bentConnector3">
              <a:avLst>
                <a:gd name="adj1" fmla="val 5001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1" name="Google Shape;4261;p58"/>
            <p:cNvCxnSpPr>
              <a:stCxn id="4254" idx="2"/>
              <a:endCxn id="4256" idx="0"/>
            </p:cNvCxnSpPr>
            <p:nvPr/>
          </p:nvCxnSpPr>
          <p:spPr>
            <a:xfrm rot="-5400000" flipH="1">
              <a:off x="2938347" y="362023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2" name="Google Shape;4262;p58"/>
            <p:cNvCxnSpPr>
              <a:stCxn id="4255" idx="0"/>
              <a:endCxn id="4254" idx="2"/>
            </p:cNvCxnSpPr>
            <p:nvPr/>
          </p:nvCxnSpPr>
          <p:spPr>
            <a:xfrm rot="-5400000">
              <a:off x="20931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3" name="Google Shape;4263;p58"/>
            <p:cNvCxnSpPr>
              <a:stCxn id="4253" idx="2"/>
              <a:endCxn id="4258" idx="0"/>
            </p:cNvCxnSpPr>
            <p:nvPr/>
          </p:nvCxnSpPr>
          <p:spPr>
            <a:xfrm rot="-5400000" flipH="1">
              <a:off x="6479090" y="3620081"/>
              <a:ext cx="571800" cy="8454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264" name="Google Shape;4264;p58"/>
            <p:cNvCxnSpPr>
              <a:stCxn id="4257" idx="0"/>
              <a:endCxn id="4253" idx="2"/>
            </p:cNvCxnSpPr>
            <p:nvPr/>
          </p:nvCxnSpPr>
          <p:spPr>
            <a:xfrm rot="-5400000">
              <a:off x="5633700" y="3620251"/>
              <a:ext cx="571800" cy="845100"/>
            </a:xfrm>
            <a:prstGeom prst="bentConnector3">
              <a:avLst>
                <a:gd name="adj1" fmla="val 5000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265" name="Google Shape;4265;p58"/>
          <p:cNvGrpSpPr/>
          <p:nvPr/>
        </p:nvGrpSpPr>
        <p:grpSpPr>
          <a:xfrm>
            <a:off x="722344" y="537474"/>
            <a:ext cx="2507605" cy="206262"/>
            <a:chOff x="725394" y="969857"/>
            <a:chExt cx="2507605" cy="206262"/>
          </a:xfrm>
        </p:grpSpPr>
        <p:grpSp>
          <p:nvGrpSpPr>
            <p:cNvPr id="4266" name="Google Shape;4266;p58"/>
            <p:cNvGrpSpPr/>
            <p:nvPr/>
          </p:nvGrpSpPr>
          <p:grpSpPr>
            <a:xfrm>
              <a:off x="725394" y="969857"/>
              <a:ext cx="609022" cy="123212"/>
              <a:chOff x="881025" y="2800065"/>
              <a:chExt cx="2009975" cy="412910"/>
            </a:xfrm>
          </p:grpSpPr>
          <p:sp>
            <p:nvSpPr>
              <p:cNvPr id="4267" name="Google Shape;4267;p58"/>
              <p:cNvSpPr/>
              <p:nvPr/>
            </p:nvSpPr>
            <p:spPr>
              <a:xfrm>
                <a:off x="932600" y="3079475"/>
                <a:ext cx="1958400" cy="1335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68" name="Google Shape;4268;p58"/>
              <p:cNvGrpSpPr/>
              <p:nvPr/>
            </p:nvGrpSpPr>
            <p:grpSpPr>
              <a:xfrm>
                <a:off x="881025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4269" name="Google Shape;4269;p58"/>
                <p:cNvCxnSpPr>
                  <a:stCxn id="4270" idx="4"/>
                  <a:endCxn id="4267" idx="1"/>
                </p:cNvCxnSpPr>
                <p:nvPr/>
              </p:nvCxnSpPr>
              <p:spPr>
                <a:xfrm>
                  <a:off x="891775" y="2656100"/>
                  <a:ext cx="54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70" name="Google Shape;4270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chemeClr val="lt1"/>
                </a:solidFill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71" name="Google Shape;4271;p58"/>
            <p:cNvGrpSpPr/>
            <p:nvPr/>
          </p:nvGrpSpPr>
          <p:grpSpPr>
            <a:xfrm>
              <a:off x="1321712" y="1053233"/>
              <a:ext cx="606085" cy="122886"/>
              <a:chOff x="2849073" y="3079475"/>
              <a:chExt cx="2000279" cy="411817"/>
            </a:xfrm>
          </p:grpSpPr>
          <p:sp>
            <p:nvSpPr>
              <p:cNvPr id="4272" name="Google Shape;4272;p58"/>
              <p:cNvSpPr/>
              <p:nvPr/>
            </p:nvSpPr>
            <p:spPr>
              <a:xfrm>
                <a:off x="2890952" y="3079475"/>
                <a:ext cx="1958400" cy="1335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73" name="Google Shape;4273;p58"/>
              <p:cNvGrpSpPr/>
              <p:nvPr/>
            </p:nvGrpSpPr>
            <p:grpSpPr>
              <a:xfrm rot="10800000">
                <a:off x="2849073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4274" name="Google Shape;4274;p58"/>
                <p:cNvCxnSpPr>
                  <a:stCxn id="4275" idx="4"/>
                  <a:endCxn id="4272" idx="1"/>
                </p:cNvCxnSpPr>
                <p:nvPr/>
              </p:nvCxnSpPr>
              <p:spPr>
                <a:xfrm>
                  <a:off x="2116300" y="2656100"/>
                  <a:ext cx="42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75" name="Google Shape;4275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chemeClr val="dk2"/>
                </a:solidFill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76" name="Google Shape;4276;p58"/>
            <p:cNvGrpSpPr/>
            <p:nvPr/>
          </p:nvGrpSpPr>
          <p:grpSpPr>
            <a:xfrm>
              <a:off x="1915363" y="969857"/>
              <a:ext cx="605814" cy="123212"/>
              <a:chOff x="4808316" y="2800065"/>
              <a:chExt cx="1999386" cy="412910"/>
            </a:xfrm>
          </p:grpSpPr>
          <p:sp>
            <p:nvSpPr>
              <p:cNvPr id="4277" name="Google Shape;4277;p58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78" name="Google Shape;4278;p58"/>
              <p:cNvGrpSpPr/>
              <p:nvPr/>
            </p:nvGrpSpPr>
            <p:grpSpPr>
              <a:xfrm>
                <a:off x="4808316" y="2800065"/>
                <a:ext cx="92400" cy="346200"/>
                <a:chOff x="845575" y="2563700"/>
                <a:chExt cx="92400" cy="346200"/>
              </a:xfrm>
            </p:grpSpPr>
            <p:cxnSp>
              <p:nvCxnSpPr>
                <p:cNvPr id="4279" name="Google Shape;4279;p58"/>
                <p:cNvCxnSpPr>
                  <a:stCxn id="4280" idx="4"/>
                  <a:endCxn id="4272" idx="3"/>
                </p:cNvCxnSpPr>
                <p:nvPr/>
              </p:nvCxnSpPr>
              <p:spPr>
                <a:xfrm flipH="1">
                  <a:off x="886675" y="2656100"/>
                  <a:ext cx="5100" cy="2538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80" name="Google Shape;4280;p58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chemeClr val="lt2"/>
                </a:solidFill>
                <a:ln w="19050" cap="flat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281" name="Google Shape;4281;p58"/>
            <p:cNvGrpSpPr/>
            <p:nvPr/>
          </p:nvGrpSpPr>
          <p:grpSpPr>
            <a:xfrm>
              <a:off x="2506734" y="1053233"/>
              <a:ext cx="726265" cy="122886"/>
              <a:chOff x="6760035" y="3079475"/>
              <a:chExt cx="2396914" cy="411817"/>
            </a:xfrm>
          </p:grpSpPr>
          <p:sp>
            <p:nvSpPr>
              <p:cNvPr id="4282" name="Google Shape;4282;p58"/>
              <p:cNvSpPr/>
              <p:nvPr/>
            </p:nvSpPr>
            <p:spPr>
              <a:xfrm>
                <a:off x="6807650" y="3079475"/>
                <a:ext cx="2349300" cy="1335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83" name="Google Shape;4283;p58"/>
              <p:cNvGrpSpPr/>
              <p:nvPr/>
            </p:nvGrpSpPr>
            <p:grpSpPr>
              <a:xfrm rot="10800000">
                <a:off x="6760035" y="3146292"/>
                <a:ext cx="92400" cy="345000"/>
                <a:chOff x="2070100" y="2563700"/>
                <a:chExt cx="92400" cy="345000"/>
              </a:xfrm>
            </p:grpSpPr>
            <p:cxnSp>
              <p:nvCxnSpPr>
                <p:cNvPr id="4284" name="Google Shape;4284;p58"/>
                <p:cNvCxnSpPr>
                  <a:stCxn id="4285" idx="4"/>
                  <a:endCxn id="4282" idx="1"/>
                </p:cNvCxnSpPr>
                <p:nvPr/>
              </p:nvCxnSpPr>
              <p:spPr>
                <a:xfrm flipH="1">
                  <a:off x="2114800" y="2656100"/>
                  <a:ext cx="1500" cy="25260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4285" name="Google Shape;4285;p58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chemeClr val="accent1"/>
                </a:solidFill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286" name="Google Shape;4286;p58"/>
          <p:cNvGrpSpPr/>
          <p:nvPr/>
        </p:nvGrpSpPr>
        <p:grpSpPr>
          <a:xfrm>
            <a:off x="721175" y="1053226"/>
            <a:ext cx="1086848" cy="754219"/>
            <a:chOff x="724225" y="1019530"/>
            <a:chExt cx="1086848" cy="754219"/>
          </a:xfrm>
        </p:grpSpPr>
        <p:sp>
          <p:nvSpPr>
            <p:cNvPr id="4287" name="Google Shape;4287;p58"/>
            <p:cNvSpPr/>
            <p:nvPr/>
          </p:nvSpPr>
          <p:spPr>
            <a:xfrm>
              <a:off x="1733973" y="1019530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88" name="Google Shape;4288;p58"/>
            <p:cNvSpPr/>
            <p:nvPr/>
          </p:nvSpPr>
          <p:spPr>
            <a:xfrm>
              <a:off x="1733973" y="1211791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89" name="Google Shape;4289;p58"/>
            <p:cNvSpPr/>
            <p:nvPr/>
          </p:nvSpPr>
          <p:spPr>
            <a:xfrm>
              <a:off x="1733973" y="1470943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0" name="Google Shape;4290;p58"/>
            <p:cNvSpPr/>
            <p:nvPr/>
          </p:nvSpPr>
          <p:spPr>
            <a:xfrm>
              <a:off x="1733973" y="1696649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1" name="Google Shape;4291;p58"/>
            <p:cNvSpPr/>
            <p:nvPr/>
          </p:nvSpPr>
          <p:spPr>
            <a:xfrm>
              <a:off x="1244849" y="1571196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2" name="Google Shape;4292;p58"/>
            <p:cNvSpPr/>
            <p:nvPr/>
          </p:nvSpPr>
          <p:spPr>
            <a:xfrm>
              <a:off x="1244850" y="1103061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3" name="Google Shape;4293;p58"/>
            <p:cNvSpPr/>
            <p:nvPr/>
          </p:nvSpPr>
          <p:spPr>
            <a:xfrm>
              <a:off x="724225" y="1328956"/>
              <a:ext cx="133800" cy="13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4" name="Google Shape;4294;p58"/>
            <p:cNvSpPr/>
            <p:nvPr/>
          </p:nvSpPr>
          <p:spPr>
            <a:xfrm rot="5400000">
              <a:off x="1663025" y="1039030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5" name="Google Shape;4295;p58"/>
            <p:cNvSpPr/>
            <p:nvPr/>
          </p:nvSpPr>
          <p:spPr>
            <a:xfrm rot="5400000">
              <a:off x="1663025" y="1231291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6" name="Google Shape;4296;p58"/>
            <p:cNvSpPr/>
            <p:nvPr/>
          </p:nvSpPr>
          <p:spPr>
            <a:xfrm rot="5400000">
              <a:off x="1663025" y="1490453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7" name="Google Shape;4297;p58"/>
            <p:cNvSpPr/>
            <p:nvPr/>
          </p:nvSpPr>
          <p:spPr>
            <a:xfrm rot="5400000">
              <a:off x="1663025" y="1716149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298" name="Google Shape;4298;p58"/>
            <p:cNvCxnSpPr>
              <a:stCxn id="4293" idx="6"/>
              <a:endCxn id="4299" idx="3"/>
            </p:cNvCxnSpPr>
            <p:nvPr/>
          </p:nvCxnSpPr>
          <p:spPr>
            <a:xfrm rot="10800000" flipH="1">
              <a:off x="858025" y="1154356"/>
              <a:ext cx="318000" cy="241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0" name="Google Shape;4300;p58"/>
            <p:cNvCxnSpPr>
              <a:stCxn id="4293" idx="6"/>
              <a:endCxn id="4301" idx="3"/>
            </p:cNvCxnSpPr>
            <p:nvPr/>
          </p:nvCxnSpPr>
          <p:spPr>
            <a:xfrm>
              <a:off x="858025" y="1395856"/>
              <a:ext cx="318000" cy="226500"/>
            </a:xfrm>
            <a:prstGeom prst="curvedConnector3">
              <a:avLst>
                <a:gd name="adj1" fmla="val 4997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01" name="Google Shape;4301;p58"/>
            <p:cNvSpPr/>
            <p:nvPr/>
          </p:nvSpPr>
          <p:spPr>
            <a:xfrm rot="5400000">
              <a:off x="1172875" y="1603296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299" name="Google Shape;4299;p58"/>
            <p:cNvSpPr/>
            <p:nvPr/>
          </p:nvSpPr>
          <p:spPr>
            <a:xfrm rot="5400000">
              <a:off x="1172875" y="1135162"/>
              <a:ext cx="44100" cy="381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02" name="Google Shape;4302;p58"/>
            <p:cNvCxnSpPr>
              <a:stCxn id="4292" idx="6"/>
              <a:endCxn id="4294" idx="3"/>
            </p:cNvCxnSpPr>
            <p:nvPr/>
          </p:nvCxnSpPr>
          <p:spPr>
            <a:xfrm rot="10800000" flipH="1">
              <a:off x="1347150" y="1058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3" name="Google Shape;4303;p58"/>
            <p:cNvCxnSpPr>
              <a:stCxn id="4292" idx="6"/>
              <a:endCxn id="4295" idx="3"/>
            </p:cNvCxnSpPr>
            <p:nvPr/>
          </p:nvCxnSpPr>
          <p:spPr>
            <a:xfrm>
              <a:off x="1347150" y="1154211"/>
              <a:ext cx="318900" cy="960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4" name="Google Shape;4304;p58"/>
            <p:cNvCxnSpPr>
              <a:stCxn id="4291" idx="6"/>
              <a:endCxn id="4296" idx="3"/>
            </p:cNvCxnSpPr>
            <p:nvPr/>
          </p:nvCxnSpPr>
          <p:spPr>
            <a:xfrm rot="10800000" flipH="1">
              <a:off x="1347149" y="15095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05" name="Google Shape;4305;p58"/>
            <p:cNvCxnSpPr>
              <a:stCxn id="4291" idx="6"/>
              <a:endCxn id="4297" idx="3"/>
            </p:cNvCxnSpPr>
            <p:nvPr/>
          </p:nvCxnSpPr>
          <p:spPr>
            <a:xfrm>
              <a:off x="1347149" y="1622346"/>
              <a:ext cx="318900" cy="112800"/>
            </a:xfrm>
            <a:prstGeom prst="curvedConnector3">
              <a:avLst>
                <a:gd name="adj1" fmla="val 4999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06" name="Google Shape;4306;p58"/>
          <p:cNvGrpSpPr/>
          <p:nvPr/>
        </p:nvGrpSpPr>
        <p:grpSpPr>
          <a:xfrm>
            <a:off x="2140050" y="1054267"/>
            <a:ext cx="1086848" cy="752138"/>
            <a:chOff x="2143100" y="1328013"/>
            <a:chExt cx="1086848" cy="752138"/>
          </a:xfrm>
        </p:grpSpPr>
        <p:sp>
          <p:nvSpPr>
            <p:cNvPr id="4307" name="Google Shape;4307;p58"/>
            <p:cNvSpPr/>
            <p:nvPr/>
          </p:nvSpPr>
          <p:spPr>
            <a:xfrm>
              <a:off x="3152848" y="1340613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08" name="Google Shape;4308;p58"/>
            <p:cNvSpPr/>
            <p:nvPr/>
          </p:nvSpPr>
          <p:spPr>
            <a:xfrm>
              <a:off x="3152848" y="1557221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09" name="Google Shape;4309;p58"/>
            <p:cNvSpPr/>
            <p:nvPr/>
          </p:nvSpPr>
          <p:spPr>
            <a:xfrm>
              <a:off x="3152848" y="1773829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0" name="Google Shape;4310;p58"/>
            <p:cNvSpPr/>
            <p:nvPr/>
          </p:nvSpPr>
          <p:spPr>
            <a:xfrm>
              <a:off x="3152848" y="1990438"/>
              <a:ext cx="77100" cy="7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1" name="Google Shape;4311;p58"/>
            <p:cNvSpPr/>
            <p:nvPr/>
          </p:nvSpPr>
          <p:spPr>
            <a:xfrm>
              <a:off x="2477249" y="1977850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2" name="Google Shape;4312;p58"/>
            <p:cNvSpPr/>
            <p:nvPr/>
          </p:nvSpPr>
          <p:spPr>
            <a:xfrm>
              <a:off x="2477250" y="1328013"/>
              <a:ext cx="102300" cy="10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13" name="Google Shape;4313;p58"/>
            <p:cNvSpPr/>
            <p:nvPr/>
          </p:nvSpPr>
          <p:spPr>
            <a:xfrm>
              <a:off x="2143177" y="1641385"/>
              <a:ext cx="133646" cy="133865"/>
            </a:xfrm>
            <a:custGeom>
              <a:avLst/>
              <a:gdLst/>
              <a:ahLst/>
              <a:cxnLst/>
              <a:rect l="l" t="t" r="r" b="b"/>
              <a:pathLst>
                <a:path w="20082" h="20115" extrusionOk="0">
                  <a:moveTo>
                    <a:pt x="10041" y="1"/>
                  </a:moveTo>
                  <a:cubicBezTo>
                    <a:pt x="4503" y="1"/>
                    <a:pt x="0" y="4504"/>
                    <a:pt x="0" y="10041"/>
                  </a:cubicBezTo>
                  <a:cubicBezTo>
                    <a:pt x="0" y="15612"/>
                    <a:pt x="4503" y="20115"/>
                    <a:pt x="10041" y="20115"/>
                  </a:cubicBezTo>
                  <a:cubicBezTo>
                    <a:pt x="15578" y="20115"/>
                    <a:pt x="20081" y="15612"/>
                    <a:pt x="20081" y="10041"/>
                  </a:cubicBezTo>
                  <a:cubicBezTo>
                    <a:pt x="20081" y="4504"/>
                    <a:pt x="15578" y="1"/>
                    <a:pt x="10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8"/>
            <p:cNvSpPr/>
            <p:nvPr/>
          </p:nvSpPr>
          <p:spPr>
            <a:xfrm>
              <a:off x="2143100" y="1641919"/>
              <a:ext cx="133800" cy="13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15" name="Google Shape;4315;p58"/>
            <p:cNvCxnSpPr>
              <a:stCxn id="4314" idx="0"/>
              <a:endCxn id="4312" idx="2"/>
            </p:cNvCxnSpPr>
            <p:nvPr/>
          </p:nvCxnSpPr>
          <p:spPr>
            <a:xfrm rot="-5400000">
              <a:off x="2212250" y="1376869"/>
              <a:ext cx="262800" cy="2673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6" name="Google Shape;4316;p58"/>
            <p:cNvCxnSpPr>
              <a:stCxn id="4314" idx="4"/>
              <a:endCxn id="4311" idx="2"/>
            </p:cNvCxnSpPr>
            <p:nvPr/>
          </p:nvCxnSpPr>
          <p:spPr>
            <a:xfrm rot="-5400000" flipH="1">
              <a:off x="2217050" y="1768669"/>
              <a:ext cx="253200" cy="2673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7" name="Google Shape;4317;p58"/>
            <p:cNvCxnSpPr>
              <a:stCxn id="4311" idx="6"/>
              <a:endCxn id="4310" idx="2"/>
            </p:cNvCxnSpPr>
            <p:nvPr/>
          </p:nvCxnSpPr>
          <p:spPr>
            <a:xfrm>
              <a:off x="2579549" y="2029000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8" name="Google Shape;4318;p58"/>
            <p:cNvCxnSpPr>
              <a:stCxn id="4311" idx="6"/>
              <a:endCxn id="4309" idx="2"/>
            </p:cNvCxnSpPr>
            <p:nvPr/>
          </p:nvCxnSpPr>
          <p:spPr>
            <a:xfrm rot="10800000" flipH="1">
              <a:off x="2579549" y="1812400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19" name="Google Shape;4319;p58"/>
            <p:cNvCxnSpPr>
              <a:stCxn id="4312" idx="6"/>
              <a:endCxn id="4308" idx="2"/>
            </p:cNvCxnSpPr>
            <p:nvPr/>
          </p:nvCxnSpPr>
          <p:spPr>
            <a:xfrm>
              <a:off x="2579550" y="1379163"/>
              <a:ext cx="573300" cy="216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20" name="Google Shape;4320;p58"/>
            <p:cNvCxnSpPr>
              <a:stCxn id="4312" idx="6"/>
              <a:endCxn id="4307" idx="2"/>
            </p:cNvCxnSpPr>
            <p:nvPr/>
          </p:nvCxnSpPr>
          <p:spPr>
            <a:xfrm>
              <a:off x="2579550" y="1379163"/>
              <a:ext cx="5733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21" name="Google Shape;4321;p58"/>
          <p:cNvGrpSpPr/>
          <p:nvPr/>
        </p:nvGrpSpPr>
        <p:grpSpPr>
          <a:xfrm>
            <a:off x="3448271" y="1051252"/>
            <a:ext cx="1572470" cy="758168"/>
            <a:chOff x="3406121" y="972084"/>
            <a:chExt cx="1572470" cy="758168"/>
          </a:xfrm>
        </p:grpSpPr>
        <p:grpSp>
          <p:nvGrpSpPr>
            <p:cNvPr id="4322" name="Google Shape;4322;p58"/>
            <p:cNvGrpSpPr/>
            <p:nvPr/>
          </p:nvGrpSpPr>
          <p:grpSpPr>
            <a:xfrm>
              <a:off x="3406121" y="972084"/>
              <a:ext cx="408247" cy="496945"/>
              <a:chOff x="3406121" y="1290134"/>
              <a:chExt cx="408247" cy="496945"/>
            </a:xfrm>
          </p:grpSpPr>
          <p:cxnSp>
            <p:nvCxnSpPr>
              <p:cNvPr id="4323" name="Google Shape;4323;p58"/>
              <p:cNvCxnSpPr>
                <a:stCxn id="4324" idx="6"/>
                <a:endCxn id="4325" idx="2"/>
              </p:cNvCxnSpPr>
              <p:nvPr/>
            </p:nvCxnSpPr>
            <p:spPr>
              <a:xfrm>
                <a:off x="3607721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326" name="Google Shape;4326;p58"/>
              <p:cNvCxnSpPr>
                <a:stCxn id="4324" idx="0"/>
                <a:endCxn id="4327" idx="1"/>
              </p:cNvCxnSpPr>
              <p:nvPr/>
            </p:nvCxnSpPr>
            <p:spPr>
              <a:xfrm rot="10800000">
                <a:off x="3506921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27" name="Google Shape;4327;p58"/>
              <p:cNvSpPr/>
              <p:nvPr/>
            </p:nvSpPr>
            <p:spPr>
              <a:xfrm>
                <a:off x="3506869" y="1290134"/>
                <a:ext cx="307500" cy="107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58"/>
              <p:cNvSpPr/>
              <p:nvPr/>
            </p:nvSpPr>
            <p:spPr>
              <a:xfrm>
                <a:off x="3406121" y="1585478"/>
                <a:ext cx="201600" cy="2016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328" name="Google Shape;4328;p58"/>
            <p:cNvCxnSpPr>
              <a:stCxn id="4329" idx="1"/>
              <a:endCxn id="4330" idx="4"/>
            </p:cNvCxnSpPr>
            <p:nvPr/>
          </p:nvCxnSpPr>
          <p:spPr>
            <a:xfrm rot="10800000">
              <a:off x="4668929" y="1468927"/>
              <a:ext cx="0" cy="191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331" name="Google Shape;4331;p58"/>
            <p:cNvGrpSpPr/>
            <p:nvPr/>
          </p:nvGrpSpPr>
          <p:grpSpPr>
            <a:xfrm>
              <a:off x="3793478" y="1267428"/>
              <a:ext cx="408275" cy="462823"/>
              <a:chOff x="3793478" y="1585478"/>
              <a:chExt cx="408275" cy="462823"/>
            </a:xfrm>
          </p:grpSpPr>
          <p:cxnSp>
            <p:nvCxnSpPr>
              <p:cNvPr id="4332" name="Google Shape;4332;p58"/>
              <p:cNvCxnSpPr>
                <a:stCxn id="4333" idx="1"/>
                <a:endCxn id="4325" idx="4"/>
              </p:cNvCxnSpPr>
              <p:nvPr/>
            </p:nvCxnSpPr>
            <p:spPr>
              <a:xfrm rot="10800000">
                <a:off x="3894253" y="1787152"/>
                <a:ext cx="0" cy="207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33" name="Google Shape;4333;p58"/>
              <p:cNvSpPr/>
              <p:nvPr/>
            </p:nvSpPr>
            <p:spPr>
              <a:xfrm>
                <a:off x="3894253" y="1941202"/>
                <a:ext cx="307500" cy="1071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58"/>
              <p:cNvSpPr/>
              <p:nvPr/>
            </p:nvSpPr>
            <p:spPr>
              <a:xfrm>
                <a:off x="3793478" y="1585478"/>
                <a:ext cx="201600" cy="201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34" name="Google Shape;4334;p58"/>
              <p:cNvCxnSpPr>
                <a:stCxn id="4325" idx="6"/>
                <a:endCxn id="4335" idx="2"/>
              </p:cNvCxnSpPr>
              <p:nvPr/>
            </p:nvCxnSpPr>
            <p:spPr>
              <a:xfrm>
                <a:off x="3995078" y="1686278"/>
                <a:ext cx="185700" cy="600"/>
              </a:xfrm>
              <a:prstGeom prst="bentConnector3">
                <a:avLst>
                  <a:gd name="adj1" fmla="val 50015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36" name="Google Shape;4336;p58"/>
            <p:cNvGrpSpPr/>
            <p:nvPr/>
          </p:nvGrpSpPr>
          <p:grpSpPr>
            <a:xfrm>
              <a:off x="4180835" y="972084"/>
              <a:ext cx="408283" cy="496945"/>
              <a:chOff x="4180835" y="1290134"/>
              <a:chExt cx="408283" cy="496945"/>
            </a:xfrm>
          </p:grpSpPr>
          <p:cxnSp>
            <p:nvCxnSpPr>
              <p:cNvPr id="4337" name="Google Shape;4337;p58"/>
              <p:cNvCxnSpPr>
                <a:stCxn id="4335" idx="0"/>
                <a:endCxn id="4338" idx="1"/>
              </p:cNvCxnSpPr>
              <p:nvPr/>
            </p:nvCxnSpPr>
            <p:spPr>
              <a:xfrm rot="10800000">
                <a:off x="4281635" y="1343678"/>
                <a:ext cx="0" cy="24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338" name="Google Shape;4338;p58"/>
              <p:cNvSpPr/>
              <p:nvPr/>
            </p:nvSpPr>
            <p:spPr>
              <a:xfrm>
                <a:off x="4281617" y="1290134"/>
                <a:ext cx="307500" cy="1071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58"/>
              <p:cNvSpPr/>
              <p:nvPr/>
            </p:nvSpPr>
            <p:spPr>
              <a:xfrm>
                <a:off x="4180835" y="1585478"/>
                <a:ext cx="201600" cy="201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39" name="Google Shape;4339;p58"/>
              <p:cNvCxnSpPr>
                <a:stCxn id="4335" idx="6"/>
                <a:endCxn id="4330" idx="2"/>
              </p:cNvCxnSpPr>
              <p:nvPr/>
            </p:nvCxnSpPr>
            <p:spPr>
              <a:xfrm>
                <a:off x="4382435" y="1686278"/>
                <a:ext cx="185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340" name="Google Shape;4340;p58"/>
            <p:cNvGrpSpPr/>
            <p:nvPr/>
          </p:nvGrpSpPr>
          <p:grpSpPr>
            <a:xfrm>
              <a:off x="4568191" y="1267428"/>
              <a:ext cx="410400" cy="446448"/>
              <a:chOff x="4568191" y="1585478"/>
              <a:chExt cx="410400" cy="446448"/>
            </a:xfrm>
          </p:grpSpPr>
          <p:sp>
            <p:nvSpPr>
              <p:cNvPr id="4329" name="Google Shape;4329;p58"/>
              <p:cNvSpPr/>
              <p:nvPr/>
            </p:nvSpPr>
            <p:spPr>
              <a:xfrm>
                <a:off x="4668929" y="1924827"/>
                <a:ext cx="307500" cy="1071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58"/>
              <p:cNvSpPr/>
              <p:nvPr/>
            </p:nvSpPr>
            <p:spPr>
              <a:xfrm>
                <a:off x="4568191" y="1585478"/>
                <a:ext cx="201600" cy="2016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341" name="Google Shape;4341;p58"/>
              <p:cNvCxnSpPr>
                <a:stCxn id="4330" idx="6"/>
              </p:cNvCxnSpPr>
              <p:nvPr/>
            </p:nvCxnSpPr>
            <p:spPr>
              <a:xfrm>
                <a:off x="4769791" y="1686278"/>
                <a:ext cx="208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</p:grpSp>
      <p:grpSp>
        <p:nvGrpSpPr>
          <p:cNvPr id="4342" name="Google Shape;4342;p58"/>
          <p:cNvGrpSpPr/>
          <p:nvPr/>
        </p:nvGrpSpPr>
        <p:grpSpPr>
          <a:xfrm>
            <a:off x="6848925" y="563127"/>
            <a:ext cx="1581844" cy="380835"/>
            <a:chOff x="6848925" y="1387771"/>
            <a:chExt cx="1581844" cy="380835"/>
          </a:xfrm>
        </p:grpSpPr>
        <p:sp>
          <p:nvSpPr>
            <p:cNvPr id="4343" name="Google Shape;4343;p58"/>
            <p:cNvSpPr/>
            <p:nvPr/>
          </p:nvSpPr>
          <p:spPr>
            <a:xfrm>
              <a:off x="6848925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4" name="Google Shape;4344;p58"/>
            <p:cNvSpPr/>
            <p:nvPr/>
          </p:nvSpPr>
          <p:spPr>
            <a:xfrm>
              <a:off x="7177486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45" name="Google Shape;4345;p58"/>
            <p:cNvCxnSpPr>
              <a:stCxn id="4343" idx="0"/>
              <a:endCxn id="4344" idx="3"/>
            </p:cNvCxnSpPr>
            <p:nvPr/>
          </p:nvCxnSpPr>
          <p:spPr>
            <a:xfrm>
              <a:off x="7116525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46" name="Google Shape;4346;p58"/>
            <p:cNvSpPr/>
            <p:nvPr/>
          </p:nvSpPr>
          <p:spPr>
            <a:xfrm>
              <a:off x="7506047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7" name="Google Shape;4347;p58"/>
            <p:cNvSpPr/>
            <p:nvPr/>
          </p:nvSpPr>
          <p:spPr>
            <a:xfrm>
              <a:off x="8163169" y="1387771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48" name="Google Shape;4348;p58"/>
            <p:cNvSpPr/>
            <p:nvPr/>
          </p:nvSpPr>
          <p:spPr>
            <a:xfrm>
              <a:off x="7834608" y="1536707"/>
              <a:ext cx="267600" cy="231900"/>
            </a:xfrm>
            <a:prstGeom prst="hexagon">
              <a:avLst>
                <a:gd name="adj" fmla="val 25000"/>
                <a:gd name="vf" fmla="val 115470"/>
              </a:avLst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49" name="Google Shape;4349;p58"/>
            <p:cNvCxnSpPr>
              <a:stCxn id="4344" idx="0"/>
              <a:endCxn id="4346" idx="3"/>
            </p:cNvCxnSpPr>
            <p:nvPr/>
          </p:nvCxnSpPr>
          <p:spPr>
            <a:xfrm rot="10800000" flipH="1">
              <a:off x="7445086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0" name="Google Shape;4350;p58"/>
            <p:cNvCxnSpPr>
              <a:stCxn id="4346" idx="0"/>
              <a:endCxn id="4348" idx="3"/>
            </p:cNvCxnSpPr>
            <p:nvPr/>
          </p:nvCxnSpPr>
          <p:spPr>
            <a:xfrm>
              <a:off x="7773647" y="1503721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1" name="Google Shape;4351;p58"/>
            <p:cNvCxnSpPr>
              <a:stCxn id="4348" idx="0"/>
              <a:endCxn id="4347" idx="3"/>
            </p:cNvCxnSpPr>
            <p:nvPr/>
          </p:nvCxnSpPr>
          <p:spPr>
            <a:xfrm rot="10800000" flipH="1">
              <a:off x="8102208" y="1503857"/>
              <a:ext cx="60900" cy="148800"/>
            </a:xfrm>
            <a:prstGeom prst="bentConnector3">
              <a:avLst>
                <a:gd name="adj1" fmla="val 50050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52" name="Google Shape;4352;p58"/>
          <p:cNvGrpSpPr/>
          <p:nvPr/>
        </p:nvGrpSpPr>
        <p:grpSpPr>
          <a:xfrm>
            <a:off x="3465691" y="2116927"/>
            <a:ext cx="1572426" cy="1468410"/>
            <a:chOff x="2219300" y="2070193"/>
            <a:chExt cx="1009000" cy="942255"/>
          </a:xfrm>
        </p:grpSpPr>
        <p:sp>
          <p:nvSpPr>
            <p:cNvPr id="4353" name="Google Shape;4353;p58"/>
            <p:cNvSpPr/>
            <p:nvPr/>
          </p:nvSpPr>
          <p:spPr>
            <a:xfrm>
              <a:off x="2476897" y="2448592"/>
              <a:ext cx="493800" cy="212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4" name="Google Shape;4354;p58"/>
            <p:cNvSpPr/>
            <p:nvPr/>
          </p:nvSpPr>
          <p:spPr>
            <a:xfrm>
              <a:off x="22193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5" name="Google Shape;4355;p58"/>
            <p:cNvSpPr/>
            <p:nvPr/>
          </p:nvSpPr>
          <p:spPr>
            <a:xfrm>
              <a:off x="260785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6" name="Google Shape;4356;p58"/>
            <p:cNvSpPr/>
            <p:nvPr/>
          </p:nvSpPr>
          <p:spPr>
            <a:xfrm>
              <a:off x="2996400" y="2070193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7" name="Google Shape;4357;p58"/>
            <p:cNvSpPr/>
            <p:nvPr/>
          </p:nvSpPr>
          <p:spPr>
            <a:xfrm>
              <a:off x="22193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8" name="Google Shape;4358;p58"/>
            <p:cNvSpPr/>
            <p:nvPr/>
          </p:nvSpPr>
          <p:spPr>
            <a:xfrm>
              <a:off x="260785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359" name="Google Shape;4359;p58"/>
            <p:cNvSpPr/>
            <p:nvPr/>
          </p:nvSpPr>
          <p:spPr>
            <a:xfrm>
              <a:off x="2996400" y="2780547"/>
              <a:ext cx="231900" cy="231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360" name="Google Shape;4360;p58"/>
            <p:cNvCxnSpPr>
              <a:stCxn id="4357" idx="0"/>
              <a:endCxn id="4353" idx="2"/>
            </p:cNvCxnSpPr>
            <p:nvPr/>
          </p:nvCxnSpPr>
          <p:spPr>
            <a:xfrm rot="-5400000">
              <a:off x="24696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1" name="Google Shape;4361;p58"/>
            <p:cNvCxnSpPr>
              <a:stCxn id="4358" idx="0"/>
              <a:endCxn id="4353" idx="2"/>
            </p:cNvCxnSpPr>
            <p:nvPr/>
          </p:nvCxnSpPr>
          <p:spPr>
            <a:xfrm rot="-5400000">
              <a:off x="2664100" y="2720547"/>
              <a:ext cx="119700" cy="3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2" name="Google Shape;4362;p58"/>
            <p:cNvCxnSpPr>
              <a:stCxn id="4359" idx="0"/>
              <a:endCxn id="4353" idx="2"/>
            </p:cNvCxnSpPr>
            <p:nvPr/>
          </p:nvCxnSpPr>
          <p:spPr>
            <a:xfrm rot="5400000" flipH="1">
              <a:off x="2858250" y="2526447"/>
              <a:ext cx="119700" cy="388500"/>
            </a:xfrm>
            <a:prstGeom prst="curvedConnector3">
              <a:avLst>
                <a:gd name="adj1" fmla="val 4994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3" name="Google Shape;4363;p58"/>
            <p:cNvCxnSpPr>
              <a:stCxn id="4354" idx="2"/>
              <a:endCxn id="4353" idx="0"/>
            </p:cNvCxnSpPr>
            <p:nvPr/>
          </p:nvCxnSpPr>
          <p:spPr>
            <a:xfrm rot="-5400000" flipH="1">
              <a:off x="24563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4" name="Google Shape;4364;p58"/>
            <p:cNvCxnSpPr>
              <a:stCxn id="4355" idx="2"/>
              <a:endCxn id="4353" idx="0"/>
            </p:cNvCxnSpPr>
            <p:nvPr/>
          </p:nvCxnSpPr>
          <p:spPr>
            <a:xfrm rot="-5400000" flipH="1">
              <a:off x="2650750" y="2375143"/>
              <a:ext cx="146400" cy="3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5" name="Google Shape;4365;p58"/>
            <p:cNvCxnSpPr>
              <a:stCxn id="4356" idx="2"/>
              <a:endCxn id="4353" idx="0"/>
            </p:cNvCxnSpPr>
            <p:nvPr/>
          </p:nvCxnSpPr>
          <p:spPr>
            <a:xfrm rot="5400000">
              <a:off x="2844900" y="2181043"/>
              <a:ext cx="146400" cy="388500"/>
            </a:xfrm>
            <a:prstGeom prst="curvedConnector3">
              <a:avLst>
                <a:gd name="adj1" fmla="val 50034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66" name="Google Shape;4366;p58"/>
          <p:cNvGrpSpPr/>
          <p:nvPr/>
        </p:nvGrpSpPr>
        <p:grpSpPr>
          <a:xfrm>
            <a:off x="6833476" y="2793506"/>
            <a:ext cx="1592486" cy="250093"/>
            <a:chOff x="6833476" y="2830651"/>
            <a:chExt cx="1592486" cy="250093"/>
          </a:xfrm>
        </p:grpSpPr>
        <p:sp>
          <p:nvSpPr>
            <p:cNvPr id="4367" name="Google Shape;4367;p58"/>
            <p:cNvSpPr/>
            <p:nvPr/>
          </p:nvSpPr>
          <p:spPr>
            <a:xfrm>
              <a:off x="6833476" y="2830651"/>
              <a:ext cx="173700" cy="173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8"/>
            <p:cNvSpPr/>
            <p:nvPr/>
          </p:nvSpPr>
          <p:spPr>
            <a:xfrm>
              <a:off x="7306243" y="2906744"/>
              <a:ext cx="174000" cy="174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8"/>
            <p:cNvSpPr/>
            <p:nvPr/>
          </p:nvSpPr>
          <p:spPr>
            <a:xfrm>
              <a:off x="7779343" y="2830651"/>
              <a:ext cx="173700" cy="173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>
              <a:off x="8252262" y="2906851"/>
              <a:ext cx="173700" cy="173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371" name="Google Shape;4371;p58"/>
            <p:cNvCxnSpPr>
              <a:stCxn id="4367" idx="6"/>
              <a:endCxn id="4368" idx="2"/>
            </p:cNvCxnSpPr>
            <p:nvPr/>
          </p:nvCxnSpPr>
          <p:spPr>
            <a:xfrm>
              <a:off x="7007176" y="2917501"/>
              <a:ext cx="299100" cy="76200"/>
            </a:xfrm>
            <a:prstGeom prst="curvedConnector3">
              <a:avLst>
                <a:gd name="adj1" fmla="val 49994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2" name="Google Shape;4372;p58"/>
            <p:cNvCxnSpPr>
              <a:stCxn id="4368" idx="6"/>
              <a:endCxn id="4369" idx="2"/>
            </p:cNvCxnSpPr>
            <p:nvPr/>
          </p:nvCxnSpPr>
          <p:spPr>
            <a:xfrm rot="10800000" flipH="1">
              <a:off x="7480243" y="2917544"/>
              <a:ext cx="299100" cy="762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73" name="Google Shape;4373;p58"/>
            <p:cNvCxnSpPr>
              <a:stCxn id="4369" idx="6"/>
              <a:endCxn id="4370" idx="2"/>
            </p:cNvCxnSpPr>
            <p:nvPr/>
          </p:nvCxnSpPr>
          <p:spPr>
            <a:xfrm>
              <a:off x="7953043" y="2917501"/>
              <a:ext cx="299100" cy="76200"/>
            </a:xfrm>
            <a:prstGeom prst="curvedConnector3">
              <a:avLst>
                <a:gd name="adj1" fmla="val 50020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374" name="Google Shape;4374;p58"/>
          <p:cNvGrpSpPr/>
          <p:nvPr/>
        </p:nvGrpSpPr>
        <p:grpSpPr>
          <a:xfrm>
            <a:off x="722334" y="2116997"/>
            <a:ext cx="2507630" cy="1468266"/>
            <a:chOff x="722459" y="2026426"/>
            <a:chExt cx="2507630" cy="1468266"/>
          </a:xfrm>
        </p:grpSpPr>
        <p:sp>
          <p:nvSpPr>
            <p:cNvPr id="4375" name="Google Shape;4375;p58"/>
            <p:cNvSpPr/>
            <p:nvPr/>
          </p:nvSpPr>
          <p:spPr>
            <a:xfrm>
              <a:off x="1610539" y="2397143"/>
              <a:ext cx="726600" cy="7266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Inter"/>
                  <a:ea typeface="Inter"/>
                  <a:cs typeface="Inter"/>
                  <a:sym typeface="Inter"/>
                </a:rPr>
                <a:t>    </a:t>
              </a: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376" name="Google Shape;4376;p58"/>
            <p:cNvGrpSpPr/>
            <p:nvPr/>
          </p:nvGrpSpPr>
          <p:grpSpPr>
            <a:xfrm>
              <a:off x="1729857" y="2506271"/>
              <a:ext cx="488119" cy="508407"/>
              <a:chOff x="-165066" y="3843615"/>
              <a:chExt cx="221259" cy="230455"/>
            </a:xfrm>
          </p:grpSpPr>
          <p:sp>
            <p:nvSpPr>
              <p:cNvPr id="4377" name="Google Shape;4377;p58"/>
              <p:cNvSpPr/>
              <p:nvPr/>
            </p:nvSpPr>
            <p:spPr>
              <a:xfrm>
                <a:off x="-16506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7950" y="0"/>
                    </a:moveTo>
                    <a:cubicBezTo>
                      <a:pt x="7325" y="0"/>
                      <a:pt x="7031" y="353"/>
                      <a:pt x="6905" y="861"/>
                    </a:cubicBezTo>
                    <a:cubicBezTo>
                      <a:pt x="6789" y="843"/>
                      <a:pt x="6673" y="834"/>
                      <a:pt x="6560" y="834"/>
                    </a:cubicBezTo>
                    <a:cubicBezTo>
                      <a:pt x="5374" y="834"/>
                      <a:pt x="4369" y="1804"/>
                      <a:pt x="4378" y="3035"/>
                    </a:cubicBezTo>
                    <a:cubicBezTo>
                      <a:pt x="4378" y="3093"/>
                      <a:pt x="4384" y="3152"/>
                      <a:pt x="4388" y="3210"/>
                    </a:cubicBezTo>
                    <a:cubicBezTo>
                      <a:pt x="4095" y="3091"/>
                      <a:pt x="3789" y="3034"/>
                      <a:pt x="3486" y="3034"/>
                    </a:cubicBezTo>
                    <a:cubicBezTo>
                      <a:pt x="2814" y="3034"/>
                      <a:pt x="2155" y="3317"/>
                      <a:pt x="1689" y="3841"/>
                    </a:cubicBezTo>
                    <a:cubicBezTo>
                      <a:pt x="1013" y="4601"/>
                      <a:pt x="893" y="5704"/>
                      <a:pt x="1385" y="6594"/>
                    </a:cubicBezTo>
                    <a:cubicBezTo>
                      <a:pt x="0" y="7697"/>
                      <a:pt x="117" y="9839"/>
                      <a:pt x="1618" y="10780"/>
                    </a:cubicBezTo>
                    <a:cubicBezTo>
                      <a:pt x="664" y="11961"/>
                      <a:pt x="1036" y="13721"/>
                      <a:pt x="2388" y="14417"/>
                    </a:cubicBezTo>
                    <a:cubicBezTo>
                      <a:pt x="2375" y="14508"/>
                      <a:pt x="2372" y="14595"/>
                      <a:pt x="2372" y="14685"/>
                    </a:cubicBezTo>
                    <a:cubicBezTo>
                      <a:pt x="2372" y="15776"/>
                      <a:pt x="3106" y="16727"/>
                      <a:pt x="4161" y="17002"/>
                    </a:cubicBezTo>
                    <a:cubicBezTo>
                      <a:pt x="4473" y="17901"/>
                      <a:pt x="5317" y="18472"/>
                      <a:pt x="6226" y="18472"/>
                    </a:cubicBezTo>
                    <a:cubicBezTo>
                      <a:pt x="6429" y="18472"/>
                      <a:pt x="6635" y="18443"/>
                      <a:pt x="6840" y="18383"/>
                    </a:cubicBezTo>
                    <a:cubicBezTo>
                      <a:pt x="6888" y="19128"/>
                      <a:pt x="7157" y="19697"/>
                      <a:pt x="7953" y="19697"/>
                    </a:cubicBezTo>
                    <a:cubicBezTo>
                      <a:pt x="9074" y="19697"/>
                      <a:pt x="9059" y="18730"/>
                      <a:pt x="9075" y="18730"/>
                    </a:cubicBezTo>
                    <a:cubicBezTo>
                      <a:pt x="9075" y="18730"/>
                      <a:pt x="9075" y="18730"/>
                      <a:pt x="9075" y="18730"/>
                    </a:cubicBezTo>
                    <a:cubicBezTo>
                      <a:pt x="9072" y="18726"/>
                      <a:pt x="9046" y="1055"/>
                      <a:pt x="9033" y="1055"/>
                    </a:cubicBezTo>
                    <a:cubicBezTo>
                      <a:pt x="9033" y="1055"/>
                      <a:pt x="9033" y="1055"/>
                      <a:pt x="9033" y="1055"/>
                    </a:cubicBezTo>
                    <a:cubicBezTo>
                      <a:pt x="9014" y="919"/>
                      <a:pt x="8982" y="790"/>
                      <a:pt x="8936" y="660"/>
                    </a:cubicBezTo>
                    <a:cubicBezTo>
                      <a:pt x="8784" y="259"/>
                      <a:pt x="8490" y="0"/>
                      <a:pt x="79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58"/>
              <p:cNvSpPr/>
              <p:nvPr/>
            </p:nvSpPr>
            <p:spPr>
              <a:xfrm>
                <a:off x="-100985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3573" y="1"/>
                    </a:moveTo>
                    <a:cubicBezTo>
                      <a:pt x="3573" y="1"/>
                      <a:pt x="1" y="221"/>
                      <a:pt x="997" y="4504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58"/>
              <p:cNvSpPr/>
              <p:nvPr/>
            </p:nvSpPr>
            <p:spPr>
              <a:xfrm>
                <a:off x="-86594" y="3875146"/>
                <a:ext cx="27296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3" h="2198" fill="none" extrusionOk="0">
                    <a:moveTo>
                      <a:pt x="0" y="696"/>
                    </a:moveTo>
                    <a:cubicBezTo>
                      <a:pt x="0" y="696"/>
                      <a:pt x="2333" y="0"/>
                      <a:pt x="2333" y="219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58"/>
              <p:cNvSpPr/>
              <p:nvPr/>
            </p:nvSpPr>
            <p:spPr>
              <a:xfrm>
                <a:off x="-113855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1" y="1"/>
                    </a:moveTo>
                    <a:cubicBezTo>
                      <a:pt x="1" y="1"/>
                      <a:pt x="1" y="1056"/>
                      <a:pt x="768" y="186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58"/>
              <p:cNvSpPr/>
              <p:nvPr/>
            </p:nvSpPr>
            <p:spPr>
              <a:xfrm>
                <a:off x="-148861" y="3908679"/>
                <a:ext cx="53340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328" fill="none" extrusionOk="0">
                    <a:moveTo>
                      <a:pt x="0" y="1030"/>
                    </a:moveTo>
                    <a:cubicBezTo>
                      <a:pt x="1301" y="1"/>
                      <a:pt x="2559" y="1327"/>
                      <a:pt x="2559" y="1327"/>
                    </a:cubicBezTo>
                    <a:cubicBezTo>
                      <a:pt x="2559" y="1327"/>
                      <a:pt x="2828" y="150"/>
                      <a:pt x="4559" y="642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58"/>
              <p:cNvSpPr/>
              <p:nvPr/>
            </p:nvSpPr>
            <p:spPr>
              <a:xfrm>
                <a:off x="-137430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10" y="4439"/>
                    </a:moveTo>
                    <a:cubicBezTo>
                      <a:pt x="10" y="4439"/>
                      <a:pt x="0" y="2220"/>
                      <a:pt x="1718" y="2437"/>
                    </a:cubicBezTo>
                    <a:cubicBezTo>
                      <a:pt x="1718" y="2437"/>
                      <a:pt x="828" y="1217"/>
                      <a:pt x="2401" y="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58"/>
              <p:cNvSpPr/>
              <p:nvPr/>
            </p:nvSpPr>
            <p:spPr>
              <a:xfrm>
                <a:off x="-122021" y="4015429"/>
                <a:ext cx="12461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5" h="2767" fill="none" extrusionOk="0">
                    <a:moveTo>
                      <a:pt x="1064" y="0"/>
                    </a:moveTo>
                    <a:cubicBezTo>
                      <a:pt x="1064" y="0"/>
                      <a:pt x="0" y="1146"/>
                      <a:pt x="702" y="276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58"/>
              <p:cNvSpPr/>
              <p:nvPr/>
            </p:nvSpPr>
            <p:spPr>
              <a:xfrm>
                <a:off x="-95533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3097" y="197"/>
                    </a:moveTo>
                    <a:cubicBezTo>
                      <a:pt x="1463" y="0"/>
                      <a:pt x="764" y="1579"/>
                      <a:pt x="764" y="1579"/>
                    </a:cubicBezTo>
                    <a:cubicBezTo>
                      <a:pt x="764" y="1579"/>
                      <a:pt x="334" y="1391"/>
                      <a:pt x="1" y="185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58"/>
              <p:cNvSpPr/>
              <p:nvPr/>
            </p:nvSpPr>
            <p:spPr>
              <a:xfrm>
                <a:off x="-123355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2735" y="0"/>
                    </a:moveTo>
                    <a:cubicBezTo>
                      <a:pt x="2735" y="0"/>
                      <a:pt x="1085" y="1530"/>
                      <a:pt x="1" y="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58"/>
              <p:cNvSpPr/>
              <p:nvPr/>
            </p:nvSpPr>
            <p:spPr>
              <a:xfrm>
                <a:off x="-91367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1" y="434"/>
                    </a:moveTo>
                    <a:cubicBezTo>
                      <a:pt x="1" y="434"/>
                      <a:pt x="1709" y="1"/>
                      <a:pt x="2741" y="135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58"/>
              <p:cNvSpPr/>
              <p:nvPr/>
            </p:nvSpPr>
            <p:spPr>
              <a:xfrm>
                <a:off x="-49996" y="3843615"/>
                <a:ext cx="106189" cy="230455"/>
              </a:xfrm>
              <a:custGeom>
                <a:avLst/>
                <a:gdLst/>
                <a:ahLst/>
                <a:cxnLst/>
                <a:rect l="l" t="t" r="r" b="b"/>
                <a:pathLst>
                  <a:path w="9076" h="19697" extrusionOk="0">
                    <a:moveTo>
                      <a:pt x="1127" y="0"/>
                    </a:moveTo>
                    <a:cubicBezTo>
                      <a:pt x="586" y="0"/>
                      <a:pt x="292" y="259"/>
                      <a:pt x="140" y="660"/>
                    </a:cubicBezTo>
                    <a:cubicBezTo>
                      <a:pt x="95" y="790"/>
                      <a:pt x="62" y="919"/>
                      <a:pt x="43" y="1055"/>
                    </a:cubicBezTo>
                    <a:cubicBezTo>
                      <a:pt x="43" y="1055"/>
                      <a:pt x="43" y="1055"/>
                      <a:pt x="43" y="1055"/>
                    </a:cubicBezTo>
                    <a:cubicBezTo>
                      <a:pt x="30" y="1055"/>
                      <a:pt x="4" y="18726"/>
                      <a:pt x="1" y="18730"/>
                    </a:cubicBezTo>
                    <a:cubicBezTo>
                      <a:pt x="1" y="18730"/>
                      <a:pt x="1" y="18730"/>
                      <a:pt x="1" y="18730"/>
                    </a:cubicBezTo>
                    <a:cubicBezTo>
                      <a:pt x="17" y="18730"/>
                      <a:pt x="3" y="19697"/>
                      <a:pt x="1123" y="19697"/>
                    </a:cubicBezTo>
                    <a:cubicBezTo>
                      <a:pt x="1919" y="19697"/>
                      <a:pt x="2188" y="19128"/>
                      <a:pt x="2236" y="18383"/>
                    </a:cubicBezTo>
                    <a:cubicBezTo>
                      <a:pt x="2441" y="18443"/>
                      <a:pt x="2647" y="18472"/>
                      <a:pt x="2850" y="18472"/>
                    </a:cubicBezTo>
                    <a:cubicBezTo>
                      <a:pt x="3758" y="18472"/>
                      <a:pt x="4600" y="17901"/>
                      <a:pt x="4915" y="17002"/>
                    </a:cubicBezTo>
                    <a:cubicBezTo>
                      <a:pt x="5970" y="16727"/>
                      <a:pt x="6704" y="15776"/>
                      <a:pt x="6704" y="14685"/>
                    </a:cubicBezTo>
                    <a:cubicBezTo>
                      <a:pt x="6704" y="14595"/>
                      <a:pt x="6698" y="14508"/>
                      <a:pt x="6688" y="14417"/>
                    </a:cubicBezTo>
                    <a:cubicBezTo>
                      <a:pt x="8040" y="13725"/>
                      <a:pt x="8412" y="11961"/>
                      <a:pt x="7458" y="10780"/>
                    </a:cubicBezTo>
                    <a:cubicBezTo>
                      <a:pt x="8956" y="9839"/>
                      <a:pt x="9076" y="7697"/>
                      <a:pt x="7691" y="6594"/>
                    </a:cubicBezTo>
                    <a:cubicBezTo>
                      <a:pt x="8183" y="5704"/>
                      <a:pt x="8060" y="4601"/>
                      <a:pt x="7387" y="3841"/>
                    </a:cubicBezTo>
                    <a:cubicBezTo>
                      <a:pt x="6921" y="3315"/>
                      <a:pt x="6264" y="3033"/>
                      <a:pt x="5593" y="3033"/>
                    </a:cubicBezTo>
                    <a:cubicBezTo>
                      <a:pt x="5289" y="3033"/>
                      <a:pt x="4982" y="3091"/>
                      <a:pt x="4689" y="3210"/>
                    </a:cubicBezTo>
                    <a:cubicBezTo>
                      <a:pt x="4692" y="3152"/>
                      <a:pt x="4695" y="3093"/>
                      <a:pt x="4695" y="3035"/>
                    </a:cubicBezTo>
                    <a:cubicBezTo>
                      <a:pt x="4704" y="1804"/>
                      <a:pt x="3702" y="834"/>
                      <a:pt x="2514" y="834"/>
                    </a:cubicBezTo>
                    <a:cubicBezTo>
                      <a:pt x="2400" y="834"/>
                      <a:pt x="2285" y="843"/>
                      <a:pt x="2168" y="861"/>
                    </a:cubicBezTo>
                    <a:cubicBezTo>
                      <a:pt x="2045" y="353"/>
                      <a:pt x="1751" y="0"/>
                      <a:pt x="11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58"/>
              <p:cNvSpPr/>
              <p:nvPr/>
            </p:nvSpPr>
            <p:spPr>
              <a:xfrm>
                <a:off x="-49692" y="3906105"/>
                <a:ext cx="41804" cy="52708"/>
              </a:xfrm>
              <a:custGeom>
                <a:avLst/>
                <a:gdLst/>
                <a:ahLst/>
                <a:cxnLst/>
                <a:rect l="l" t="t" r="r" b="b"/>
                <a:pathLst>
                  <a:path w="3573" h="4505" fill="none" extrusionOk="0">
                    <a:moveTo>
                      <a:pt x="1" y="1"/>
                    </a:moveTo>
                    <a:cubicBezTo>
                      <a:pt x="1" y="1"/>
                      <a:pt x="3572" y="221"/>
                      <a:pt x="2573" y="4504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58"/>
              <p:cNvSpPr/>
              <p:nvPr/>
            </p:nvSpPr>
            <p:spPr>
              <a:xfrm>
                <a:off x="-49575" y="3875146"/>
                <a:ext cx="27261" cy="25717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2198" fill="none" extrusionOk="0">
                    <a:moveTo>
                      <a:pt x="2330" y="696"/>
                    </a:moveTo>
                    <a:cubicBezTo>
                      <a:pt x="2330" y="696"/>
                      <a:pt x="0" y="0"/>
                      <a:pt x="0" y="219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58"/>
              <p:cNvSpPr/>
              <p:nvPr/>
            </p:nvSpPr>
            <p:spPr>
              <a:xfrm>
                <a:off x="-4003" y="3879078"/>
                <a:ext cx="8986" cy="21785"/>
              </a:xfrm>
              <a:custGeom>
                <a:avLst/>
                <a:gdLst/>
                <a:ahLst/>
                <a:cxnLst/>
                <a:rect l="l" t="t" r="r" b="b"/>
                <a:pathLst>
                  <a:path w="768" h="1862" fill="none" extrusionOk="0">
                    <a:moveTo>
                      <a:pt x="767" y="1"/>
                    </a:moveTo>
                    <a:cubicBezTo>
                      <a:pt x="767" y="1"/>
                      <a:pt x="767" y="1056"/>
                      <a:pt x="1" y="186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58"/>
              <p:cNvSpPr/>
              <p:nvPr/>
            </p:nvSpPr>
            <p:spPr>
              <a:xfrm>
                <a:off x="-13352" y="3908679"/>
                <a:ext cx="53352" cy="15538"/>
              </a:xfrm>
              <a:custGeom>
                <a:avLst/>
                <a:gdLst/>
                <a:ahLst/>
                <a:cxnLst/>
                <a:rect l="l" t="t" r="r" b="b"/>
                <a:pathLst>
                  <a:path w="4560" h="1328" fill="none" extrusionOk="0">
                    <a:moveTo>
                      <a:pt x="4559" y="1030"/>
                    </a:moveTo>
                    <a:cubicBezTo>
                      <a:pt x="3258" y="1"/>
                      <a:pt x="1997" y="1327"/>
                      <a:pt x="1997" y="1327"/>
                    </a:cubicBezTo>
                    <a:cubicBezTo>
                      <a:pt x="1997" y="1327"/>
                      <a:pt x="1731" y="150"/>
                      <a:pt x="1" y="642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58"/>
              <p:cNvSpPr/>
              <p:nvPr/>
            </p:nvSpPr>
            <p:spPr>
              <a:xfrm>
                <a:off x="466" y="3963493"/>
                <a:ext cx="28092" cy="51948"/>
              </a:xfrm>
              <a:custGeom>
                <a:avLst/>
                <a:gdLst/>
                <a:ahLst/>
                <a:cxnLst/>
                <a:rect l="l" t="t" r="r" b="b"/>
                <a:pathLst>
                  <a:path w="2401" h="4440" fill="none" extrusionOk="0">
                    <a:moveTo>
                      <a:pt x="2391" y="4439"/>
                    </a:moveTo>
                    <a:cubicBezTo>
                      <a:pt x="2391" y="4439"/>
                      <a:pt x="2401" y="2220"/>
                      <a:pt x="683" y="2437"/>
                    </a:cubicBezTo>
                    <a:cubicBezTo>
                      <a:pt x="683" y="2437"/>
                      <a:pt x="1573" y="1217"/>
                      <a:pt x="0" y="1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58"/>
              <p:cNvSpPr/>
              <p:nvPr/>
            </p:nvSpPr>
            <p:spPr>
              <a:xfrm>
                <a:off x="688" y="4015429"/>
                <a:ext cx="12472" cy="32374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2767" fill="none" extrusionOk="0">
                    <a:moveTo>
                      <a:pt x="1" y="0"/>
                    </a:moveTo>
                    <a:cubicBezTo>
                      <a:pt x="1" y="0"/>
                      <a:pt x="1065" y="1146"/>
                      <a:pt x="363" y="276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58"/>
              <p:cNvSpPr/>
              <p:nvPr/>
            </p:nvSpPr>
            <p:spPr>
              <a:xfrm>
                <a:off x="-49575" y="4013124"/>
                <a:ext cx="36235" cy="21739"/>
              </a:xfrm>
              <a:custGeom>
                <a:avLst/>
                <a:gdLst/>
                <a:ahLst/>
                <a:cxnLst/>
                <a:rect l="l" t="t" r="r" b="b"/>
                <a:pathLst>
                  <a:path w="3097" h="1858" fill="none" extrusionOk="0">
                    <a:moveTo>
                      <a:pt x="0" y="197"/>
                    </a:moveTo>
                    <a:cubicBezTo>
                      <a:pt x="1631" y="0"/>
                      <a:pt x="2330" y="1579"/>
                      <a:pt x="2330" y="1579"/>
                    </a:cubicBezTo>
                    <a:cubicBezTo>
                      <a:pt x="2330" y="1579"/>
                      <a:pt x="2763" y="1391"/>
                      <a:pt x="3097" y="1857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58"/>
              <p:cNvSpPr/>
              <p:nvPr/>
            </p:nvSpPr>
            <p:spPr>
              <a:xfrm>
                <a:off x="-17517" y="3941357"/>
                <a:ext cx="32000" cy="17913"/>
              </a:xfrm>
              <a:custGeom>
                <a:avLst/>
                <a:gdLst/>
                <a:ahLst/>
                <a:cxnLst/>
                <a:rect l="l" t="t" r="r" b="b"/>
                <a:pathLst>
                  <a:path w="2735" h="1531" fill="none" extrusionOk="0">
                    <a:moveTo>
                      <a:pt x="1" y="0"/>
                    </a:moveTo>
                    <a:cubicBezTo>
                      <a:pt x="1" y="0"/>
                      <a:pt x="1651" y="1530"/>
                      <a:pt x="2734" y="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58"/>
              <p:cNvSpPr/>
              <p:nvPr/>
            </p:nvSpPr>
            <p:spPr>
              <a:xfrm>
                <a:off x="-49575" y="3973672"/>
                <a:ext cx="32070" cy="15807"/>
              </a:xfrm>
              <a:custGeom>
                <a:avLst/>
                <a:gdLst/>
                <a:ahLst/>
                <a:cxnLst/>
                <a:rect l="l" t="t" r="r" b="b"/>
                <a:pathLst>
                  <a:path w="2741" h="1351" fill="none" extrusionOk="0">
                    <a:moveTo>
                      <a:pt x="2741" y="434"/>
                    </a:moveTo>
                    <a:cubicBezTo>
                      <a:pt x="2741" y="434"/>
                      <a:pt x="1032" y="1"/>
                      <a:pt x="0" y="1350"/>
                    </a:cubicBezTo>
                  </a:path>
                </a:pathLst>
              </a:custGeom>
              <a:solidFill>
                <a:schemeClr val="accent3"/>
              </a:solidFill>
              <a:ln w="800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97" name="Google Shape;4397;p58"/>
            <p:cNvSpPr/>
            <p:nvPr/>
          </p:nvSpPr>
          <p:spPr>
            <a:xfrm>
              <a:off x="123305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8" name="Google Shape;4398;p58"/>
            <p:cNvSpPr/>
            <p:nvPr/>
          </p:nvSpPr>
          <p:spPr>
            <a:xfrm>
              <a:off x="1176682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9" name="Google Shape;4399;p58"/>
            <p:cNvSpPr/>
            <p:nvPr/>
          </p:nvSpPr>
          <p:spPr>
            <a:xfrm>
              <a:off x="894422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0" name="Google Shape;4400;p58"/>
            <p:cNvSpPr/>
            <p:nvPr/>
          </p:nvSpPr>
          <p:spPr>
            <a:xfrm>
              <a:off x="894422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1" name="Google Shape;4401;p58"/>
            <p:cNvSpPr/>
            <p:nvPr/>
          </p:nvSpPr>
          <p:spPr>
            <a:xfrm>
              <a:off x="1776211" y="2384783"/>
              <a:ext cx="90900" cy="9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2" name="Google Shape;4402;p58"/>
            <p:cNvSpPr/>
            <p:nvPr/>
          </p:nvSpPr>
          <p:spPr>
            <a:xfrm>
              <a:off x="1776211" y="3045153"/>
              <a:ext cx="90900" cy="90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3" name="Google Shape;4403;p58"/>
            <p:cNvSpPr/>
            <p:nvPr/>
          </p:nvSpPr>
          <p:spPr>
            <a:xfrm>
              <a:off x="2080600" y="2384783"/>
              <a:ext cx="90900" cy="90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4" name="Google Shape;4404;p58"/>
            <p:cNvSpPr/>
            <p:nvPr/>
          </p:nvSpPr>
          <p:spPr>
            <a:xfrm>
              <a:off x="2080600" y="3045153"/>
              <a:ext cx="90900" cy="90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5" name="Google Shape;4405;p58"/>
            <p:cNvSpPr/>
            <p:nvPr/>
          </p:nvSpPr>
          <p:spPr>
            <a:xfrm>
              <a:off x="1566251" y="2714968"/>
              <a:ext cx="90900" cy="90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2290478" y="2714968"/>
              <a:ext cx="90900" cy="90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407" name="Google Shape;4407;p58"/>
            <p:cNvSpPr/>
            <p:nvPr/>
          </p:nvSpPr>
          <p:spPr>
            <a:xfrm flipH="1">
              <a:off x="2226589" y="2026426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8" name="Google Shape;4408;p58"/>
            <p:cNvSpPr/>
            <p:nvPr/>
          </p:nvSpPr>
          <p:spPr>
            <a:xfrm flipH="1">
              <a:off x="2282966" y="3209693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9" name="Google Shape;4409;p58"/>
            <p:cNvSpPr/>
            <p:nvPr/>
          </p:nvSpPr>
          <p:spPr>
            <a:xfrm flipH="1">
              <a:off x="2565227" y="2815271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10" name="Google Shape;4410;p58"/>
            <p:cNvSpPr/>
            <p:nvPr/>
          </p:nvSpPr>
          <p:spPr>
            <a:xfrm flipH="1">
              <a:off x="2565227" y="2420848"/>
              <a:ext cx="488100" cy="285000"/>
            </a:xfrm>
            <a:prstGeom prst="roundRect">
              <a:avLst>
                <a:gd name="adj" fmla="val 2974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cxnSp>
          <p:nvCxnSpPr>
            <p:cNvPr id="4411" name="Google Shape;4411;p58"/>
            <p:cNvCxnSpPr>
              <a:stCxn id="4397" idx="3"/>
              <a:endCxn id="4401" idx="0"/>
            </p:cNvCxnSpPr>
            <p:nvPr/>
          </p:nvCxnSpPr>
          <p:spPr>
            <a:xfrm>
              <a:off x="1721159" y="2168926"/>
              <a:ext cx="100500" cy="2160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2" name="Google Shape;4412;p58"/>
            <p:cNvCxnSpPr>
              <a:stCxn id="4403" idx="0"/>
              <a:endCxn id="4407" idx="3"/>
            </p:cNvCxnSpPr>
            <p:nvPr/>
          </p:nvCxnSpPr>
          <p:spPr>
            <a:xfrm rot="-5400000">
              <a:off x="2068300" y="2226533"/>
              <a:ext cx="216000" cy="1005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3" name="Google Shape;4413;p58"/>
            <p:cNvCxnSpPr>
              <a:stCxn id="4405" idx="2"/>
              <a:endCxn id="4400" idx="3"/>
            </p:cNvCxnSpPr>
            <p:nvPr/>
          </p:nvCxnSpPr>
          <p:spPr>
            <a:xfrm rot="10800000">
              <a:off x="1382651" y="2563318"/>
              <a:ext cx="183600" cy="1971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4" name="Google Shape;4414;p58"/>
            <p:cNvCxnSpPr>
              <a:stCxn id="4405" idx="2"/>
              <a:endCxn id="4399" idx="3"/>
            </p:cNvCxnSpPr>
            <p:nvPr/>
          </p:nvCxnSpPr>
          <p:spPr>
            <a:xfrm flipH="1">
              <a:off x="1382651" y="2760418"/>
              <a:ext cx="183600" cy="197400"/>
            </a:xfrm>
            <a:prstGeom prst="bentConnector3">
              <a:avLst>
                <a:gd name="adj1" fmla="val 50035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5" name="Google Shape;4415;p58"/>
            <p:cNvCxnSpPr>
              <a:stCxn id="4402" idx="4"/>
              <a:endCxn id="4398" idx="3"/>
            </p:cNvCxnSpPr>
            <p:nvPr/>
          </p:nvCxnSpPr>
          <p:spPr>
            <a:xfrm rot="5400000">
              <a:off x="1635211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6" name="Google Shape;4416;p58"/>
            <p:cNvCxnSpPr>
              <a:stCxn id="4406" idx="6"/>
              <a:endCxn id="4410" idx="3"/>
            </p:cNvCxnSpPr>
            <p:nvPr/>
          </p:nvCxnSpPr>
          <p:spPr>
            <a:xfrm rot="10800000" flipH="1">
              <a:off x="2381378" y="2563318"/>
              <a:ext cx="183900" cy="1971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7" name="Google Shape;4417;p58"/>
            <p:cNvCxnSpPr>
              <a:stCxn id="4406" idx="6"/>
              <a:endCxn id="4409" idx="3"/>
            </p:cNvCxnSpPr>
            <p:nvPr/>
          </p:nvCxnSpPr>
          <p:spPr>
            <a:xfrm>
              <a:off x="2381378" y="2760418"/>
              <a:ext cx="183900" cy="197400"/>
            </a:xfrm>
            <a:prstGeom prst="bentConnector3">
              <a:avLst>
                <a:gd name="adj1" fmla="val 4998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8" name="Google Shape;4418;p58"/>
            <p:cNvCxnSpPr>
              <a:stCxn id="4404" idx="4"/>
              <a:endCxn id="4408" idx="3"/>
            </p:cNvCxnSpPr>
            <p:nvPr/>
          </p:nvCxnSpPr>
          <p:spPr>
            <a:xfrm rot="-5400000" flipH="1">
              <a:off x="2096500" y="3165603"/>
              <a:ext cx="216000" cy="1569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9" name="Google Shape;4419;p58"/>
            <p:cNvCxnSpPr>
              <a:stCxn id="4397" idx="1"/>
            </p:cNvCxnSpPr>
            <p:nvPr/>
          </p:nvCxnSpPr>
          <p:spPr>
            <a:xfrm rot="10800000">
              <a:off x="722459" y="2168926"/>
              <a:ext cx="5106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0" name="Google Shape;4420;p58"/>
            <p:cNvCxnSpPr>
              <a:stCxn id="4400" idx="1"/>
            </p:cNvCxnSpPr>
            <p:nvPr/>
          </p:nvCxnSpPr>
          <p:spPr>
            <a:xfrm rot="10800000">
              <a:off x="722522" y="2563348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1" name="Google Shape;4421;p58"/>
            <p:cNvCxnSpPr>
              <a:stCxn id="4399" idx="1"/>
            </p:cNvCxnSpPr>
            <p:nvPr/>
          </p:nvCxnSpPr>
          <p:spPr>
            <a:xfrm rot="10800000">
              <a:off x="722522" y="2957771"/>
              <a:ext cx="1719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2" name="Google Shape;4422;p58"/>
            <p:cNvCxnSpPr>
              <a:stCxn id="4398" idx="1"/>
            </p:cNvCxnSpPr>
            <p:nvPr/>
          </p:nvCxnSpPr>
          <p:spPr>
            <a:xfrm rot="10800000">
              <a:off x="722482" y="3352193"/>
              <a:ext cx="4542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3" name="Google Shape;4423;p58"/>
            <p:cNvCxnSpPr>
              <a:stCxn id="4408" idx="1"/>
            </p:cNvCxnSpPr>
            <p:nvPr/>
          </p:nvCxnSpPr>
          <p:spPr>
            <a:xfrm>
              <a:off x="2771066" y="3352193"/>
              <a:ext cx="4587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4" name="Google Shape;4424;p58"/>
            <p:cNvCxnSpPr>
              <a:stCxn id="4409" idx="1"/>
            </p:cNvCxnSpPr>
            <p:nvPr/>
          </p:nvCxnSpPr>
          <p:spPr>
            <a:xfrm>
              <a:off x="3053327" y="2957771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5" name="Google Shape;4425;p58"/>
            <p:cNvCxnSpPr>
              <a:stCxn id="4410" idx="1"/>
            </p:cNvCxnSpPr>
            <p:nvPr/>
          </p:nvCxnSpPr>
          <p:spPr>
            <a:xfrm>
              <a:off x="3053327" y="2563348"/>
              <a:ext cx="176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426" name="Google Shape;4426;p58"/>
            <p:cNvCxnSpPr>
              <a:stCxn id="4407" idx="1"/>
            </p:cNvCxnSpPr>
            <p:nvPr/>
          </p:nvCxnSpPr>
          <p:spPr>
            <a:xfrm>
              <a:off x="2714689" y="2168926"/>
              <a:ext cx="515400" cy="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427" name="Google Shape;4427;p58"/>
          <p:cNvGrpSpPr/>
          <p:nvPr/>
        </p:nvGrpSpPr>
        <p:grpSpPr>
          <a:xfrm>
            <a:off x="6833413" y="3291630"/>
            <a:ext cx="1592347" cy="1317003"/>
            <a:chOff x="6833413" y="3291630"/>
            <a:chExt cx="1592347" cy="1317003"/>
          </a:xfrm>
        </p:grpSpPr>
        <p:cxnSp>
          <p:nvCxnSpPr>
            <p:cNvPr id="4428" name="Google Shape;4428;p58"/>
            <p:cNvCxnSpPr>
              <a:stCxn id="4429" idx="4"/>
              <a:endCxn id="4430" idx="4"/>
            </p:cNvCxnSpPr>
            <p:nvPr/>
          </p:nvCxnSpPr>
          <p:spPr>
            <a:xfrm>
              <a:off x="7931660" y="3495899"/>
              <a:ext cx="374400" cy="2079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1" name="Google Shape;4431;p58"/>
            <p:cNvCxnSpPr>
              <a:stCxn id="4430" idx="2"/>
              <a:endCxn id="4432" idx="5"/>
            </p:cNvCxnSpPr>
            <p:nvPr/>
          </p:nvCxnSpPr>
          <p:spPr>
            <a:xfrm rot="5400000">
              <a:off x="7803740" y="3490277"/>
              <a:ext cx="157200" cy="847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3" name="Google Shape;4433;p58"/>
            <p:cNvCxnSpPr>
              <a:stCxn id="4432" idx="1"/>
              <a:endCxn id="4434" idx="4"/>
            </p:cNvCxnSpPr>
            <p:nvPr/>
          </p:nvCxnSpPr>
          <p:spPr>
            <a:xfrm flipH="1">
              <a:off x="6952496" y="3992740"/>
              <a:ext cx="374400" cy="148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5" name="Google Shape;4435;p58"/>
            <p:cNvCxnSpPr>
              <a:stCxn id="4434" idx="2"/>
              <a:endCxn id="4436" idx="2"/>
            </p:cNvCxnSpPr>
            <p:nvPr/>
          </p:nvCxnSpPr>
          <p:spPr>
            <a:xfrm rot="-5400000" flipH="1">
              <a:off x="7267766" y="3957529"/>
              <a:ext cx="216900" cy="847500"/>
            </a:xfrm>
            <a:prstGeom prst="bent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7" name="Google Shape;4437;p58"/>
            <p:cNvCxnSpPr>
              <a:stCxn id="4429" idx="2"/>
            </p:cNvCxnSpPr>
            <p:nvPr/>
          </p:nvCxnSpPr>
          <p:spPr>
            <a:xfrm flipH="1">
              <a:off x="6840041" y="3495899"/>
              <a:ext cx="960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38" name="Google Shape;4438;p58"/>
            <p:cNvCxnSpPr>
              <a:stCxn id="4436" idx="4"/>
            </p:cNvCxnSpPr>
            <p:nvPr/>
          </p:nvCxnSpPr>
          <p:spPr>
            <a:xfrm>
              <a:off x="7931660" y="4489580"/>
              <a:ext cx="4941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439" name="Google Shape;4439;p58"/>
            <p:cNvGrpSpPr/>
            <p:nvPr/>
          </p:nvGrpSpPr>
          <p:grpSpPr>
            <a:xfrm>
              <a:off x="7800041" y="3291630"/>
              <a:ext cx="131619" cy="323322"/>
              <a:chOff x="7779692" y="3248738"/>
              <a:chExt cx="135900" cy="333838"/>
            </a:xfrm>
          </p:grpSpPr>
          <p:sp>
            <p:nvSpPr>
              <p:cNvPr id="4429" name="Google Shape;4429;p58"/>
              <p:cNvSpPr/>
              <p:nvPr/>
            </p:nvSpPr>
            <p:spPr>
              <a:xfrm rot="5400000">
                <a:off x="7769192" y="3436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0" name="Google Shape;4440;p58"/>
              <p:cNvSpPr/>
              <p:nvPr/>
            </p:nvSpPr>
            <p:spPr>
              <a:xfrm>
                <a:off x="7802200" y="3248738"/>
                <a:ext cx="90900" cy="9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441" name="Google Shape;4441;p58"/>
            <p:cNvGrpSpPr/>
            <p:nvPr/>
          </p:nvGrpSpPr>
          <p:grpSpPr>
            <a:xfrm>
              <a:off x="8110878" y="3703808"/>
              <a:ext cx="314266" cy="131619"/>
              <a:chOff x="8100638" y="3674321"/>
              <a:chExt cx="324487" cy="135900"/>
            </a:xfrm>
          </p:grpSpPr>
          <p:sp>
            <p:nvSpPr>
              <p:cNvPr id="4430" name="Google Shape;4430;p58"/>
              <p:cNvSpPr/>
              <p:nvPr/>
            </p:nvSpPr>
            <p:spPr>
              <a:xfrm>
                <a:off x="8268225" y="3674321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2" name="Google Shape;4442;p58"/>
              <p:cNvSpPr/>
              <p:nvPr/>
            </p:nvSpPr>
            <p:spPr>
              <a:xfrm>
                <a:off x="8100638" y="3696808"/>
                <a:ext cx="90900" cy="90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43" name="Google Shape;4443;p58"/>
              <p:cNvCxnSpPr>
                <a:stCxn id="4442" idx="6"/>
                <a:endCxn id="4430" idx="3"/>
              </p:cNvCxnSpPr>
              <p:nvPr/>
            </p:nvCxnSpPr>
            <p:spPr>
              <a:xfrm>
                <a:off x="8191538" y="3742258"/>
                <a:ext cx="76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4444" name="Google Shape;4444;p58"/>
            <p:cNvCxnSpPr>
              <a:stCxn id="4440" idx="4"/>
              <a:endCxn id="4429" idx="3"/>
            </p:cNvCxnSpPr>
            <p:nvPr/>
          </p:nvCxnSpPr>
          <p:spPr>
            <a:xfrm>
              <a:off x="7865859" y="3379667"/>
              <a:ext cx="0" cy="834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445" name="Google Shape;4445;p58"/>
            <p:cNvGrpSpPr/>
            <p:nvPr/>
          </p:nvGrpSpPr>
          <p:grpSpPr>
            <a:xfrm>
              <a:off x="6833413" y="4141209"/>
              <a:ext cx="311850" cy="131619"/>
              <a:chOff x="6781625" y="4125949"/>
              <a:chExt cx="321993" cy="135900"/>
            </a:xfrm>
          </p:grpSpPr>
          <p:sp>
            <p:nvSpPr>
              <p:cNvPr id="4434" name="Google Shape;4434;p58"/>
              <p:cNvSpPr/>
              <p:nvPr/>
            </p:nvSpPr>
            <p:spPr>
              <a:xfrm flipH="1">
                <a:off x="6781625" y="4125949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6" name="Google Shape;4446;p58"/>
              <p:cNvSpPr/>
              <p:nvPr/>
            </p:nvSpPr>
            <p:spPr>
              <a:xfrm>
                <a:off x="7012718" y="4148449"/>
                <a:ext cx="90900" cy="909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47" name="Google Shape;4447;p58"/>
              <p:cNvCxnSpPr>
                <a:stCxn id="4446" idx="2"/>
                <a:endCxn id="4434" idx="3"/>
              </p:cNvCxnSpPr>
              <p:nvPr/>
            </p:nvCxnSpPr>
            <p:spPr>
              <a:xfrm rot="10800000">
                <a:off x="6938618" y="4193899"/>
                <a:ext cx="74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48" name="Google Shape;4448;p58"/>
            <p:cNvGrpSpPr/>
            <p:nvPr/>
          </p:nvGrpSpPr>
          <p:grpSpPr>
            <a:xfrm>
              <a:off x="7326896" y="3795891"/>
              <a:ext cx="131619" cy="315901"/>
              <a:chOff x="7291158" y="3769400"/>
              <a:chExt cx="135900" cy="326176"/>
            </a:xfrm>
          </p:grpSpPr>
          <p:sp>
            <p:nvSpPr>
              <p:cNvPr id="4432" name="Google Shape;4432;p58"/>
              <p:cNvSpPr/>
              <p:nvPr/>
            </p:nvSpPr>
            <p:spPr>
              <a:xfrm rot="5400000" flipH="1">
                <a:off x="7280658" y="3949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49" name="Google Shape;4449;p58"/>
              <p:cNvSpPr/>
              <p:nvPr/>
            </p:nvSpPr>
            <p:spPr>
              <a:xfrm>
                <a:off x="7313650" y="3769400"/>
                <a:ext cx="90900" cy="909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0" name="Google Shape;4450;p58"/>
              <p:cNvCxnSpPr>
                <a:stCxn id="4449" idx="4"/>
                <a:endCxn id="4432" idx="0"/>
              </p:cNvCxnSpPr>
              <p:nvPr/>
            </p:nvCxnSpPr>
            <p:spPr>
              <a:xfrm>
                <a:off x="7359100" y="3860300"/>
                <a:ext cx="0" cy="7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51" name="Google Shape;4451;p58"/>
            <p:cNvGrpSpPr/>
            <p:nvPr/>
          </p:nvGrpSpPr>
          <p:grpSpPr>
            <a:xfrm>
              <a:off x="7800041" y="4285069"/>
              <a:ext cx="131619" cy="323564"/>
              <a:chOff x="7779692" y="4274488"/>
              <a:chExt cx="135900" cy="334088"/>
            </a:xfrm>
          </p:grpSpPr>
          <p:sp>
            <p:nvSpPr>
              <p:cNvPr id="4436" name="Google Shape;4436;p58"/>
              <p:cNvSpPr/>
              <p:nvPr/>
            </p:nvSpPr>
            <p:spPr>
              <a:xfrm rot="5400000">
                <a:off x="7769192" y="4462176"/>
                <a:ext cx="156900" cy="135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52" name="Google Shape;4452;p58"/>
              <p:cNvSpPr/>
              <p:nvPr/>
            </p:nvSpPr>
            <p:spPr>
              <a:xfrm>
                <a:off x="7802200" y="4274488"/>
                <a:ext cx="90900" cy="90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3" name="Google Shape;4453;p58"/>
              <p:cNvCxnSpPr>
                <a:stCxn id="4452" idx="4"/>
                <a:endCxn id="4436" idx="3"/>
              </p:cNvCxnSpPr>
              <p:nvPr/>
            </p:nvCxnSpPr>
            <p:spPr>
              <a:xfrm>
                <a:off x="7847650" y="4365388"/>
                <a:ext cx="0" cy="86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54" name="Google Shape;4454;p58"/>
          <p:cNvGrpSpPr/>
          <p:nvPr/>
        </p:nvGrpSpPr>
        <p:grpSpPr>
          <a:xfrm>
            <a:off x="713193" y="3716026"/>
            <a:ext cx="1944428" cy="892553"/>
            <a:chOff x="713193" y="3675176"/>
            <a:chExt cx="1944428" cy="892553"/>
          </a:xfrm>
        </p:grpSpPr>
        <p:grpSp>
          <p:nvGrpSpPr>
            <p:cNvPr id="4455" name="Google Shape;4455;p58"/>
            <p:cNvGrpSpPr/>
            <p:nvPr/>
          </p:nvGrpSpPr>
          <p:grpSpPr>
            <a:xfrm>
              <a:off x="713193" y="3903673"/>
              <a:ext cx="377379" cy="664057"/>
              <a:chOff x="713180" y="3914338"/>
              <a:chExt cx="394500" cy="694257"/>
            </a:xfrm>
          </p:grpSpPr>
          <p:sp>
            <p:nvSpPr>
              <p:cNvPr id="4456" name="Google Shape;4456;p58"/>
              <p:cNvSpPr/>
              <p:nvPr/>
            </p:nvSpPr>
            <p:spPr>
              <a:xfrm rot="5400000">
                <a:off x="682730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57" name="Google Shape;4457;p58"/>
              <p:cNvSpPr/>
              <p:nvPr/>
            </p:nvSpPr>
            <p:spPr>
              <a:xfrm flipH="1">
                <a:off x="854061" y="4492495"/>
                <a:ext cx="112800" cy="116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58" name="Google Shape;4458;p58"/>
              <p:cNvCxnSpPr>
                <a:stCxn id="4456" idx="0"/>
                <a:endCxn id="4457" idx="0"/>
              </p:cNvCxnSpPr>
              <p:nvPr/>
            </p:nvCxnSpPr>
            <p:spPr>
              <a:xfrm>
                <a:off x="910430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59" name="Google Shape;4459;p58"/>
            <p:cNvGrpSpPr/>
            <p:nvPr/>
          </p:nvGrpSpPr>
          <p:grpSpPr>
            <a:xfrm>
              <a:off x="1104955" y="3675176"/>
              <a:ext cx="377379" cy="664087"/>
              <a:chOff x="1122716" y="3675450"/>
              <a:chExt cx="394500" cy="694288"/>
            </a:xfrm>
          </p:grpSpPr>
          <p:sp>
            <p:nvSpPr>
              <p:cNvPr id="4460" name="Google Shape;4460;p58"/>
              <p:cNvSpPr/>
              <p:nvPr/>
            </p:nvSpPr>
            <p:spPr>
              <a:xfrm rot="5400000">
                <a:off x="1092266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1" name="Google Shape;4461;p58"/>
              <p:cNvSpPr/>
              <p:nvPr/>
            </p:nvSpPr>
            <p:spPr>
              <a:xfrm>
                <a:off x="1263598" y="3675450"/>
                <a:ext cx="112800" cy="1161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62" name="Google Shape;4462;p58"/>
              <p:cNvCxnSpPr>
                <a:stCxn id="4460" idx="3"/>
                <a:endCxn id="4461" idx="2"/>
              </p:cNvCxnSpPr>
              <p:nvPr/>
            </p:nvCxnSpPr>
            <p:spPr>
              <a:xfrm rot="10800000">
                <a:off x="1319966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63" name="Google Shape;4463;p58"/>
            <p:cNvGrpSpPr/>
            <p:nvPr/>
          </p:nvGrpSpPr>
          <p:grpSpPr>
            <a:xfrm>
              <a:off x="1496718" y="3903673"/>
              <a:ext cx="377379" cy="664057"/>
              <a:chOff x="1532253" y="3914338"/>
              <a:chExt cx="394500" cy="694257"/>
            </a:xfrm>
          </p:grpSpPr>
          <p:sp>
            <p:nvSpPr>
              <p:cNvPr id="4464" name="Google Shape;4464;p58"/>
              <p:cNvSpPr/>
              <p:nvPr/>
            </p:nvSpPr>
            <p:spPr>
              <a:xfrm rot="5400000">
                <a:off x="1501803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5" name="Google Shape;4465;p58"/>
              <p:cNvSpPr/>
              <p:nvPr/>
            </p:nvSpPr>
            <p:spPr>
              <a:xfrm flipH="1">
                <a:off x="1673134" y="4492495"/>
                <a:ext cx="112800" cy="1161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66" name="Google Shape;4466;p58"/>
              <p:cNvCxnSpPr>
                <a:stCxn id="4464" idx="0"/>
                <a:endCxn id="4465" idx="0"/>
              </p:cNvCxnSpPr>
              <p:nvPr/>
            </p:nvCxnSpPr>
            <p:spPr>
              <a:xfrm>
                <a:off x="1729503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67" name="Google Shape;4467;p58"/>
            <p:cNvGrpSpPr/>
            <p:nvPr/>
          </p:nvGrpSpPr>
          <p:grpSpPr>
            <a:xfrm>
              <a:off x="1888480" y="3675176"/>
              <a:ext cx="377379" cy="664087"/>
              <a:chOff x="1941789" y="3675450"/>
              <a:chExt cx="394500" cy="694288"/>
            </a:xfrm>
          </p:grpSpPr>
          <p:sp>
            <p:nvSpPr>
              <p:cNvPr id="4468" name="Google Shape;4468;p58"/>
              <p:cNvSpPr/>
              <p:nvPr/>
            </p:nvSpPr>
            <p:spPr>
              <a:xfrm rot="5400000">
                <a:off x="1911339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69" name="Google Shape;4469;p58"/>
              <p:cNvSpPr/>
              <p:nvPr/>
            </p:nvSpPr>
            <p:spPr>
              <a:xfrm>
                <a:off x="2082670" y="3675450"/>
                <a:ext cx="112800" cy="1161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70" name="Google Shape;4470;p58"/>
              <p:cNvCxnSpPr>
                <a:stCxn id="4468" idx="3"/>
                <a:endCxn id="4469" idx="2"/>
              </p:cNvCxnSpPr>
              <p:nvPr/>
            </p:nvCxnSpPr>
            <p:spPr>
              <a:xfrm rot="10800000">
                <a:off x="2139039" y="37916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471" name="Google Shape;4471;p58"/>
            <p:cNvGrpSpPr/>
            <p:nvPr/>
          </p:nvGrpSpPr>
          <p:grpSpPr>
            <a:xfrm>
              <a:off x="2280242" y="3903673"/>
              <a:ext cx="377379" cy="664057"/>
              <a:chOff x="2351325" y="3914338"/>
              <a:chExt cx="394500" cy="694257"/>
            </a:xfrm>
          </p:grpSpPr>
          <p:sp>
            <p:nvSpPr>
              <p:cNvPr id="4472" name="Google Shape;4472;p58"/>
              <p:cNvSpPr/>
              <p:nvPr/>
            </p:nvSpPr>
            <p:spPr>
              <a:xfrm rot="5400000">
                <a:off x="2320875" y="3944788"/>
                <a:ext cx="455400" cy="394500"/>
              </a:xfrm>
              <a:prstGeom prst="hexagon">
                <a:avLst>
                  <a:gd name="adj" fmla="val 30376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73" name="Google Shape;4473;p58"/>
              <p:cNvSpPr/>
              <p:nvPr/>
            </p:nvSpPr>
            <p:spPr>
              <a:xfrm flipH="1">
                <a:off x="2492206" y="4492495"/>
                <a:ext cx="112800" cy="1161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74" name="Google Shape;4474;p58"/>
              <p:cNvCxnSpPr>
                <a:stCxn id="4472" idx="0"/>
                <a:endCxn id="4473" idx="0"/>
              </p:cNvCxnSpPr>
              <p:nvPr/>
            </p:nvCxnSpPr>
            <p:spPr>
              <a:xfrm>
                <a:off x="2548575" y="4369738"/>
                <a:ext cx="0" cy="1227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75" name="Google Shape;4475;p58"/>
          <p:cNvGrpSpPr/>
          <p:nvPr/>
        </p:nvGrpSpPr>
        <p:grpSpPr>
          <a:xfrm>
            <a:off x="2800877" y="3965048"/>
            <a:ext cx="2157850" cy="394500"/>
            <a:chOff x="2746254" y="3914348"/>
            <a:chExt cx="2157850" cy="394500"/>
          </a:xfrm>
        </p:grpSpPr>
        <p:sp>
          <p:nvSpPr>
            <p:cNvPr id="4476" name="Google Shape;4476;p58"/>
            <p:cNvSpPr/>
            <p:nvPr/>
          </p:nvSpPr>
          <p:spPr>
            <a:xfrm>
              <a:off x="4818604" y="4068699"/>
              <a:ext cx="85500" cy="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477" name="Google Shape;4477;p58"/>
            <p:cNvGrpSpPr/>
            <p:nvPr/>
          </p:nvGrpSpPr>
          <p:grpSpPr>
            <a:xfrm>
              <a:off x="2746254" y="3914348"/>
              <a:ext cx="2115087" cy="394500"/>
              <a:chOff x="2746254" y="3914348"/>
              <a:chExt cx="2115087" cy="394500"/>
            </a:xfrm>
          </p:grpSpPr>
          <p:grpSp>
            <p:nvGrpSpPr>
              <p:cNvPr id="4478" name="Google Shape;4478;p58"/>
              <p:cNvGrpSpPr/>
              <p:nvPr/>
            </p:nvGrpSpPr>
            <p:grpSpPr>
              <a:xfrm>
                <a:off x="2850789" y="3914348"/>
                <a:ext cx="394500" cy="394500"/>
                <a:chOff x="2850789" y="3914348"/>
                <a:chExt cx="394500" cy="394500"/>
              </a:xfrm>
            </p:grpSpPr>
            <p:sp>
              <p:nvSpPr>
                <p:cNvPr id="4479" name="Google Shape;4479;p58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0" name="Google Shape;4480;p58"/>
                <p:cNvSpPr/>
                <p:nvPr/>
              </p:nvSpPr>
              <p:spPr>
                <a:xfrm>
                  <a:off x="2850789" y="3914348"/>
                  <a:ext cx="394500" cy="394500"/>
                </a:xfrm>
                <a:prstGeom prst="ellipse">
                  <a:avLst/>
                </a:prstGeom>
                <a:solidFill>
                  <a:schemeClr val="l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1" name="Google Shape;4481;p58"/>
              <p:cNvGrpSpPr/>
              <p:nvPr/>
            </p:nvGrpSpPr>
            <p:grpSpPr>
              <a:xfrm>
                <a:off x="3368872" y="3914348"/>
                <a:ext cx="394500" cy="394500"/>
                <a:chOff x="3368872" y="3914348"/>
                <a:chExt cx="394500" cy="394500"/>
              </a:xfrm>
            </p:grpSpPr>
            <p:sp>
              <p:nvSpPr>
                <p:cNvPr id="4482" name="Google Shape;4482;p58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3" name="Google Shape;4483;p58"/>
                <p:cNvSpPr/>
                <p:nvPr/>
              </p:nvSpPr>
              <p:spPr>
                <a:xfrm>
                  <a:off x="3368872" y="3914348"/>
                  <a:ext cx="394500" cy="394500"/>
                </a:xfrm>
                <a:prstGeom prst="ellipse">
                  <a:avLst/>
                </a:pr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4" name="Google Shape;4484;p58"/>
              <p:cNvGrpSpPr/>
              <p:nvPr/>
            </p:nvGrpSpPr>
            <p:grpSpPr>
              <a:xfrm>
                <a:off x="3886955" y="3914348"/>
                <a:ext cx="394500" cy="394500"/>
                <a:chOff x="3886955" y="3914348"/>
                <a:chExt cx="394500" cy="394500"/>
              </a:xfrm>
            </p:grpSpPr>
            <p:sp>
              <p:nvSpPr>
                <p:cNvPr id="4485" name="Google Shape;4485;p58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6" name="Google Shape;4486;p58"/>
                <p:cNvSpPr/>
                <p:nvPr/>
              </p:nvSpPr>
              <p:spPr>
                <a:xfrm>
                  <a:off x="3886955" y="3914348"/>
                  <a:ext cx="394500" cy="394500"/>
                </a:xfrm>
                <a:prstGeom prst="ellipse">
                  <a:avLst/>
                </a:prstGeom>
                <a:solidFill>
                  <a:schemeClr val="lt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grpSp>
            <p:nvGrpSpPr>
              <p:cNvPr id="4487" name="Google Shape;4487;p58"/>
              <p:cNvGrpSpPr/>
              <p:nvPr/>
            </p:nvGrpSpPr>
            <p:grpSpPr>
              <a:xfrm>
                <a:off x="4405039" y="3914348"/>
                <a:ext cx="394500" cy="394500"/>
                <a:chOff x="4405039" y="3914348"/>
                <a:chExt cx="394500" cy="394500"/>
              </a:xfrm>
            </p:grpSpPr>
            <p:sp>
              <p:nvSpPr>
                <p:cNvPr id="4488" name="Google Shape;4488;p58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roundRect">
                  <a:avLst>
                    <a:gd name="adj" fmla="val 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489" name="Google Shape;4489;p58"/>
                <p:cNvSpPr/>
                <p:nvPr/>
              </p:nvSpPr>
              <p:spPr>
                <a:xfrm>
                  <a:off x="4405039" y="3914348"/>
                  <a:ext cx="394500" cy="394500"/>
                </a:xfrm>
                <a:prstGeom prst="ellipse">
                  <a:avLst/>
                </a:prstGeom>
                <a:solidFill>
                  <a:schemeClr val="accent1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490" name="Google Shape;4490;p58"/>
              <p:cNvSpPr/>
              <p:nvPr/>
            </p:nvSpPr>
            <p:spPr>
              <a:xfrm>
                <a:off x="3264329" y="4068699"/>
                <a:ext cx="85500" cy="85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1" name="Google Shape;4491;p58"/>
              <p:cNvSpPr/>
              <p:nvPr/>
            </p:nvSpPr>
            <p:spPr>
              <a:xfrm>
                <a:off x="3782404" y="4068699"/>
                <a:ext cx="85500" cy="85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2" name="Google Shape;4492;p58"/>
              <p:cNvSpPr/>
              <p:nvPr/>
            </p:nvSpPr>
            <p:spPr>
              <a:xfrm>
                <a:off x="4300491" y="4068699"/>
                <a:ext cx="85500" cy="8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493" name="Google Shape;4493;p58"/>
              <p:cNvSpPr/>
              <p:nvPr/>
            </p:nvSpPr>
            <p:spPr>
              <a:xfrm>
                <a:off x="2746254" y="4068699"/>
                <a:ext cx="85500" cy="85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494" name="Google Shape;4494;p58"/>
              <p:cNvCxnSpPr>
                <a:stCxn id="4493" idx="0"/>
                <a:endCxn id="4490" idx="0"/>
              </p:cNvCxnSpPr>
              <p:nvPr/>
            </p:nvCxnSpPr>
            <p:spPr>
              <a:xfrm rot="-5400000" flipH="1">
                <a:off x="304775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5" name="Google Shape;4495;p58"/>
              <p:cNvCxnSpPr>
                <a:stCxn id="4490" idx="4"/>
                <a:endCxn id="4491" idx="4"/>
              </p:cNvCxnSpPr>
              <p:nvPr/>
            </p:nvCxnSpPr>
            <p:spPr>
              <a:xfrm rot="-5400000" flipH="1">
                <a:off x="3565829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6" name="Google Shape;4496;p58"/>
              <p:cNvCxnSpPr>
                <a:stCxn id="4491" idx="0"/>
                <a:endCxn id="4492" idx="0"/>
              </p:cNvCxnSpPr>
              <p:nvPr/>
            </p:nvCxnSpPr>
            <p:spPr>
              <a:xfrm rot="-5400000" flipH="1">
                <a:off x="4083904" y="3809949"/>
                <a:ext cx="600" cy="518100"/>
              </a:xfrm>
              <a:prstGeom prst="curvedConnector3">
                <a:avLst>
                  <a:gd name="adj1" fmla="val -39687500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497" name="Google Shape;4497;p58"/>
              <p:cNvCxnSpPr>
                <a:stCxn id="4492" idx="4"/>
                <a:endCxn id="4476" idx="4"/>
              </p:cNvCxnSpPr>
              <p:nvPr/>
            </p:nvCxnSpPr>
            <p:spPr>
              <a:xfrm rot="-5400000" flipH="1">
                <a:off x="4601991" y="3895749"/>
                <a:ext cx="600" cy="518100"/>
              </a:xfrm>
              <a:prstGeom prst="curvedConnector3">
                <a:avLst>
                  <a:gd name="adj1" fmla="val 396875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498" name="Google Shape;4498;p58"/>
          <p:cNvGrpSpPr/>
          <p:nvPr/>
        </p:nvGrpSpPr>
        <p:grpSpPr>
          <a:xfrm>
            <a:off x="5103624" y="3935226"/>
            <a:ext cx="1533103" cy="673350"/>
            <a:chOff x="5103624" y="3935226"/>
            <a:chExt cx="1533103" cy="673350"/>
          </a:xfrm>
        </p:grpSpPr>
        <p:grpSp>
          <p:nvGrpSpPr>
            <p:cNvPr id="4499" name="Google Shape;4499;p58"/>
            <p:cNvGrpSpPr/>
            <p:nvPr/>
          </p:nvGrpSpPr>
          <p:grpSpPr>
            <a:xfrm>
              <a:off x="6125827" y="3935226"/>
              <a:ext cx="510900" cy="673350"/>
              <a:chOff x="6119344" y="3856251"/>
              <a:chExt cx="510900" cy="673350"/>
            </a:xfrm>
          </p:grpSpPr>
          <p:sp>
            <p:nvSpPr>
              <p:cNvPr id="4500" name="Google Shape;4500;p58"/>
              <p:cNvSpPr/>
              <p:nvPr/>
            </p:nvSpPr>
            <p:spPr>
              <a:xfrm>
                <a:off x="611934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1" name="Google Shape;4501;p58"/>
              <p:cNvCxnSpPr>
                <a:stCxn id="4500" idx="1"/>
              </p:cNvCxnSpPr>
              <p:nvPr/>
            </p:nvCxnSpPr>
            <p:spPr>
              <a:xfrm>
                <a:off x="637479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02" name="Google Shape;4502;p58"/>
              <p:cNvSpPr/>
              <p:nvPr/>
            </p:nvSpPr>
            <p:spPr>
              <a:xfrm>
                <a:off x="6177532" y="3914348"/>
                <a:ext cx="394500" cy="3945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03" name="Google Shape;4503;p58"/>
            <p:cNvGrpSpPr/>
            <p:nvPr/>
          </p:nvGrpSpPr>
          <p:grpSpPr>
            <a:xfrm>
              <a:off x="5614720" y="3935226"/>
              <a:ext cx="510900" cy="673350"/>
              <a:chOff x="5606594" y="3856251"/>
              <a:chExt cx="510900" cy="673350"/>
            </a:xfrm>
          </p:grpSpPr>
          <p:sp>
            <p:nvSpPr>
              <p:cNvPr id="4504" name="Google Shape;4504;p58"/>
              <p:cNvSpPr/>
              <p:nvPr/>
            </p:nvSpPr>
            <p:spPr>
              <a:xfrm>
                <a:off x="5606594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5" name="Google Shape;4505;p58"/>
              <p:cNvCxnSpPr>
                <a:stCxn id="4504" idx="1"/>
              </p:cNvCxnSpPr>
              <p:nvPr/>
            </p:nvCxnSpPr>
            <p:spPr>
              <a:xfrm>
                <a:off x="5862044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06" name="Google Shape;4506;p58"/>
              <p:cNvSpPr/>
              <p:nvPr/>
            </p:nvSpPr>
            <p:spPr>
              <a:xfrm>
                <a:off x="5664782" y="3914348"/>
                <a:ext cx="394500" cy="3945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07" name="Google Shape;4507;p58"/>
            <p:cNvGrpSpPr/>
            <p:nvPr/>
          </p:nvGrpSpPr>
          <p:grpSpPr>
            <a:xfrm>
              <a:off x="5103624" y="3935226"/>
              <a:ext cx="510900" cy="673350"/>
              <a:chOff x="5093856" y="3856251"/>
              <a:chExt cx="510900" cy="673350"/>
            </a:xfrm>
          </p:grpSpPr>
          <p:sp>
            <p:nvSpPr>
              <p:cNvPr id="4508" name="Google Shape;4508;p58"/>
              <p:cNvSpPr/>
              <p:nvPr/>
            </p:nvSpPr>
            <p:spPr>
              <a:xfrm>
                <a:off x="5093856" y="3856251"/>
                <a:ext cx="510900" cy="510900"/>
              </a:xfrm>
              <a:prstGeom prst="arc">
                <a:avLst>
                  <a:gd name="adj1" fmla="val 10788183"/>
                  <a:gd name="adj2" fmla="val 5348878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09" name="Google Shape;4509;p58"/>
              <p:cNvCxnSpPr>
                <a:stCxn id="4508" idx="1"/>
              </p:cNvCxnSpPr>
              <p:nvPr/>
            </p:nvCxnSpPr>
            <p:spPr>
              <a:xfrm>
                <a:off x="5349306" y="4111701"/>
                <a:ext cx="0" cy="4179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4510" name="Google Shape;4510;p58"/>
              <p:cNvSpPr/>
              <p:nvPr/>
            </p:nvSpPr>
            <p:spPr>
              <a:xfrm>
                <a:off x="5152045" y="3914348"/>
                <a:ext cx="394500" cy="3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515" name="Google Shape;4515;p59"/>
          <p:cNvGraphicFramePr/>
          <p:nvPr/>
        </p:nvGraphicFramePr>
        <p:xfrm>
          <a:off x="3372638" y="2034494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16" name="Google Shape;4516;p59"/>
          <p:cNvGraphicFramePr/>
          <p:nvPr/>
        </p:nvGraphicFramePr>
        <p:xfrm>
          <a:off x="712575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8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517" name="Google Shape;4517;p59"/>
          <p:cNvSpPr/>
          <p:nvPr/>
        </p:nvSpPr>
        <p:spPr>
          <a:xfrm>
            <a:off x="1510725" y="1112313"/>
            <a:ext cx="7983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18" name="Google Shape;4518;p59"/>
          <p:cNvSpPr/>
          <p:nvPr/>
        </p:nvSpPr>
        <p:spPr>
          <a:xfrm>
            <a:off x="2309025" y="138093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19" name="Google Shape;4519;p59"/>
          <p:cNvSpPr/>
          <p:nvPr/>
        </p:nvSpPr>
        <p:spPr>
          <a:xfrm>
            <a:off x="2308725" y="1649563"/>
            <a:ext cx="798300" cy="74400"/>
          </a:xfrm>
          <a:prstGeom prst="rect">
            <a:avLst/>
          </a:prstGeom>
          <a:solidFill>
            <a:schemeClr val="accen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aphicFrame>
        <p:nvGraphicFramePr>
          <p:cNvPr id="4520" name="Google Shape;4520;p59"/>
          <p:cNvGraphicFramePr/>
          <p:nvPr/>
        </p:nvGraphicFramePr>
        <p:xfrm>
          <a:off x="3372638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7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21" name="Google Shape;4521;p59"/>
          <p:cNvGraphicFramePr/>
          <p:nvPr/>
        </p:nvGraphicFramePr>
        <p:xfrm>
          <a:off x="6032700" y="6494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22" name="Google Shape;4522;p59"/>
          <p:cNvGraphicFramePr/>
          <p:nvPr/>
        </p:nvGraphicFramePr>
        <p:xfrm>
          <a:off x="718250" y="2034506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highlight>
                          <a:schemeClr val="dk1"/>
                        </a:highlight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4523" name="Google Shape;4523;p59"/>
          <p:cNvGrpSpPr/>
          <p:nvPr/>
        </p:nvGrpSpPr>
        <p:grpSpPr>
          <a:xfrm>
            <a:off x="3771725" y="2383156"/>
            <a:ext cx="1995300" cy="74400"/>
            <a:chOff x="3771725" y="2273200"/>
            <a:chExt cx="1995300" cy="74400"/>
          </a:xfrm>
        </p:grpSpPr>
        <p:sp>
          <p:nvSpPr>
            <p:cNvPr id="4524" name="Google Shape;4524;p59"/>
            <p:cNvSpPr/>
            <p:nvPr/>
          </p:nvSpPr>
          <p:spPr>
            <a:xfrm>
              <a:off x="3771725" y="2273200"/>
              <a:ext cx="1995300" cy="74400"/>
            </a:xfrm>
            <a:prstGeom prst="rect">
              <a:avLst/>
            </a:pr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25" name="Google Shape;4525;p59"/>
            <p:cNvSpPr/>
            <p:nvPr/>
          </p:nvSpPr>
          <p:spPr>
            <a:xfrm>
              <a:off x="3771725" y="2273200"/>
              <a:ext cx="46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26" name="Google Shape;4526;p59"/>
          <p:cNvGrpSpPr/>
          <p:nvPr/>
        </p:nvGrpSpPr>
        <p:grpSpPr>
          <a:xfrm>
            <a:off x="3771725" y="2644506"/>
            <a:ext cx="1995300" cy="74400"/>
            <a:chOff x="3771725" y="2534550"/>
            <a:chExt cx="1995300" cy="74400"/>
          </a:xfrm>
        </p:grpSpPr>
        <p:sp>
          <p:nvSpPr>
            <p:cNvPr id="4527" name="Google Shape;4527;p59"/>
            <p:cNvSpPr/>
            <p:nvPr/>
          </p:nvSpPr>
          <p:spPr>
            <a:xfrm>
              <a:off x="3771725" y="2534550"/>
              <a:ext cx="1995300" cy="74400"/>
            </a:xfrm>
            <a:prstGeom prst="rect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28" name="Google Shape;4528;p59"/>
            <p:cNvSpPr/>
            <p:nvPr/>
          </p:nvSpPr>
          <p:spPr>
            <a:xfrm>
              <a:off x="3771725" y="2534550"/>
              <a:ext cx="798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29" name="Google Shape;4529;p59"/>
          <p:cNvGrpSpPr/>
          <p:nvPr/>
        </p:nvGrpSpPr>
        <p:grpSpPr>
          <a:xfrm>
            <a:off x="3771725" y="2905856"/>
            <a:ext cx="1995300" cy="74400"/>
            <a:chOff x="3771725" y="2795900"/>
            <a:chExt cx="1995300" cy="74400"/>
          </a:xfrm>
        </p:grpSpPr>
        <p:sp>
          <p:nvSpPr>
            <p:cNvPr id="4530" name="Google Shape;4530;p59"/>
            <p:cNvSpPr/>
            <p:nvPr/>
          </p:nvSpPr>
          <p:spPr>
            <a:xfrm>
              <a:off x="3771725" y="2795900"/>
              <a:ext cx="1995300" cy="74400"/>
            </a:xfrm>
            <a:prstGeom prst="rect">
              <a:avLst/>
            </a:pr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31" name="Google Shape;4531;p59"/>
            <p:cNvSpPr/>
            <p:nvPr/>
          </p:nvSpPr>
          <p:spPr>
            <a:xfrm>
              <a:off x="3771725" y="2795900"/>
              <a:ext cx="1630500" cy="744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aphicFrame>
        <p:nvGraphicFramePr>
          <p:cNvPr id="4532" name="Google Shape;4532;p59"/>
          <p:cNvGraphicFramePr/>
          <p:nvPr/>
        </p:nvGraphicFramePr>
        <p:xfrm>
          <a:off x="6027038" y="2034494"/>
          <a:ext cx="2386625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411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6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12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3" name="Google Shape;4533;p59"/>
          <p:cNvGraphicFramePr/>
          <p:nvPr/>
        </p:nvGraphicFramePr>
        <p:xfrm>
          <a:off x="7221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 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Yes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No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4" name="Google Shape;4534;p59"/>
          <p:cNvGraphicFramePr/>
          <p:nvPr/>
        </p:nvGraphicFramePr>
        <p:xfrm>
          <a:off x="3374600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535" name="Google Shape;4535;p59"/>
          <p:cNvGraphicFramePr/>
          <p:nvPr/>
        </p:nvGraphicFramePr>
        <p:xfrm>
          <a:off x="6027038" y="3419550"/>
          <a:ext cx="2394450" cy="107450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399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90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49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Jan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Feb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Mar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Apr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Jun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1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2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dk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Task 3</a:t>
                      </a:r>
                      <a:endParaRPr sz="400" b="1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4536" name="Google Shape;4536;p59"/>
          <p:cNvCxnSpPr/>
          <p:nvPr/>
        </p:nvCxnSpPr>
        <p:spPr>
          <a:xfrm>
            <a:off x="6438775" y="38144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7" name="Google Shape;4537;p59"/>
          <p:cNvCxnSpPr/>
          <p:nvPr/>
        </p:nvCxnSpPr>
        <p:spPr>
          <a:xfrm>
            <a:off x="6438775" y="407513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8" name="Google Shape;4538;p59"/>
          <p:cNvCxnSpPr/>
          <p:nvPr/>
        </p:nvCxnSpPr>
        <p:spPr>
          <a:xfrm>
            <a:off x="6438775" y="4335788"/>
            <a:ext cx="19749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39" name="Google Shape;4539;p59"/>
          <p:cNvSpPr/>
          <p:nvPr/>
        </p:nvSpPr>
        <p:spPr>
          <a:xfrm>
            <a:off x="643177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0" name="Google Shape;4540;p59"/>
          <p:cNvSpPr/>
          <p:nvPr/>
        </p:nvSpPr>
        <p:spPr>
          <a:xfrm>
            <a:off x="6830850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1" name="Google Shape;4541;p59"/>
          <p:cNvSpPr/>
          <p:nvPr/>
        </p:nvSpPr>
        <p:spPr>
          <a:xfrm>
            <a:off x="7226725" y="3777288"/>
            <a:ext cx="3990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2" name="Google Shape;4542;p59"/>
          <p:cNvSpPr/>
          <p:nvPr/>
        </p:nvSpPr>
        <p:spPr>
          <a:xfrm>
            <a:off x="6431775" y="4037938"/>
            <a:ext cx="399000" cy="74400"/>
          </a:xfrm>
          <a:prstGeom prst="rect">
            <a:avLst/>
          </a:prstGeom>
          <a:solidFill>
            <a:schemeClr val="dk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3" name="Google Shape;4543;p59"/>
          <p:cNvSpPr/>
          <p:nvPr/>
        </p:nvSpPr>
        <p:spPr>
          <a:xfrm>
            <a:off x="6830850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4" name="Google Shape;4544;p59"/>
          <p:cNvSpPr/>
          <p:nvPr/>
        </p:nvSpPr>
        <p:spPr>
          <a:xfrm>
            <a:off x="7226725" y="4298588"/>
            <a:ext cx="399000" cy="744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45" name="Google Shape;4545;p59"/>
          <p:cNvSpPr/>
          <p:nvPr/>
        </p:nvSpPr>
        <p:spPr>
          <a:xfrm>
            <a:off x="1919375" y="843700"/>
            <a:ext cx="1187700" cy="74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0" name="Google Shape;4550;p60"/>
          <p:cNvGrpSpPr/>
          <p:nvPr/>
        </p:nvGrpSpPr>
        <p:grpSpPr>
          <a:xfrm>
            <a:off x="4842026" y="534551"/>
            <a:ext cx="1039466" cy="1217093"/>
            <a:chOff x="4842026" y="534551"/>
            <a:chExt cx="1039466" cy="1217093"/>
          </a:xfrm>
        </p:grpSpPr>
        <p:grpSp>
          <p:nvGrpSpPr>
            <p:cNvPr id="4551" name="Google Shape;4551;p60"/>
            <p:cNvGrpSpPr/>
            <p:nvPr/>
          </p:nvGrpSpPr>
          <p:grpSpPr>
            <a:xfrm>
              <a:off x="4842026" y="534551"/>
              <a:ext cx="1039466" cy="1217093"/>
              <a:chOff x="5730743" y="656888"/>
              <a:chExt cx="812400" cy="951300"/>
            </a:xfrm>
          </p:grpSpPr>
          <p:grpSp>
            <p:nvGrpSpPr>
              <p:cNvPr id="4552" name="Google Shape;4552;p60"/>
              <p:cNvGrpSpPr/>
              <p:nvPr/>
            </p:nvGrpSpPr>
            <p:grpSpPr>
              <a:xfrm>
                <a:off x="5730743" y="726350"/>
                <a:ext cx="812400" cy="812400"/>
                <a:chOff x="5730743" y="726350"/>
                <a:chExt cx="812400" cy="812400"/>
              </a:xfrm>
            </p:grpSpPr>
            <p:sp>
              <p:nvSpPr>
                <p:cNvPr id="4553" name="Google Shape;4553;p60"/>
                <p:cNvSpPr/>
                <p:nvPr/>
              </p:nvSpPr>
              <p:spPr>
                <a:xfrm>
                  <a:off x="61369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4" name="Google Shape;4554;p60"/>
                <p:cNvSpPr/>
                <p:nvPr/>
              </p:nvSpPr>
              <p:spPr>
                <a:xfrm rot="10800000" flipH="1">
                  <a:off x="61369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5" name="Google Shape;4555;p60"/>
                <p:cNvSpPr/>
                <p:nvPr/>
              </p:nvSpPr>
              <p:spPr>
                <a:xfrm flipH="1">
                  <a:off x="5730743" y="7263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56" name="Google Shape;4556;p60"/>
                <p:cNvSpPr/>
                <p:nvPr/>
              </p:nvSpPr>
              <p:spPr>
                <a:xfrm rot="10800000">
                  <a:off x="5730743" y="1132550"/>
                  <a:ext cx="406200" cy="406200"/>
                </a:xfrm>
                <a:prstGeom prst="round2DiagRect">
                  <a:avLst>
                    <a:gd name="adj1" fmla="val 50000"/>
                    <a:gd name="adj2" fmla="val 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557" name="Google Shape;4557;p60"/>
              <p:cNvSpPr/>
              <p:nvPr/>
            </p:nvSpPr>
            <p:spPr>
              <a:xfrm>
                <a:off x="5973443" y="969050"/>
                <a:ext cx="327000" cy="3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58" name="Google Shape;4558;p60"/>
              <p:cNvSpPr/>
              <p:nvPr/>
            </p:nvSpPr>
            <p:spPr>
              <a:xfrm>
                <a:off x="5799987" y="656888"/>
                <a:ext cx="147900" cy="1479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59" name="Google Shape;4559;p60"/>
              <p:cNvSpPr/>
              <p:nvPr/>
            </p:nvSpPr>
            <p:spPr>
              <a:xfrm>
                <a:off x="5799987" y="1460288"/>
                <a:ext cx="147900" cy="1479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60" name="Google Shape;4560;p60"/>
              <p:cNvSpPr/>
              <p:nvPr/>
            </p:nvSpPr>
            <p:spPr>
              <a:xfrm>
                <a:off x="6326037" y="656888"/>
                <a:ext cx="147900" cy="1479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561" name="Google Shape;4561;p60"/>
              <p:cNvSpPr/>
              <p:nvPr/>
            </p:nvSpPr>
            <p:spPr>
              <a:xfrm>
                <a:off x="6326037" y="1460288"/>
                <a:ext cx="147900" cy="1479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562" name="Google Shape;4562;p60"/>
            <p:cNvSpPr/>
            <p:nvPr/>
          </p:nvSpPr>
          <p:spPr>
            <a:xfrm>
              <a:off x="5110626" y="892261"/>
              <a:ext cx="501900" cy="501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563" name="Google Shape;4563;p60"/>
          <p:cNvSpPr/>
          <p:nvPr/>
        </p:nvSpPr>
        <p:spPr>
          <a:xfrm flipH="1">
            <a:off x="3926963" y="3394775"/>
            <a:ext cx="496800" cy="509700"/>
          </a:xfrm>
          <a:prstGeom prst="wedgeRect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564" name="Google Shape;4564;p60"/>
          <p:cNvGrpSpPr/>
          <p:nvPr/>
        </p:nvGrpSpPr>
        <p:grpSpPr>
          <a:xfrm>
            <a:off x="702941" y="2050687"/>
            <a:ext cx="1076771" cy="1049716"/>
            <a:chOff x="703000" y="2087175"/>
            <a:chExt cx="1002300" cy="977025"/>
          </a:xfrm>
        </p:grpSpPr>
        <p:sp>
          <p:nvSpPr>
            <p:cNvPr id="4565" name="Google Shape;4565;p60"/>
            <p:cNvSpPr/>
            <p:nvPr/>
          </p:nvSpPr>
          <p:spPr>
            <a:xfrm>
              <a:off x="868450" y="2087175"/>
              <a:ext cx="671400" cy="671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66" name="Google Shape;4566;p60"/>
            <p:cNvSpPr/>
            <p:nvPr/>
          </p:nvSpPr>
          <p:spPr>
            <a:xfrm>
              <a:off x="1033900" y="2392800"/>
              <a:ext cx="671400" cy="671400"/>
            </a:xfrm>
            <a:prstGeom prst="ellipse">
              <a:avLst/>
            </a:prstGeom>
            <a:solidFill>
              <a:srgbClr val="B07CC6">
                <a:alpha val="556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567" name="Google Shape;4567;p60"/>
            <p:cNvSpPr/>
            <p:nvPr/>
          </p:nvSpPr>
          <p:spPr>
            <a:xfrm>
              <a:off x="703000" y="2392800"/>
              <a:ext cx="671400" cy="671400"/>
            </a:xfrm>
            <a:prstGeom prst="ellipse">
              <a:avLst/>
            </a:prstGeom>
            <a:solidFill>
              <a:srgbClr val="503259">
                <a:alpha val="587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568" name="Google Shape;4568;p60"/>
          <p:cNvGrpSpPr/>
          <p:nvPr/>
        </p:nvGrpSpPr>
        <p:grpSpPr>
          <a:xfrm>
            <a:off x="1906805" y="2058326"/>
            <a:ext cx="688976" cy="1049885"/>
            <a:chOff x="1992126" y="2083056"/>
            <a:chExt cx="750600" cy="1143790"/>
          </a:xfrm>
        </p:grpSpPr>
        <p:grpSp>
          <p:nvGrpSpPr>
            <p:cNvPr id="4569" name="Google Shape;4569;p60"/>
            <p:cNvGrpSpPr/>
            <p:nvPr/>
          </p:nvGrpSpPr>
          <p:grpSpPr>
            <a:xfrm>
              <a:off x="1992126" y="2083056"/>
              <a:ext cx="750600" cy="1143661"/>
              <a:chOff x="1992126" y="2083056"/>
              <a:chExt cx="750600" cy="1143661"/>
            </a:xfrm>
          </p:grpSpPr>
          <p:sp>
            <p:nvSpPr>
              <p:cNvPr id="4570" name="Google Shape;4570;p60"/>
              <p:cNvSpPr/>
              <p:nvPr/>
            </p:nvSpPr>
            <p:spPr>
              <a:xfrm>
                <a:off x="1992126" y="2083056"/>
                <a:ext cx="750600" cy="7506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1" name="Google Shape;4571;p60"/>
              <p:cNvCxnSpPr/>
              <p:nvPr/>
            </p:nvCxnSpPr>
            <p:spPr>
              <a:xfrm>
                <a:off x="1992126" y="2458418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2" name="Google Shape;4572;p60"/>
            <p:cNvGrpSpPr/>
            <p:nvPr/>
          </p:nvGrpSpPr>
          <p:grpSpPr>
            <a:xfrm>
              <a:off x="2045161" y="2136120"/>
              <a:ext cx="644700" cy="1090586"/>
              <a:chOff x="2045161" y="2136120"/>
              <a:chExt cx="644700" cy="1090586"/>
            </a:xfrm>
          </p:grpSpPr>
          <p:sp>
            <p:nvSpPr>
              <p:cNvPr id="4573" name="Google Shape;4573;p60"/>
              <p:cNvSpPr/>
              <p:nvPr/>
            </p:nvSpPr>
            <p:spPr>
              <a:xfrm>
                <a:off x="2045161" y="2136120"/>
                <a:ext cx="644700" cy="6447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4" name="Google Shape;4574;p60"/>
              <p:cNvCxnSpPr>
                <a:stCxn id="4573" idx="3"/>
              </p:cNvCxnSpPr>
              <p:nvPr/>
            </p:nvCxnSpPr>
            <p:spPr>
              <a:xfrm>
                <a:off x="2139575" y="2686406"/>
                <a:ext cx="0" cy="540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5" name="Google Shape;4575;p60"/>
            <p:cNvGrpSpPr/>
            <p:nvPr/>
          </p:nvGrpSpPr>
          <p:grpSpPr>
            <a:xfrm>
              <a:off x="2101854" y="2192746"/>
              <a:ext cx="531300" cy="1034100"/>
              <a:chOff x="2101854" y="2192746"/>
              <a:chExt cx="531300" cy="1034100"/>
            </a:xfrm>
          </p:grpSpPr>
          <p:sp>
            <p:nvSpPr>
              <p:cNvPr id="4576" name="Google Shape;4576;p60"/>
              <p:cNvSpPr/>
              <p:nvPr/>
            </p:nvSpPr>
            <p:spPr>
              <a:xfrm>
                <a:off x="2101854" y="2192746"/>
                <a:ext cx="531300" cy="531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77" name="Google Shape;4577;p60"/>
              <p:cNvCxnSpPr>
                <a:stCxn id="4576" idx="4"/>
              </p:cNvCxnSpPr>
              <p:nvPr/>
            </p:nvCxnSpPr>
            <p:spPr>
              <a:xfrm>
                <a:off x="2367504" y="2724046"/>
                <a:ext cx="0" cy="502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78" name="Google Shape;4578;p60"/>
            <p:cNvGrpSpPr/>
            <p:nvPr/>
          </p:nvGrpSpPr>
          <p:grpSpPr>
            <a:xfrm>
              <a:off x="2162890" y="2253859"/>
              <a:ext cx="409200" cy="972900"/>
              <a:chOff x="2162890" y="2253859"/>
              <a:chExt cx="409200" cy="972900"/>
            </a:xfrm>
          </p:grpSpPr>
          <p:sp>
            <p:nvSpPr>
              <p:cNvPr id="4579" name="Google Shape;4579;p60"/>
              <p:cNvSpPr/>
              <p:nvPr/>
            </p:nvSpPr>
            <p:spPr>
              <a:xfrm>
                <a:off x="2162890" y="2253859"/>
                <a:ext cx="409200" cy="4092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80" name="Google Shape;4580;p60"/>
              <p:cNvCxnSpPr>
                <a:stCxn id="4579" idx="6"/>
              </p:cNvCxnSpPr>
              <p:nvPr/>
            </p:nvCxnSpPr>
            <p:spPr>
              <a:xfrm>
                <a:off x="2572090" y="2458459"/>
                <a:ext cx="0" cy="768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581" name="Google Shape;4581;p60"/>
            <p:cNvGrpSpPr/>
            <p:nvPr/>
          </p:nvGrpSpPr>
          <p:grpSpPr>
            <a:xfrm>
              <a:off x="2212739" y="2303722"/>
              <a:ext cx="309600" cy="923060"/>
              <a:chOff x="2212739" y="2303722"/>
              <a:chExt cx="309600" cy="923060"/>
            </a:xfrm>
          </p:grpSpPr>
          <p:sp>
            <p:nvSpPr>
              <p:cNvPr id="4582" name="Google Shape;4582;p60"/>
              <p:cNvSpPr/>
              <p:nvPr/>
            </p:nvSpPr>
            <p:spPr>
              <a:xfrm>
                <a:off x="2212739" y="2303722"/>
                <a:ext cx="309600" cy="309600"/>
              </a:xfrm>
              <a:prstGeom prst="ellipse">
                <a:avLst/>
              </a:pr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583" name="Google Shape;4583;p60"/>
              <p:cNvCxnSpPr>
                <a:stCxn id="4582" idx="5"/>
              </p:cNvCxnSpPr>
              <p:nvPr/>
            </p:nvCxnSpPr>
            <p:spPr>
              <a:xfrm>
                <a:off x="2476999" y="2567982"/>
                <a:ext cx="0" cy="658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584" name="Google Shape;4584;p60"/>
          <p:cNvGrpSpPr/>
          <p:nvPr/>
        </p:nvGrpSpPr>
        <p:grpSpPr>
          <a:xfrm>
            <a:off x="7677625" y="547580"/>
            <a:ext cx="753078" cy="752223"/>
            <a:chOff x="1186975" y="238125"/>
            <a:chExt cx="5244275" cy="5238325"/>
          </a:xfrm>
        </p:grpSpPr>
        <p:sp>
          <p:nvSpPr>
            <p:cNvPr id="4585" name="Google Shape;4585;p60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60"/>
            <p:cNvSpPr/>
            <p:nvPr/>
          </p:nvSpPr>
          <p:spPr>
            <a:xfrm>
              <a:off x="1186975" y="2279750"/>
              <a:ext cx="2628625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60"/>
            <p:cNvSpPr/>
            <p:nvPr/>
          </p:nvSpPr>
          <p:spPr>
            <a:xfrm>
              <a:off x="3802600" y="239450"/>
              <a:ext cx="2628650" cy="3196825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60"/>
            <p:cNvSpPr/>
            <p:nvPr/>
          </p:nvSpPr>
          <p:spPr>
            <a:xfrm>
              <a:off x="3232500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89" name="Google Shape;4589;p60"/>
          <p:cNvGrpSpPr/>
          <p:nvPr/>
        </p:nvGrpSpPr>
        <p:grpSpPr>
          <a:xfrm>
            <a:off x="702950" y="3398221"/>
            <a:ext cx="1292910" cy="430549"/>
            <a:chOff x="238125" y="1335475"/>
            <a:chExt cx="5418735" cy="3034175"/>
          </a:xfrm>
        </p:grpSpPr>
        <p:sp>
          <p:nvSpPr>
            <p:cNvPr id="4590" name="Google Shape;4590;p60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60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60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93" name="Google Shape;4593;p60"/>
          <p:cNvGrpSpPr/>
          <p:nvPr/>
        </p:nvGrpSpPr>
        <p:grpSpPr>
          <a:xfrm>
            <a:off x="713215" y="551136"/>
            <a:ext cx="1590024" cy="1217116"/>
            <a:chOff x="688541" y="663825"/>
            <a:chExt cx="1287052" cy="985200"/>
          </a:xfrm>
        </p:grpSpPr>
        <p:grpSp>
          <p:nvGrpSpPr>
            <p:cNvPr id="4594" name="Google Shape;4594;p60"/>
            <p:cNvGrpSpPr/>
            <p:nvPr/>
          </p:nvGrpSpPr>
          <p:grpSpPr>
            <a:xfrm>
              <a:off x="855600" y="663825"/>
              <a:ext cx="1119992" cy="985200"/>
              <a:chOff x="855600" y="663825"/>
              <a:chExt cx="1119992" cy="985200"/>
            </a:xfrm>
          </p:grpSpPr>
          <p:grpSp>
            <p:nvGrpSpPr>
              <p:cNvPr id="4595" name="Google Shape;4595;p60"/>
              <p:cNvGrpSpPr/>
              <p:nvPr/>
            </p:nvGrpSpPr>
            <p:grpSpPr>
              <a:xfrm>
                <a:off x="855600" y="663825"/>
                <a:ext cx="1119992" cy="985200"/>
                <a:chOff x="855600" y="663825"/>
                <a:chExt cx="1119992" cy="985200"/>
              </a:xfrm>
            </p:grpSpPr>
            <p:sp>
              <p:nvSpPr>
                <p:cNvPr id="4596" name="Google Shape;4596;p60"/>
                <p:cNvSpPr/>
                <p:nvPr/>
              </p:nvSpPr>
              <p:spPr>
                <a:xfrm>
                  <a:off x="1249592" y="66382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597" name="Google Shape;4597;p60"/>
                <p:cNvSpPr/>
                <p:nvPr/>
              </p:nvSpPr>
              <p:spPr>
                <a:xfrm>
                  <a:off x="855600" y="663825"/>
                  <a:ext cx="985200" cy="9852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598" name="Google Shape;4598;p60"/>
              <p:cNvSpPr/>
              <p:nvPr/>
            </p:nvSpPr>
            <p:spPr>
              <a:xfrm>
                <a:off x="1765067" y="696725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599" name="Google Shape;4599;p60"/>
            <p:cNvGrpSpPr/>
            <p:nvPr/>
          </p:nvGrpSpPr>
          <p:grpSpPr>
            <a:xfrm>
              <a:off x="688550" y="733463"/>
              <a:ext cx="1082650" cy="846000"/>
              <a:chOff x="688550" y="733463"/>
              <a:chExt cx="1082650" cy="846000"/>
            </a:xfrm>
          </p:grpSpPr>
          <p:grpSp>
            <p:nvGrpSpPr>
              <p:cNvPr id="4600" name="Google Shape;4600;p60"/>
              <p:cNvGrpSpPr/>
              <p:nvPr/>
            </p:nvGrpSpPr>
            <p:grpSpPr>
              <a:xfrm>
                <a:off x="688550" y="733463"/>
                <a:ext cx="1082650" cy="846000"/>
                <a:chOff x="688550" y="733463"/>
                <a:chExt cx="1082650" cy="846000"/>
              </a:xfrm>
            </p:grpSpPr>
            <p:sp>
              <p:nvSpPr>
                <p:cNvPr id="4601" name="Google Shape;4601;p60"/>
                <p:cNvSpPr/>
                <p:nvPr/>
              </p:nvSpPr>
              <p:spPr>
                <a:xfrm>
                  <a:off x="925200" y="733463"/>
                  <a:ext cx="846000" cy="8460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02" name="Google Shape;4602;p60"/>
                <p:cNvSpPr/>
                <p:nvPr/>
              </p:nvSpPr>
              <p:spPr>
                <a:xfrm>
                  <a:off x="688550" y="733475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03" name="Google Shape;4603;p60"/>
              <p:cNvSpPr/>
              <p:nvPr/>
            </p:nvSpPr>
            <p:spPr>
              <a:xfrm>
                <a:off x="728636" y="764183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04" name="Google Shape;4604;p60"/>
            <p:cNvGrpSpPr/>
            <p:nvPr/>
          </p:nvGrpSpPr>
          <p:grpSpPr>
            <a:xfrm>
              <a:off x="688541" y="807775"/>
              <a:ext cx="1008259" cy="697200"/>
              <a:chOff x="688541" y="807775"/>
              <a:chExt cx="1008259" cy="697200"/>
            </a:xfrm>
          </p:grpSpPr>
          <p:grpSp>
            <p:nvGrpSpPr>
              <p:cNvPr id="4605" name="Google Shape;4605;p60"/>
              <p:cNvGrpSpPr/>
              <p:nvPr/>
            </p:nvGrpSpPr>
            <p:grpSpPr>
              <a:xfrm>
                <a:off x="688541" y="807775"/>
                <a:ext cx="1008259" cy="697200"/>
                <a:chOff x="688541" y="807775"/>
                <a:chExt cx="1008259" cy="697200"/>
              </a:xfrm>
            </p:grpSpPr>
            <p:sp>
              <p:nvSpPr>
                <p:cNvPr id="4606" name="Google Shape;4606;p60"/>
                <p:cNvSpPr/>
                <p:nvPr/>
              </p:nvSpPr>
              <p:spPr>
                <a:xfrm>
                  <a:off x="999600" y="807775"/>
                  <a:ext cx="697200" cy="6972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07" name="Google Shape;4607;p60"/>
                <p:cNvSpPr/>
                <p:nvPr/>
              </p:nvSpPr>
              <p:spPr>
                <a:xfrm>
                  <a:off x="688541" y="1268927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08" name="Google Shape;4608;p60"/>
              <p:cNvSpPr/>
              <p:nvPr/>
            </p:nvSpPr>
            <p:spPr>
              <a:xfrm>
                <a:off x="728636" y="1300541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09" name="Google Shape;4609;p60"/>
            <p:cNvGrpSpPr/>
            <p:nvPr/>
          </p:nvGrpSpPr>
          <p:grpSpPr>
            <a:xfrm>
              <a:off x="1079700" y="887975"/>
              <a:ext cx="895892" cy="539681"/>
              <a:chOff x="1079700" y="887975"/>
              <a:chExt cx="895892" cy="539681"/>
            </a:xfrm>
          </p:grpSpPr>
          <p:grpSp>
            <p:nvGrpSpPr>
              <p:cNvPr id="4610" name="Google Shape;4610;p60"/>
              <p:cNvGrpSpPr/>
              <p:nvPr/>
            </p:nvGrpSpPr>
            <p:grpSpPr>
              <a:xfrm>
                <a:off x="1079700" y="887975"/>
                <a:ext cx="895892" cy="539681"/>
                <a:chOff x="1079700" y="887975"/>
                <a:chExt cx="895892" cy="539681"/>
              </a:xfrm>
            </p:grpSpPr>
            <p:sp>
              <p:nvSpPr>
                <p:cNvPr id="4611" name="Google Shape;4611;p60"/>
                <p:cNvSpPr/>
                <p:nvPr/>
              </p:nvSpPr>
              <p:spPr>
                <a:xfrm>
                  <a:off x="1079700" y="887975"/>
                  <a:ext cx="537000" cy="5370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612" name="Google Shape;4612;p60"/>
                <p:cNvSpPr/>
                <p:nvPr/>
              </p:nvSpPr>
              <p:spPr>
                <a:xfrm>
                  <a:off x="1249592" y="1192756"/>
                  <a:ext cx="726000" cy="2349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  <p:sp>
            <p:nvSpPr>
              <p:cNvPr id="4613" name="Google Shape;4613;p60"/>
              <p:cNvSpPr/>
              <p:nvPr/>
            </p:nvSpPr>
            <p:spPr>
              <a:xfrm>
                <a:off x="1765067" y="1226950"/>
                <a:ext cx="166500" cy="1665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614" name="Google Shape;4614;p60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15" name="Google Shape;4615;p60"/>
          <p:cNvGrpSpPr/>
          <p:nvPr/>
        </p:nvGrpSpPr>
        <p:grpSpPr>
          <a:xfrm>
            <a:off x="2359674" y="539588"/>
            <a:ext cx="1119708" cy="1217144"/>
            <a:chOff x="2404275" y="663825"/>
            <a:chExt cx="906206" cy="985063"/>
          </a:xfrm>
        </p:grpSpPr>
        <p:cxnSp>
          <p:nvCxnSpPr>
            <p:cNvPr id="4616" name="Google Shape;4616;p60"/>
            <p:cNvCxnSpPr>
              <a:stCxn id="4617" idx="5"/>
              <a:endCxn id="4618" idx="1"/>
            </p:cNvCxnSpPr>
            <p:nvPr/>
          </p:nvCxnSpPr>
          <p:spPr>
            <a:xfrm>
              <a:off x="2961111" y="914258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9" name="Google Shape;4619;p60"/>
            <p:cNvCxnSpPr>
              <a:stCxn id="4618" idx="3"/>
              <a:endCxn id="4620" idx="7"/>
            </p:cNvCxnSpPr>
            <p:nvPr/>
          </p:nvCxnSpPr>
          <p:spPr>
            <a:xfrm flipH="1">
              <a:off x="2961048" y="1260089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1" name="Google Shape;4621;p60"/>
            <p:cNvCxnSpPr>
              <a:stCxn id="4620" idx="1"/>
              <a:endCxn id="4622" idx="5"/>
            </p:cNvCxnSpPr>
            <p:nvPr/>
          </p:nvCxnSpPr>
          <p:spPr>
            <a:xfrm rot="10800000">
              <a:off x="2654645" y="1260155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3" name="Google Shape;4623;p60"/>
            <p:cNvCxnSpPr>
              <a:stCxn id="4622" idx="7"/>
              <a:endCxn id="4617" idx="3"/>
            </p:cNvCxnSpPr>
            <p:nvPr/>
          </p:nvCxnSpPr>
          <p:spPr>
            <a:xfrm rot="10800000" flipH="1">
              <a:off x="2654708" y="914324"/>
              <a:ext cx="99000" cy="1383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17" name="Google Shape;4617;p60"/>
            <p:cNvSpPr/>
            <p:nvPr/>
          </p:nvSpPr>
          <p:spPr>
            <a:xfrm>
              <a:off x="2710678" y="663825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2" name="Google Shape;4622;p60"/>
            <p:cNvSpPr/>
            <p:nvPr/>
          </p:nvSpPr>
          <p:spPr>
            <a:xfrm>
              <a:off x="2404275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0" name="Google Shape;4620;p60"/>
            <p:cNvSpPr/>
            <p:nvPr/>
          </p:nvSpPr>
          <p:spPr>
            <a:xfrm>
              <a:off x="2710678" y="1355488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18" name="Google Shape;4618;p60"/>
            <p:cNvSpPr/>
            <p:nvPr/>
          </p:nvSpPr>
          <p:spPr>
            <a:xfrm>
              <a:off x="3017081" y="1009656"/>
              <a:ext cx="293400" cy="293400"/>
            </a:xfrm>
            <a:prstGeom prst="ellipse">
              <a:avLst/>
            </a:prstGeom>
            <a:solidFill>
              <a:schemeClr val="dk1"/>
            </a:solidFill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24" name="Google Shape;4624;p60"/>
          <p:cNvGrpSpPr/>
          <p:nvPr/>
        </p:nvGrpSpPr>
        <p:grpSpPr>
          <a:xfrm>
            <a:off x="3535817" y="533799"/>
            <a:ext cx="1249565" cy="1216897"/>
            <a:chOff x="4002252" y="539625"/>
            <a:chExt cx="1139490" cy="1109700"/>
          </a:xfrm>
        </p:grpSpPr>
        <p:sp>
          <p:nvSpPr>
            <p:cNvPr id="4625" name="Google Shape;4625;p60"/>
            <p:cNvSpPr/>
            <p:nvPr/>
          </p:nvSpPr>
          <p:spPr>
            <a:xfrm>
              <a:off x="4118850" y="663825"/>
              <a:ext cx="906300" cy="861300"/>
            </a:xfrm>
            <a:prstGeom prst="pentagon">
              <a:avLst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6" name="Google Shape;4626;p60"/>
            <p:cNvSpPr/>
            <p:nvPr/>
          </p:nvSpPr>
          <p:spPr>
            <a:xfrm>
              <a:off x="4425291" y="539625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7" name="Google Shape;4627;p60"/>
            <p:cNvSpPr/>
            <p:nvPr/>
          </p:nvSpPr>
          <p:spPr>
            <a:xfrm>
              <a:off x="484834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8" name="Google Shape;4628;p60"/>
            <p:cNvSpPr/>
            <p:nvPr/>
          </p:nvSpPr>
          <p:spPr>
            <a:xfrm>
              <a:off x="4002252" y="833050"/>
              <a:ext cx="293400" cy="293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29" name="Google Shape;4629;p60"/>
            <p:cNvSpPr/>
            <p:nvPr/>
          </p:nvSpPr>
          <p:spPr>
            <a:xfrm>
              <a:off x="4156253" y="1345613"/>
              <a:ext cx="293400" cy="293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30" name="Google Shape;4630;p60"/>
            <p:cNvSpPr/>
            <p:nvPr/>
          </p:nvSpPr>
          <p:spPr>
            <a:xfrm>
              <a:off x="4694328" y="1355925"/>
              <a:ext cx="293400" cy="293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631" name="Google Shape;4631;p60"/>
            <p:cNvCxnSpPr>
              <a:stCxn id="4628" idx="0"/>
              <a:endCxn id="4626" idx="2"/>
            </p:cNvCxnSpPr>
            <p:nvPr/>
          </p:nvCxnSpPr>
          <p:spPr>
            <a:xfrm rot="-5400000">
              <a:off x="4213752" y="621550"/>
              <a:ext cx="146700" cy="2763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2" name="Google Shape;4632;p60"/>
            <p:cNvCxnSpPr>
              <a:stCxn id="4626" idx="6"/>
              <a:endCxn id="4627" idx="0"/>
            </p:cNvCxnSpPr>
            <p:nvPr/>
          </p:nvCxnSpPr>
          <p:spPr>
            <a:xfrm>
              <a:off x="4718691" y="686325"/>
              <a:ext cx="276300" cy="1467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3" name="Google Shape;4633;p60"/>
            <p:cNvCxnSpPr>
              <a:stCxn id="4627" idx="5"/>
              <a:endCxn id="4630" idx="6"/>
            </p:cNvCxnSpPr>
            <p:nvPr/>
          </p:nvCxnSpPr>
          <p:spPr>
            <a:xfrm rot="5400000">
              <a:off x="4833725" y="1237533"/>
              <a:ext cx="419100" cy="111000"/>
            </a:xfrm>
            <a:prstGeom prst="curved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4" name="Google Shape;4634;p60"/>
            <p:cNvCxnSpPr>
              <a:stCxn id="4630" idx="3"/>
              <a:endCxn id="4629" idx="5"/>
            </p:cNvCxnSpPr>
            <p:nvPr/>
          </p:nvCxnSpPr>
          <p:spPr>
            <a:xfrm rot="5400000" flipH="1">
              <a:off x="4566896" y="1435958"/>
              <a:ext cx="10200" cy="330600"/>
            </a:xfrm>
            <a:prstGeom prst="curvedConnector3">
              <a:avLst>
                <a:gd name="adj1" fmla="val -59361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4635" name="Google Shape;4635;p60"/>
            <p:cNvCxnSpPr>
              <a:stCxn id="4629" idx="2"/>
              <a:endCxn id="4628" idx="3"/>
            </p:cNvCxnSpPr>
            <p:nvPr/>
          </p:nvCxnSpPr>
          <p:spPr>
            <a:xfrm rot="10800000">
              <a:off x="4045253" y="1083413"/>
              <a:ext cx="111000" cy="408900"/>
            </a:xfrm>
            <a:prstGeom prst="curvedConnector2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4636" name="Google Shape;4636;p60"/>
          <p:cNvGrpSpPr/>
          <p:nvPr/>
        </p:nvGrpSpPr>
        <p:grpSpPr>
          <a:xfrm>
            <a:off x="5937690" y="534494"/>
            <a:ext cx="1683499" cy="1217116"/>
            <a:chOff x="6995517" y="647238"/>
            <a:chExt cx="1251300" cy="904650"/>
          </a:xfrm>
        </p:grpSpPr>
        <p:grpSp>
          <p:nvGrpSpPr>
            <p:cNvPr id="4637" name="Google Shape;4637;p60"/>
            <p:cNvGrpSpPr/>
            <p:nvPr/>
          </p:nvGrpSpPr>
          <p:grpSpPr>
            <a:xfrm>
              <a:off x="6995517" y="1027188"/>
              <a:ext cx="1251300" cy="524700"/>
              <a:chOff x="6995517" y="1027188"/>
              <a:chExt cx="1251300" cy="524700"/>
            </a:xfrm>
          </p:grpSpPr>
          <p:sp>
            <p:nvSpPr>
              <p:cNvPr id="4638" name="Google Shape;4638;p60"/>
              <p:cNvSpPr/>
              <p:nvPr/>
            </p:nvSpPr>
            <p:spPr>
              <a:xfrm>
                <a:off x="7001525" y="1027188"/>
                <a:ext cx="1053900" cy="524700"/>
              </a:xfrm>
              <a:prstGeom prst="diamond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39" name="Google Shape;4639;p60"/>
              <p:cNvCxnSpPr/>
              <p:nvPr/>
            </p:nvCxnSpPr>
            <p:spPr>
              <a:xfrm rot="10800000" flipH="1">
                <a:off x="6995517" y="1287585"/>
                <a:ext cx="1251300" cy="12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0" name="Google Shape;4640;p60"/>
            <p:cNvGrpSpPr/>
            <p:nvPr/>
          </p:nvGrpSpPr>
          <p:grpSpPr>
            <a:xfrm>
              <a:off x="7001525" y="900538"/>
              <a:ext cx="1245000" cy="524700"/>
              <a:chOff x="7001525" y="900538"/>
              <a:chExt cx="1245000" cy="524700"/>
            </a:xfrm>
          </p:grpSpPr>
          <p:sp>
            <p:nvSpPr>
              <p:cNvPr id="4641" name="Google Shape;4641;p60"/>
              <p:cNvSpPr/>
              <p:nvPr/>
            </p:nvSpPr>
            <p:spPr>
              <a:xfrm>
                <a:off x="7001525" y="900538"/>
                <a:ext cx="1053900" cy="524700"/>
              </a:xfrm>
              <a:prstGeom prst="diamond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2" name="Google Shape;4642;p60"/>
              <p:cNvCxnSpPr>
                <a:stCxn id="4641" idx="1"/>
              </p:cNvCxnSpPr>
              <p:nvPr/>
            </p:nvCxnSpPr>
            <p:spPr>
              <a:xfrm rot="10800000" flipH="1">
                <a:off x="7001525" y="1159588"/>
                <a:ext cx="1245000" cy="33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3" name="Google Shape;4643;p60"/>
            <p:cNvGrpSpPr/>
            <p:nvPr/>
          </p:nvGrpSpPr>
          <p:grpSpPr>
            <a:xfrm>
              <a:off x="7001525" y="773888"/>
              <a:ext cx="1245000" cy="524700"/>
              <a:chOff x="7001525" y="773888"/>
              <a:chExt cx="1245000" cy="524700"/>
            </a:xfrm>
          </p:grpSpPr>
          <p:sp>
            <p:nvSpPr>
              <p:cNvPr id="4644" name="Google Shape;4644;p60"/>
              <p:cNvSpPr/>
              <p:nvPr/>
            </p:nvSpPr>
            <p:spPr>
              <a:xfrm>
                <a:off x="7001525" y="773888"/>
                <a:ext cx="1053900" cy="524700"/>
              </a:xfrm>
              <a:prstGeom prst="diamond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5" name="Google Shape;4645;p60"/>
              <p:cNvCxnSpPr>
                <a:stCxn id="4644" idx="1"/>
              </p:cNvCxnSpPr>
              <p:nvPr/>
            </p:nvCxnSpPr>
            <p:spPr>
              <a:xfrm rot="10800000" flipH="1">
                <a:off x="7001525" y="1031438"/>
                <a:ext cx="12450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646" name="Google Shape;4646;p60"/>
            <p:cNvGrpSpPr/>
            <p:nvPr/>
          </p:nvGrpSpPr>
          <p:grpSpPr>
            <a:xfrm>
              <a:off x="7001525" y="647238"/>
              <a:ext cx="1245000" cy="524700"/>
              <a:chOff x="7001525" y="647238"/>
              <a:chExt cx="1245000" cy="524700"/>
            </a:xfrm>
          </p:grpSpPr>
          <p:sp>
            <p:nvSpPr>
              <p:cNvPr id="4647" name="Google Shape;4647;p60"/>
              <p:cNvSpPr/>
              <p:nvPr/>
            </p:nvSpPr>
            <p:spPr>
              <a:xfrm>
                <a:off x="7001525" y="647238"/>
                <a:ext cx="1053900" cy="524700"/>
              </a:xfrm>
              <a:prstGeom prst="diamond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48" name="Google Shape;4648;p60"/>
              <p:cNvCxnSpPr>
                <a:stCxn id="4647" idx="1"/>
              </p:cNvCxnSpPr>
              <p:nvPr/>
            </p:nvCxnSpPr>
            <p:spPr>
              <a:xfrm>
                <a:off x="7001525" y="909588"/>
                <a:ext cx="1245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4649" name="Google Shape;4649;p60"/>
          <p:cNvGrpSpPr/>
          <p:nvPr/>
        </p:nvGrpSpPr>
        <p:grpSpPr>
          <a:xfrm>
            <a:off x="2722986" y="2040746"/>
            <a:ext cx="1076798" cy="1053164"/>
            <a:chOff x="2829888" y="2087062"/>
            <a:chExt cx="992075" cy="970300"/>
          </a:xfrm>
        </p:grpSpPr>
        <p:grpSp>
          <p:nvGrpSpPr>
            <p:cNvPr id="4650" name="Google Shape;4650;p60"/>
            <p:cNvGrpSpPr/>
            <p:nvPr/>
          </p:nvGrpSpPr>
          <p:grpSpPr>
            <a:xfrm>
              <a:off x="2829888" y="2412087"/>
              <a:ext cx="449100" cy="293700"/>
              <a:chOff x="2829888" y="2412087"/>
              <a:chExt cx="449100" cy="293700"/>
            </a:xfrm>
          </p:grpSpPr>
          <p:sp>
            <p:nvSpPr>
              <p:cNvPr id="4651" name="Google Shape;4651;p60"/>
              <p:cNvSpPr/>
              <p:nvPr/>
            </p:nvSpPr>
            <p:spPr>
              <a:xfrm flipH="1">
                <a:off x="2984988" y="2412087"/>
                <a:ext cx="294000" cy="2937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52" name="Google Shape;4652;p60"/>
              <p:cNvCxnSpPr>
                <a:stCxn id="4651" idx="6"/>
                <a:endCxn id="4653" idx="6"/>
              </p:cNvCxnSpPr>
              <p:nvPr/>
            </p:nvCxnSpPr>
            <p:spPr>
              <a:xfrm rot="10800000">
                <a:off x="2829888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4" name="Google Shape;4654;p60"/>
            <p:cNvGrpSpPr/>
            <p:nvPr/>
          </p:nvGrpSpPr>
          <p:grpSpPr>
            <a:xfrm>
              <a:off x="3056019" y="2604662"/>
              <a:ext cx="294000" cy="452700"/>
              <a:chOff x="3056019" y="2604662"/>
              <a:chExt cx="294000" cy="452700"/>
            </a:xfrm>
          </p:grpSpPr>
          <p:sp>
            <p:nvSpPr>
              <p:cNvPr id="4655" name="Google Shape;4655;p60"/>
              <p:cNvSpPr/>
              <p:nvPr/>
            </p:nvSpPr>
            <p:spPr>
              <a:xfrm flipH="1">
                <a:off x="3056019" y="2604662"/>
                <a:ext cx="294000" cy="2937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56" name="Google Shape;4656;p60"/>
              <p:cNvCxnSpPr>
                <a:stCxn id="4655" idx="4"/>
                <a:endCxn id="4657" idx="0"/>
              </p:cNvCxnSpPr>
              <p:nvPr/>
            </p:nvCxnSpPr>
            <p:spPr>
              <a:xfrm>
                <a:off x="3203019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58" name="Google Shape;4658;p60"/>
            <p:cNvGrpSpPr/>
            <p:nvPr/>
          </p:nvGrpSpPr>
          <p:grpSpPr>
            <a:xfrm>
              <a:off x="3301813" y="2604662"/>
              <a:ext cx="294000" cy="452700"/>
              <a:chOff x="3301813" y="2604662"/>
              <a:chExt cx="294000" cy="452700"/>
            </a:xfrm>
          </p:grpSpPr>
          <p:sp>
            <p:nvSpPr>
              <p:cNvPr id="4659" name="Google Shape;4659;p60"/>
              <p:cNvSpPr/>
              <p:nvPr/>
            </p:nvSpPr>
            <p:spPr>
              <a:xfrm>
                <a:off x="3301813" y="2604662"/>
                <a:ext cx="294000" cy="2937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0" name="Google Shape;4660;p60"/>
              <p:cNvCxnSpPr>
                <a:stCxn id="4659" idx="4"/>
                <a:endCxn id="4661" idx="0"/>
              </p:cNvCxnSpPr>
              <p:nvPr/>
            </p:nvCxnSpPr>
            <p:spPr>
              <a:xfrm>
                <a:off x="3448813" y="2898362"/>
                <a:ext cx="0" cy="159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2" name="Google Shape;4662;p60"/>
            <p:cNvGrpSpPr/>
            <p:nvPr/>
          </p:nvGrpSpPr>
          <p:grpSpPr>
            <a:xfrm>
              <a:off x="3372863" y="2412087"/>
              <a:ext cx="449100" cy="293700"/>
              <a:chOff x="3372863" y="2412087"/>
              <a:chExt cx="449100" cy="293700"/>
            </a:xfrm>
          </p:grpSpPr>
          <p:sp>
            <p:nvSpPr>
              <p:cNvPr id="4663" name="Google Shape;4663;p60"/>
              <p:cNvSpPr/>
              <p:nvPr/>
            </p:nvSpPr>
            <p:spPr>
              <a:xfrm>
                <a:off x="3372863" y="2412087"/>
                <a:ext cx="294000" cy="293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4" name="Google Shape;4664;p60"/>
              <p:cNvCxnSpPr>
                <a:stCxn id="4663" idx="6"/>
                <a:endCxn id="4665" idx="2"/>
              </p:cNvCxnSpPr>
              <p:nvPr/>
            </p:nvCxnSpPr>
            <p:spPr>
              <a:xfrm>
                <a:off x="3666863" y="2558937"/>
                <a:ext cx="155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666" name="Google Shape;4666;p60"/>
            <p:cNvGrpSpPr/>
            <p:nvPr/>
          </p:nvGrpSpPr>
          <p:grpSpPr>
            <a:xfrm>
              <a:off x="3178916" y="2087062"/>
              <a:ext cx="294000" cy="451800"/>
              <a:chOff x="3178916" y="2087062"/>
              <a:chExt cx="294000" cy="451800"/>
            </a:xfrm>
          </p:grpSpPr>
          <p:sp>
            <p:nvSpPr>
              <p:cNvPr id="4667" name="Google Shape;4667;p60"/>
              <p:cNvSpPr/>
              <p:nvPr/>
            </p:nvSpPr>
            <p:spPr>
              <a:xfrm>
                <a:off x="3178916" y="2245162"/>
                <a:ext cx="294000" cy="2937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668" name="Google Shape;4668;p60"/>
              <p:cNvCxnSpPr>
                <a:stCxn id="4667" idx="0"/>
                <a:endCxn id="4669" idx="4"/>
              </p:cNvCxnSpPr>
              <p:nvPr/>
            </p:nvCxnSpPr>
            <p:spPr>
              <a:xfrm rot="10800000">
                <a:off x="3325916" y="2087062"/>
                <a:ext cx="0" cy="158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670" name="Google Shape;4670;p60"/>
          <p:cNvGrpSpPr/>
          <p:nvPr/>
        </p:nvGrpSpPr>
        <p:grpSpPr>
          <a:xfrm>
            <a:off x="3926878" y="2054651"/>
            <a:ext cx="1039408" cy="1039406"/>
            <a:chOff x="4102175" y="2252050"/>
            <a:chExt cx="641412" cy="641411"/>
          </a:xfrm>
        </p:grpSpPr>
        <p:grpSp>
          <p:nvGrpSpPr>
            <p:cNvPr id="4671" name="Google Shape;4671;p60"/>
            <p:cNvGrpSpPr/>
            <p:nvPr/>
          </p:nvGrpSpPr>
          <p:grpSpPr>
            <a:xfrm>
              <a:off x="4102175" y="2252050"/>
              <a:ext cx="641412" cy="641400"/>
              <a:chOff x="5322600" y="2738950"/>
              <a:chExt cx="641412" cy="641400"/>
            </a:xfrm>
          </p:grpSpPr>
          <p:sp>
            <p:nvSpPr>
              <p:cNvPr id="4672" name="Google Shape;4672;p60"/>
              <p:cNvSpPr/>
              <p:nvPr/>
            </p:nvSpPr>
            <p:spPr>
              <a:xfrm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3" name="Google Shape;4673;p60"/>
              <p:cNvSpPr/>
              <p:nvPr/>
            </p:nvSpPr>
            <p:spPr>
              <a:xfrm>
                <a:off x="5810712" y="2738961"/>
                <a:ext cx="153300" cy="153300"/>
              </a:xfrm>
              <a:prstGeom prst="ellipse">
                <a:avLst/>
              </a:prstGeom>
              <a:solidFill>
                <a:schemeClr val="dk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74" name="Google Shape;4674;p60"/>
            <p:cNvGrpSpPr/>
            <p:nvPr/>
          </p:nvGrpSpPr>
          <p:grpSpPr>
            <a:xfrm>
              <a:off x="4102175" y="2252050"/>
              <a:ext cx="641400" cy="641400"/>
              <a:chOff x="5322600" y="2738950"/>
              <a:chExt cx="641400" cy="641400"/>
            </a:xfrm>
          </p:grpSpPr>
          <p:sp>
            <p:nvSpPr>
              <p:cNvPr id="4675" name="Google Shape;4675;p60"/>
              <p:cNvSpPr/>
              <p:nvPr/>
            </p:nvSpPr>
            <p:spPr>
              <a:xfrm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6" name="Google Shape;4676;p60"/>
              <p:cNvSpPr/>
              <p:nvPr/>
            </p:nvSpPr>
            <p:spPr>
              <a:xfrm>
                <a:off x="5322612" y="2738961"/>
                <a:ext cx="153300" cy="153300"/>
              </a:xfrm>
              <a:prstGeom prst="ellipse">
                <a:avLst/>
              </a:pr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77" name="Google Shape;4677;p60"/>
            <p:cNvGrpSpPr/>
            <p:nvPr/>
          </p:nvGrpSpPr>
          <p:grpSpPr>
            <a:xfrm>
              <a:off x="4102175" y="2252050"/>
              <a:ext cx="641412" cy="641411"/>
              <a:chOff x="5322600" y="2738950"/>
              <a:chExt cx="641412" cy="641411"/>
            </a:xfrm>
          </p:grpSpPr>
          <p:sp>
            <p:nvSpPr>
              <p:cNvPr id="4678" name="Google Shape;4678;p60"/>
              <p:cNvSpPr/>
              <p:nvPr/>
            </p:nvSpPr>
            <p:spPr>
              <a:xfrm rot="10800000" flipH="1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79" name="Google Shape;4679;p60"/>
              <p:cNvSpPr/>
              <p:nvPr/>
            </p:nvSpPr>
            <p:spPr>
              <a:xfrm>
                <a:off x="5810712" y="3227061"/>
                <a:ext cx="153300" cy="153300"/>
              </a:xfrm>
              <a:prstGeom prst="ellipse">
                <a:avLst/>
              </a:pr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680" name="Google Shape;4680;p60"/>
            <p:cNvGrpSpPr/>
            <p:nvPr/>
          </p:nvGrpSpPr>
          <p:grpSpPr>
            <a:xfrm>
              <a:off x="4102175" y="2252050"/>
              <a:ext cx="641400" cy="641411"/>
              <a:chOff x="5322600" y="2738950"/>
              <a:chExt cx="641400" cy="641411"/>
            </a:xfrm>
          </p:grpSpPr>
          <p:sp>
            <p:nvSpPr>
              <p:cNvPr id="4681" name="Google Shape;4681;p60"/>
              <p:cNvSpPr/>
              <p:nvPr/>
            </p:nvSpPr>
            <p:spPr>
              <a:xfrm rot="10800000">
                <a:off x="5322600" y="2738950"/>
                <a:ext cx="641400" cy="641400"/>
              </a:xfrm>
              <a:prstGeom prst="blockArc">
                <a:avLst>
                  <a:gd name="adj1" fmla="val 16197084"/>
                  <a:gd name="adj2" fmla="val 0"/>
                  <a:gd name="adj3" fmla="val 25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682" name="Google Shape;4682;p60"/>
              <p:cNvSpPr/>
              <p:nvPr/>
            </p:nvSpPr>
            <p:spPr>
              <a:xfrm>
                <a:off x="5322612" y="3227061"/>
                <a:ext cx="153300" cy="153300"/>
              </a:xfrm>
              <a:prstGeom prst="ellipse">
                <a:avLst/>
              </a:pr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683" name="Google Shape;4683;p60"/>
          <p:cNvGrpSpPr/>
          <p:nvPr/>
        </p:nvGrpSpPr>
        <p:grpSpPr>
          <a:xfrm>
            <a:off x="5093379" y="2043560"/>
            <a:ext cx="1053080" cy="1053080"/>
            <a:chOff x="855600" y="663825"/>
            <a:chExt cx="985200" cy="985200"/>
          </a:xfrm>
        </p:grpSpPr>
        <p:sp>
          <p:nvSpPr>
            <p:cNvPr id="4684" name="Google Shape;4684;p60"/>
            <p:cNvSpPr/>
            <p:nvPr/>
          </p:nvSpPr>
          <p:spPr>
            <a:xfrm>
              <a:off x="855600" y="663825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5" name="Google Shape;4685;p60"/>
            <p:cNvSpPr/>
            <p:nvPr/>
          </p:nvSpPr>
          <p:spPr>
            <a:xfrm>
              <a:off x="925200" y="733463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6" name="Google Shape;4686;p60"/>
            <p:cNvSpPr/>
            <p:nvPr/>
          </p:nvSpPr>
          <p:spPr>
            <a:xfrm>
              <a:off x="999600" y="807775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7" name="Google Shape;4687;p60"/>
            <p:cNvSpPr/>
            <p:nvPr/>
          </p:nvSpPr>
          <p:spPr>
            <a:xfrm>
              <a:off x="1079700" y="887975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88" name="Google Shape;4688;p60"/>
            <p:cNvSpPr/>
            <p:nvPr/>
          </p:nvSpPr>
          <p:spPr>
            <a:xfrm>
              <a:off x="1145118" y="953413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89" name="Google Shape;4689;p60"/>
          <p:cNvGrpSpPr/>
          <p:nvPr/>
        </p:nvGrpSpPr>
        <p:grpSpPr>
          <a:xfrm>
            <a:off x="6273552" y="2043576"/>
            <a:ext cx="1053080" cy="1053080"/>
            <a:chOff x="6548850" y="2086550"/>
            <a:chExt cx="985200" cy="985200"/>
          </a:xfrm>
        </p:grpSpPr>
        <p:sp>
          <p:nvSpPr>
            <p:cNvPr id="4690" name="Google Shape;4690;p60"/>
            <p:cNvSpPr/>
            <p:nvPr/>
          </p:nvSpPr>
          <p:spPr>
            <a:xfrm>
              <a:off x="6548850" y="2086550"/>
              <a:ext cx="985200" cy="98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1" name="Google Shape;4691;p60"/>
            <p:cNvSpPr/>
            <p:nvPr/>
          </p:nvSpPr>
          <p:spPr>
            <a:xfrm>
              <a:off x="6618450" y="2225750"/>
              <a:ext cx="846000" cy="846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2" name="Google Shape;4692;p60"/>
            <p:cNvSpPr/>
            <p:nvPr/>
          </p:nvSpPr>
          <p:spPr>
            <a:xfrm>
              <a:off x="6692850" y="2374550"/>
              <a:ext cx="697200" cy="697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3" name="Google Shape;4693;p60"/>
            <p:cNvSpPr/>
            <p:nvPr/>
          </p:nvSpPr>
          <p:spPr>
            <a:xfrm>
              <a:off x="6772950" y="2534750"/>
              <a:ext cx="537000" cy="537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4" name="Google Shape;4694;p60"/>
            <p:cNvSpPr/>
            <p:nvPr/>
          </p:nvSpPr>
          <p:spPr>
            <a:xfrm>
              <a:off x="6838368" y="2665550"/>
              <a:ext cx="406200" cy="406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695" name="Google Shape;4695;p60"/>
          <p:cNvGrpSpPr/>
          <p:nvPr/>
        </p:nvGrpSpPr>
        <p:grpSpPr>
          <a:xfrm>
            <a:off x="713226" y="3965261"/>
            <a:ext cx="1292928" cy="1292928"/>
            <a:chOff x="925400" y="4161775"/>
            <a:chExt cx="906300" cy="906300"/>
          </a:xfrm>
        </p:grpSpPr>
        <p:sp>
          <p:nvSpPr>
            <p:cNvPr id="4696" name="Google Shape;4696;p60"/>
            <p:cNvSpPr/>
            <p:nvPr/>
          </p:nvSpPr>
          <p:spPr>
            <a:xfrm>
              <a:off x="925400" y="4161775"/>
              <a:ext cx="906300" cy="9063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697" name="Google Shape;4697;p60"/>
            <p:cNvSpPr/>
            <p:nvPr/>
          </p:nvSpPr>
          <p:spPr>
            <a:xfrm>
              <a:off x="1240375" y="4467964"/>
              <a:ext cx="294000" cy="294000"/>
            </a:xfrm>
            <a:prstGeom prst="arc">
              <a:avLst>
                <a:gd name="adj1" fmla="val 10825091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698" name="Google Shape;4698;p60"/>
            <p:cNvCxnSpPr>
              <a:stCxn id="4699" idx="4"/>
              <a:endCxn id="4697" idx="1"/>
            </p:cNvCxnSpPr>
            <p:nvPr/>
          </p:nvCxnSpPr>
          <p:spPr>
            <a:xfrm>
              <a:off x="1387388" y="4384651"/>
              <a:ext cx="0" cy="2304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99" name="Google Shape;4699;p60"/>
            <p:cNvSpPr/>
            <p:nvPr/>
          </p:nvSpPr>
          <p:spPr>
            <a:xfrm>
              <a:off x="1309838" y="4229551"/>
              <a:ext cx="155100" cy="155100"/>
            </a:xfrm>
            <a:prstGeom prst="ellipse">
              <a:avLst/>
            </a:pr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00" name="Google Shape;4700;p60"/>
          <p:cNvGrpSpPr/>
          <p:nvPr/>
        </p:nvGrpSpPr>
        <p:grpSpPr>
          <a:xfrm>
            <a:off x="6195637" y="3391776"/>
            <a:ext cx="2242003" cy="2025585"/>
            <a:chOff x="722669" y="3200400"/>
            <a:chExt cx="1311650" cy="1185038"/>
          </a:xfrm>
        </p:grpSpPr>
        <p:sp>
          <p:nvSpPr>
            <p:cNvPr id="4701" name="Google Shape;4701;p60"/>
            <p:cNvSpPr/>
            <p:nvPr/>
          </p:nvSpPr>
          <p:spPr>
            <a:xfrm rot="-5400000">
              <a:off x="894200" y="3416738"/>
              <a:ext cx="968700" cy="968700"/>
            </a:xfrm>
            <a:prstGeom prst="arc">
              <a:avLst>
                <a:gd name="adj1" fmla="val 16200000"/>
                <a:gd name="adj2" fmla="val 5481979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02" name="Google Shape;4702;p60"/>
            <p:cNvSpPr/>
            <p:nvPr/>
          </p:nvSpPr>
          <p:spPr>
            <a:xfrm>
              <a:off x="957900" y="3480538"/>
              <a:ext cx="841200" cy="841200"/>
            </a:xfrm>
            <a:prstGeom prst="blockArc">
              <a:avLst>
                <a:gd name="adj1" fmla="val 10800000"/>
                <a:gd name="adj2" fmla="val 73138"/>
                <a:gd name="adj3" fmla="val 14731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4703" name="Google Shape;4703;p60"/>
            <p:cNvGrpSpPr/>
            <p:nvPr/>
          </p:nvGrpSpPr>
          <p:grpSpPr>
            <a:xfrm>
              <a:off x="1335344" y="3200400"/>
              <a:ext cx="86400" cy="255000"/>
              <a:chOff x="1335344" y="3200400"/>
              <a:chExt cx="86400" cy="255000"/>
            </a:xfrm>
          </p:grpSpPr>
          <p:sp>
            <p:nvSpPr>
              <p:cNvPr id="4704" name="Google Shape;4704;p60"/>
              <p:cNvSpPr/>
              <p:nvPr/>
            </p:nvSpPr>
            <p:spPr>
              <a:xfrm>
                <a:off x="1335344" y="3369000"/>
                <a:ext cx="86400" cy="8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05" name="Google Shape;4705;p60"/>
              <p:cNvCxnSpPr>
                <a:stCxn id="4704" idx="0"/>
                <a:endCxn id="4706" idx="4"/>
              </p:cNvCxnSpPr>
              <p:nvPr/>
            </p:nvCxnSpPr>
            <p:spPr>
              <a:xfrm rot="10800000">
                <a:off x="1378544" y="3200400"/>
                <a:ext cx="0" cy="16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07" name="Google Shape;4707;p60"/>
            <p:cNvGrpSpPr/>
            <p:nvPr/>
          </p:nvGrpSpPr>
          <p:grpSpPr>
            <a:xfrm>
              <a:off x="1613944" y="3325788"/>
              <a:ext cx="252600" cy="216000"/>
              <a:chOff x="1613944" y="3325788"/>
              <a:chExt cx="252600" cy="216000"/>
            </a:xfrm>
          </p:grpSpPr>
          <p:sp>
            <p:nvSpPr>
              <p:cNvPr id="4708" name="Google Shape;4708;p60"/>
              <p:cNvSpPr/>
              <p:nvPr/>
            </p:nvSpPr>
            <p:spPr>
              <a:xfrm>
                <a:off x="16139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09" name="Google Shape;4709;p60"/>
              <p:cNvCxnSpPr>
                <a:stCxn id="4708" idx="0"/>
                <a:endCxn id="4710" idx="2"/>
              </p:cNvCxnSpPr>
              <p:nvPr/>
            </p:nvCxnSpPr>
            <p:spPr>
              <a:xfrm rot="-5400000">
                <a:off x="16970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1" name="Google Shape;4711;p60"/>
            <p:cNvGrpSpPr/>
            <p:nvPr/>
          </p:nvGrpSpPr>
          <p:grpSpPr>
            <a:xfrm>
              <a:off x="1780219" y="3669663"/>
              <a:ext cx="254100" cy="86400"/>
              <a:chOff x="1780219" y="3669663"/>
              <a:chExt cx="254100" cy="86400"/>
            </a:xfrm>
          </p:grpSpPr>
          <p:sp>
            <p:nvSpPr>
              <p:cNvPr id="4712" name="Google Shape;4712;p60"/>
              <p:cNvSpPr/>
              <p:nvPr/>
            </p:nvSpPr>
            <p:spPr>
              <a:xfrm>
                <a:off x="178021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13" name="Google Shape;4713;p60"/>
              <p:cNvCxnSpPr>
                <a:stCxn id="4712" idx="6"/>
                <a:endCxn id="4714" idx="2"/>
              </p:cNvCxnSpPr>
              <p:nvPr/>
            </p:nvCxnSpPr>
            <p:spPr>
              <a:xfrm>
                <a:off x="186661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5" name="Google Shape;4715;p60"/>
            <p:cNvGrpSpPr/>
            <p:nvPr/>
          </p:nvGrpSpPr>
          <p:grpSpPr>
            <a:xfrm>
              <a:off x="890544" y="3325788"/>
              <a:ext cx="252600" cy="216000"/>
              <a:chOff x="890544" y="3325788"/>
              <a:chExt cx="252600" cy="216000"/>
            </a:xfrm>
          </p:grpSpPr>
          <p:sp>
            <p:nvSpPr>
              <p:cNvPr id="4716" name="Google Shape;4716;p60"/>
              <p:cNvSpPr/>
              <p:nvPr/>
            </p:nvSpPr>
            <p:spPr>
              <a:xfrm>
                <a:off x="1056744" y="3455388"/>
                <a:ext cx="86400" cy="86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17" name="Google Shape;4717;p60"/>
              <p:cNvCxnSpPr>
                <a:stCxn id="4716" idx="0"/>
                <a:endCxn id="4718" idx="6"/>
              </p:cNvCxnSpPr>
              <p:nvPr/>
            </p:nvCxnSpPr>
            <p:spPr>
              <a:xfrm rot="5400000" flipH="1">
                <a:off x="930444" y="3285888"/>
                <a:ext cx="129600" cy="209400"/>
              </a:xfrm>
              <a:prstGeom prst="bentConnector2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19" name="Google Shape;4719;p60"/>
            <p:cNvGrpSpPr/>
            <p:nvPr/>
          </p:nvGrpSpPr>
          <p:grpSpPr>
            <a:xfrm>
              <a:off x="722669" y="3669663"/>
              <a:ext cx="254100" cy="86400"/>
              <a:chOff x="722669" y="3669663"/>
              <a:chExt cx="254100" cy="86400"/>
            </a:xfrm>
          </p:grpSpPr>
          <p:sp>
            <p:nvSpPr>
              <p:cNvPr id="4720" name="Google Shape;4720;p60"/>
              <p:cNvSpPr/>
              <p:nvPr/>
            </p:nvSpPr>
            <p:spPr>
              <a:xfrm>
                <a:off x="890369" y="3669663"/>
                <a:ext cx="86400" cy="86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21" name="Google Shape;4721;p60"/>
              <p:cNvCxnSpPr>
                <a:stCxn id="4720" idx="2"/>
                <a:endCxn id="4722" idx="6"/>
              </p:cNvCxnSpPr>
              <p:nvPr/>
            </p:nvCxnSpPr>
            <p:spPr>
              <a:xfrm flipH="1">
                <a:off x="722669" y="3712863"/>
                <a:ext cx="167700" cy="6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723" name="Google Shape;4723;p60"/>
          <p:cNvSpPr/>
          <p:nvPr/>
        </p:nvSpPr>
        <p:spPr>
          <a:xfrm>
            <a:off x="3926960" y="4131597"/>
            <a:ext cx="496800" cy="430500"/>
          </a:xfrm>
          <a:prstGeom prst="wedgeRoundRectCallout">
            <a:avLst>
              <a:gd name="adj1" fmla="val -32241"/>
              <a:gd name="adj2" fmla="val 62646"/>
              <a:gd name="adj3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24" name="Google Shape;4724;p60"/>
          <p:cNvSpPr/>
          <p:nvPr/>
        </p:nvSpPr>
        <p:spPr>
          <a:xfrm rot="5400000" flipH="1">
            <a:off x="2581507" y="3370312"/>
            <a:ext cx="770100" cy="1706100"/>
          </a:xfrm>
          <a:prstGeom prst="bentArrow">
            <a:avLst>
              <a:gd name="adj1" fmla="val 25000"/>
              <a:gd name="adj2" fmla="val 19775"/>
              <a:gd name="adj3" fmla="val 25000"/>
              <a:gd name="adj4" fmla="val 4375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4725" name="Google Shape;4725;p60"/>
          <p:cNvGrpSpPr/>
          <p:nvPr/>
        </p:nvGrpSpPr>
        <p:grpSpPr>
          <a:xfrm rot="10800000" flipH="1">
            <a:off x="2113506" y="3398186"/>
            <a:ext cx="1292879" cy="923569"/>
            <a:chOff x="2536980" y="3717383"/>
            <a:chExt cx="1249400" cy="892509"/>
          </a:xfrm>
        </p:grpSpPr>
        <p:grpSp>
          <p:nvGrpSpPr>
            <p:cNvPr id="4726" name="Google Shape;4726;p60"/>
            <p:cNvGrpSpPr/>
            <p:nvPr/>
          </p:nvGrpSpPr>
          <p:grpSpPr>
            <a:xfrm>
              <a:off x="3192380" y="4230092"/>
              <a:ext cx="594000" cy="379800"/>
              <a:chOff x="3192380" y="4230092"/>
              <a:chExt cx="594000" cy="379800"/>
            </a:xfrm>
          </p:grpSpPr>
          <p:sp>
            <p:nvSpPr>
              <p:cNvPr id="4727" name="Google Shape;4727;p60"/>
              <p:cNvSpPr/>
              <p:nvPr/>
            </p:nvSpPr>
            <p:spPr>
              <a:xfrm>
                <a:off x="3192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28" name="Google Shape;4728;p60"/>
              <p:cNvCxnSpPr>
                <a:stCxn id="4727" idx="3"/>
              </p:cNvCxnSpPr>
              <p:nvPr/>
            </p:nvCxnSpPr>
            <p:spPr>
              <a:xfrm>
                <a:off x="3411980" y="4609892"/>
                <a:ext cx="37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29" name="Google Shape;4729;p60"/>
            <p:cNvGrpSpPr/>
            <p:nvPr/>
          </p:nvGrpSpPr>
          <p:grpSpPr>
            <a:xfrm>
              <a:off x="2536980" y="4230092"/>
              <a:ext cx="585600" cy="379800"/>
              <a:chOff x="2536980" y="4230092"/>
              <a:chExt cx="585600" cy="379800"/>
            </a:xfrm>
          </p:grpSpPr>
          <p:sp>
            <p:nvSpPr>
              <p:cNvPr id="4730" name="Google Shape;4730;p60"/>
              <p:cNvSpPr/>
              <p:nvPr/>
            </p:nvSpPr>
            <p:spPr>
              <a:xfrm>
                <a:off x="2683380" y="4230092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1" name="Google Shape;4731;p60"/>
              <p:cNvCxnSpPr>
                <a:endCxn id="4730" idx="3"/>
              </p:cNvCxnSpPr>
              <p:nvPr/>
            </p:nvCxnSpPr>
            <p:spPr>
              <a:xfrm>
                <a:off x="2536980" y="4609892"/>
                <a:ext cx="3660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32" name="Google Shape;4732;p60"/>
            <p:cNvGrpSpPr/>
            <p:nvPr/>
          </p:nvGrpSpPr>
          <p:grpSpPr>
            <a:xfrm>
              <a:off x="2942080" y="4160025"/>
              <a:ext cx="844200" cy="379800"/>
              <a:chOff x="2942080" y="4160025"/>
              <a:chExt cx="844200" cy="379800"/>
            </a:xfrm>
          </p:grpSpPr>
          <p:sp>
            <p:nvSpPr>
              <p:cNvPr id="4733" name="Google Shape;4733;p60"/>
              <p:cNvSpPr/>
              <p:nvPr/>
            </p:nvSpPr>
            <p:spPr>
              <a:xfrm rot="10800000" flipH="1">
                <a:off x="2942080" y="4160025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4" name="Google Shape;4734;p60"/>
              <p:cNvCxnSpPr>
                <a:stCxn id="4733" idx="3"/>
              </p:cNvCxnSpPr>
              <p:nvPr/>
            </p:nvCxnSpPr>
            <p:spPr>
              <a:xfrm>
                <a:off x="3161680" y="4160025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735" name="Google Shape;4735;p60"/>
            <p:cNvGrpSpPr/>
            <p:nvPr/>
          </p:nvGrpSpPr>
          <p:grpSpPr>
            <a:xfrm>
              <a:off x="2537080" y="3717383"/>
              <a:ext cx="844200" cy="379800"/>
              <a:chOff x="2537080" y="3717383"/>
              <a:chExt cx="844200" cy="379800"/>
            </a:xfrm>
          </p:grpSpPr>
          <p:sp>
            <p:nvSpPr>
              <p:cNvPr id="4736" name="Google Shape;4736;p60"/>
              <p:cNvSpPr/>
              <p:nvPr/>
            </p:nvSpPr>
            <p:spPr>
              <a:xfrm>
                <a:off x="2942080" y="3717383"/>
                <a:ext cx="439200" cy="379800"/>
              </a:xfrm>
              <a:prstGeom prst="triangle">
                <a:avLst>
                  <a:gd name="adj" fmla="val 5000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737" name="Google Shape;4737;p60"/>
              <p:cNvCxnSpPr>
                <a:endCxn id="4736" idx="3"/>
              </p:cNvCxnSpPr>
              <p:nvPr/>
            </p:nvCxnSpPr>
            <p:spPr>
              <a:xfrm>
                <a:off x="2537080" y="4097183"/>
                <a:ext cx="6246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738" name="Google Shape;4738;p60"/>
          <p:cNvGrpSpPr/>
          <p:nvPr/>
        </p:nvGrpSpPr>
        <p:grpSpPr>
          <a:xfrm>
            <a:off x="8134675" y="1463191"/>
            <a:ext cx="294000" cy="294000"/>
            <a:chOff x="2845025" y="3203566"/>
            <a:chExt cx="294000" cy="294000"/>
          </a:xfrm>
        </p:grpSpPr>
        <p:sp>
          <p:nvSpPr>
            <p:cNvPr id="4739" name="Google Shape;4739;p60"/>
            <p:cNvSpPr/>
            <p:nvPr/>
          </p:nvSpPr>
          <p:spPr>
            <a:xfrm flipH="1">
              <a:off x="2845025" y="3203566"/>
              <a:ext cx="294000" cy="294000"/>
            </a:xfrm>
            <a:prstGeom prst="teardrop">
              <a:avLst>
                <a:gd name="adj" fmla="val 10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40" name="Google Shape;4740;p60"/>
            <p:cNvSpPr/>
            <p:nvPr/>
          </p:nvSpPr>
          <p:spPr>
            <a:xfrm rot="10800000" flipH="1">
              <a:off x="28670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41" name="Google Shape;4741;p60"/>
          <p:cNvGrpSpPr/>
          <p:nvPr/>
        </p:nvGrpSpPr>
        <p:grpSpPr>
          <a:xfrm>
            <a:off x="7677625" y="1468816"/>
            <a:ext cx="294000" cy="294000"/>
            <a:chOff x="3139025" y="3203566"/>
            <a:chExt cx="294000" cy="294000"/>
          </a:xfrm>
        </p:grpSpPr>
        <p:sp>
          <p:nvSpPr>
            <p:cNvPr id="4742" name="Google Shape;4742;p60"/>
            <p:cNvSpPr/>
            <p:nvPr/>
          </p:nvSpPr>
          <p:spPr>
            <a:xfrm flipH="1">
              <a:off x="3139025" y="3203566"/>
              <a:ext cx="294000" cy="294000"/>
            </a:xfrm>
            <a:prstGeom prst="round2SameRect">
              <a:avLst>
                <a:gd name="adj1" fmla="val 0"/>
                <a:gd name="adj2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43" name="Google Shape;4743;p60"/>
            <p:cNvSpPr/>
            <p:nvPr/>
          </p:nvSpPr>
          <p:spPr>
            <a:xfrm rot="10800000" flipH="1">
              <a:off x="3164625" y="3228925"/>
              <a:ext cx="103500" cy="102600"/>
            </a:xfrm>
            <a:prstGeom prst="triangle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44" name="Google Shape;4744;p60"/>
          <p:cNvGrpSpPr/>
          <p:nvPr/>
        </p:nvGrpSpPr>
        <p:grpSpPr>
          <a:xfrm>
            <a:off x="4531113" y="3391755"/>
            <a:ext cx="1557172" cy="1217042"/>
            <a:chOff x="4119061" y="3203568"/>
            <a:chExt cx="1797912" cy="1405198"/>
          </a:xfrm>
        </p:grpSpPr>
        <p:grpSp>
          <p:nvGrpSpPr>
            <p:cNvPr id="4745" name="Google Shape;4745;p60"/>
            <p:cNvGrpSpPr/>
            <p:nvPr/>
          </p:nvGrpSpPr>
          <p:grpSpPr>
            <a:xfrm>
              <a:off x="4293061" y="3203568"/>
              <a:ext cx="1449912" cy="1405198"/>
              <a:chOff x="4293061" y="3203568"/>
              <a:chExt cx="1449912" cy="1405198"/>
            </a:xfrm>
          </p:grpSpPr>
          <p:grpSp>
            <p:nvGrpSpPr>
              <p:cNvPr id="4746" name="Google Shape;4746;p60"/>
              <p:cNvGrpSpPr/>
              <p:nvPr/>
            </p:nvGrpSpPr>
            <p:grpSpPr>
              <a:xfrm>
                <a:off x="4370871" y="3203568"/>
                <a:ext cx="1293846" cy="1405198"/>
                <a:chOff x="7734309" y="2063282"/>
                <a:chExt cx="570957" cy="620095"/>
              </a:xfrm>
            </p:grpSpPr>
            <p:grpSp>
              <p:nvGrpSpPr>
                <p:cNvPr id="4747" name="Google Shape;4747;p60"/>
                <p:cNvGrpSpPr/>
                <p:nvPr/>
              </p:nvGrpSpPr>
              <p:grpSpPr>
                <a:xfrm>
                  <a:off x="8031573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4748" name="Google Shape;4748;p60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9" name="Google Shape;4749;p60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0" name="Google Shape;4750;p60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1" name="Google Shape;4751;p60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752" name="Google Shape;4752;p60"/>
                <p:cNvGrpSpPr/>
                <p:nvPr/>
              </p:nvGrpSpPr>
              <p:grpSpPr>
                <a:xfrm flipH="1">
                  <a:off x="7734309" y="2063282"/>
                  <a:ext cx="273693" cy="620095"/>
                  <a:chOff x="8031573" y="2063282"/>
                  <a:chExt cx="273693" cy="620095"/>
                </a:xfrm>
              </p:grpSpPr>
              <p:sp>
                <p:nvSpPr>
                  <p:cNvPr id="4753" name="Google Shape;4753;p60"/>
                  <p:cNvSpPr/>
                  <p:nvPr/>
                </p:nvSpPr>
                <p:spPr>
                  <a:xfrm>
                    <a:off x="8031573" y="2481676"/>
                    <a:ext cx="246012" cy="2017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4" h="14712" extrusionOk="0">
                        <a:moveTo>
                          <a:pt x="13714" y="1"/>
                        </a:moveTo>
                        <a:cubicBezTo>
                          <a:pt x="13485" y="1"/>
                          <a:pt x="13243" y="5"/>
                          <a:pt x="12987" y="13"/>
                        </a:cubicBezTo>
                        <a:cubicBezTo>
                          <a:pt x="11706" y="56"/>
                          <a:pt x="10294" y="76"/>
                          <a:pt x="8782" y="76"/>
                        </a:cubicBezTo>
                        <a:cubicBezTo>
                          <a:pt x="8568" y="76"/>
                          <a:pt x="8352" y="76"/>
                          <a:pt x="8134" y="75"/>
                        </a:cubicBezTo>
                        <a:lnTo>
                          <a:pt x="8118" y="75"/>
                        </a:lnTo>
                        <a:cubicBezTo>
                          <a:pt x="8116" y="75"/>
                          <a:pt x="8114" y="75"/>
                          <a:pt x="8112" y="75"/>
                        </a:cubicBezTo>
                        <a:cubicBezTo>
                          <a:pt x="6297" y="75"/>
                          <a:pt x="4825" y="1549"/>
                          <a:pt x="4828" y="3365"/>
                        </a:cubicBezTo>
                        <a:lnTo>
                          <a:pt x="4828" y="4847"/>
                        </a:lnTo>
                        <a:lnTo>
                          <a:pt x="6675" y="4847"/>
                        </a:lnTo>
                        <a:cubicBezTo>
                          <a:pt x="9163" y="4850"/>
                          <a:pt x="11182" y="6869"/>
                          <a:pt x="11185" y="9357"/>
                        </a:cubicBezTo>
                        <a:lnTo>
                          <a:pt x="11185" y="9535"/>
                        </a:lnTo>
                        <a:cubicBezTo>
                          <a:pt x="11185" y="9839"/>
                          <a:pt x="10936" y="10088"/>
                          <a:pt x="10632" y="10088"/>
                        </a:cubicBezTo>
                        <a:cubicBezTo>
                          <a:pt x="10328" y="10088"/>
                          <a:pt x="10079" y="9839"/>
                          <a:pt x="10079" y="9535"/>
                        </a:cubicBezTo>
                        <a:lnTo>
                          <a:pt x="10079" y="9357"/>
                        </a:lnTo>
                        <a:cubicBezTo>
                          <a:pt x="10079" y="7477"/>
                          <a:pt x="8555" y="5953"/>
                          <a:pt x="6675" y="5953"/>
                        </a:cubicBezTo>
                        <a:lnTo>
                          <a:pt x="1" y="5953"/>
                        </a:lnTo>
                        <a:lnTo>
                          <a:pt x="1" y="12851"/>
                        </a:lnTo>
                        <a:cubicBezTo>
                          <a:pt x="460" y="13288"/>
                          <a:pt x="2279" y="14711"/>
                          <a:pt x="6423" y="14711"/>
                        </a:cubicBezTo>
                        <a:cubicBezTo>
                          <a:pt x="11525" y="14711"/>
                          <a:pt x="14168" y="11628"/>
                          <a:pt x="14527" y="8571"/>
                        </a:cubicBezTo>
                        <a:cubicBezTo>
                          <a:pt x="14553" y="8351"/>
                          <a:pt x="14705" y="8169"/>
                          <a:pt x="14919" y="8105"/>
                        </a:cubicBezTo>
                        <a:cubicBezTo>
                          <a:pt x="15042" y="8069"/>
                          <a:pt x="17944" y="7154"/>
                          <a:pt x="17882" y="3957"/>
                        </a:cubicBezTo>
                        <a:cubicBezTo>
                          <a:pt x="17856" y="2779"/>
                          <a:pt x="17727" y="1961"/>
                          <a:pt x="17459" y="1392"/>
                        </a:cubicBezTo>
                        <a:cubicBezTo>
                          <a:pt x="17352" y="1201"/>
                          <a:pt x="17093" y="842"/>
                          <a:pt x="17028" y="780"/>
                        </a:cubicBezTo>
                        <a:cubicBezTo>
                          <a:pt x="16462" y="243"/>
                          <a:pt x="15452" y="1"/>
                          <a:pt x="13714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4" name="Google Shape;4754;p60"/>
                  <p:cNvSpPr/>
                  <p:nvPr/>
                </p:nvSpPr>
                <p:spPr>
                  <a:xfrm>
                    <a:off x="8031573" y="2298026"/>
                    <a:ext cx="273693" cy="2501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963" h="18243" extrusionOk="0">
                        <a:moveTo>
                          <a:pt x="16810" y="1"/>
                        </a:moveTo>
                        <a:cubicBezTo>
                          <a:pt x="16764" y="1"/>
                          <a:pt x="16738" y="2"/>
                          <a:pt x="16737" y="2"/>
                        </a:cubicBezTo>
                        <a:lnTo>
                          <a:pt x="12039" y="2"/>
                        </a:lnTo>
                        <a:cubicBezTo>
                          <a:pt x="9752" y="2"/>
                          <a:pt x="7902" y="1856"/>
                          <a:pt x="7898" y="4140"/>
                        </a:cubicBezTo>
                        <a:lnTo>
                          <a:pt x="7898" y="6748"/>
                        </a:lnTo>
                        <a:lnTo>
                          <a:pt x="8303" y="6748"/>
                        </a:lnTo>
                        <a:cubicBezTo>
                          <a:pt x="9966" y="6748"/>
                          <a:pt x="11315" y="8097"/>
                          <a:pt x="11315" y="9760"/>
                        </a:cubicBezTo>
                        <a:lnTo>
                          <a:pt x="11315" y="10333"/>
                        </a:lnTo>
                        <a:cubicBezTo>
                          <a:pt x="11315" y="10637"/>
                          <a:pt x="11069" y="10886"/>
                          <a:pt x="10761" y="10886"/>
                        </a:cubicBezTo>
                        <a:cubicBezTo>
                          <a:pt x="10457" y="10886"/>
                          <a:pt x="10211" y="10637"/>
                          <a:pt x="10211" y="10333"/>
                        </a:cubicBezTo>
                        <a:lnTo>
                          <a:pt x="10211" y="9760"/>
                        </a:lnTo>
                        <a:cubicBezTo>
                          <a:pt x="10208" y="8705"/>
                          <a:pt x="9357" y="7854"/>
                          <a:pt x="8303" y="7851"/>
                        </a:cubicBezTo>
                        <a:lnTo>
                          <a:pt x="6449" y="7851"/>
                        </a:lnTo>
                        <a:cubicBezTo>
                          <a:pt x="5362" y="7851"/>
                          <a:pt x="4482" y="8731"/>
                          <a:pt x="4482" y="9818"/>
                        </a:cubicBezTo>
                        <a:lnTo>
                          <a:pt x="4482" y="10624"/>
                        </a:lnTo>
                        <a:cubicBezTo>
                          <a:pt x="4482" y="10931"/>
                          <a:pt x="4233" y="11177"/>
                          <a:pt x="3929" y="11177"/>
                        </a:cubicBezTo>
                        <a:cubicBezTo>
                          <a:pt x="3624" y="11177"/>
                          <a:pt x="3375" y="10931"/>
                          <a:pt x="3375" y="10624"/>
                        </a:cubicBezTo>
                        <a:lnTo>
                          <a:pt x="3375" y="9818"/>
                        </a:lnTo>
                        <a:cubicBezTo>
                          <a:pt x="3375" y="8123"/>
                          <a:pt x="4750" y="6745"/>
                          <a:pt x="6449" y="6745"/>
                        </a:cubicBezTo>
                        <a:lnTo>
                          <a:pt x="6792" y="6745"/>
                        </a:lnTo>
                        <a:lnTo>
                          <a:pt x="6792" y="5230"/>
                        </a:lnTo>
                        <a:lnTo>
                          <a:pt x="1" y="5230"/>
                        </a:lnTo>
                        <a:lnTo>
                          <a:pt x="1" y="18243"/>
                        </a:lnTo>
                        <a:lnTo>
                          <a:pt x="3722" y="18243"/>
                        </a:lnTo>
                        <a:lnTo>
                          <a:pt x="3722" y="16761"/>
                        </a:lnTo>
                        <a:cubicBezTo>
                          <a:pt x="3722" y="14335"/>
                          <a:pt x="5689" y="12364"/>
                          <a:pt x="8118" y="12364"/>
                        </a:cubicBezTo>
                        <a:lnTo>
                          <a:pt x="8138" y="12364"/>
                        </a:lnTo>
                        <a:cubicBezTo>
                          <a:pt x="8355" y="12365"/>
                          <a:pt x="8571" y="12366"/>
                          <a:pt x="8785" y="12366"/>
                        </a:cubicBezTo>
                        <a:cubicBezTo>
                          <a:pt x="10281" y="12366"/>
                          <a:pt x="11680" y="12346"/>
                          <a:pt x="12949" y="12306"/>
                        </a:cubicBezTo>
                        <a:cubicBezTo>
                          <a:pt x="13215" y="12297"/>
                          <a:pt x="13470" y="12293"/>
                          <a:pt x="13712" y="12293"/>
                        </a:cubicBezTo>
                        <a:cubicBezTo>
                          <a:pt x="15786" y="12293"/>
                          <a:pt x="16995" y="12621"/>
                          <a:pt x="17789" y="13374"/>
                        </a:cubicBezTo>
                        <a:cubicBezTo>
                          <a:pt x="17866" y="13448"/>
                          <a:pt x="17941" y="13526"/>
                          <a:pt x="18009" y="13610"/>
                        </a:cubicBezTo>
                        <a:cubicBezTo>
                          <a:pt x="19963" y="12539"/>
                          <a:pt x="19927" y="9744"/>
                          <a:pt x="19927" y="9715"/>
                        </a:cubicBezTo>
                        <a:lnTo>
                          <a:pt x="19927" y="4156"/>
                        </a:lnTo>
                        <a:cubicBezTo>
                          <a:pt x="19927" y="2603"/>
                          <a:pt x="19545" y="1461"/>
                          <a:pt x="18795" y="763"/>
                        </a:cubicBezTo>
                        <a:cubicBezTo>
                          <a:pt x="18032" y="53"/>
                          <a:pt x="17079" y="1"/>
                          <a:pt x="1681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5" name="Google Shape;4755;p60"/>
                  <p:cNvSpPr/>
                  <p:nvPr/>
                </p:nvSpPr>
                <p:spPr>
                  <a:xfrm>
                    <a:off x="8031573" y="2063282"/>
                    <a:ext cx="177311" cy="14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3" h="10396" extrusionOk="0">
                        <a:moveTo>
                          <a:pt x="3097" y="1"/>
                        </a:moveTo>
                        <a:cubicBezTo>
                          <a:pt x="134" y="1"/>
                          <a:pt x="4" y="3928"/>
                          <a:pt x="1" y="4087"/>
                        </a:cubicBezTo>
                        <a:lnTo>
                          <a:pt x="1" y="10396"/>
                        </a:lnTo>
                        <a:lnTo>
                          <a:pt x="3796" y="10396"/>
                        </a:lnTo>
                        <a:cubicBezTo>
                          <a:pt x="5061" y="10393"/>
                          <a:pt x="6087" y="9367"/>
                          <a:pt x="6087" y="8102"/>
                        </a:cubicBezTo>
                        <a:lnTo>
                          <a:pt x="6087" y="7568"/>
                        </a:lnTo>
                        <a:cubicBezTo>
                          <a:pt x="6083" y="6255"/>
                          <a:pt x="5022" y="5193"/>
                          <a:pt x="3712" y="5193"/>
                        </a:cubicBezTo>
                        <a:lnTo>
                          <a:pt x="2803" y="5193"/>
                        </a:lnTo>
                        <a:cubicBezTo>
                          <a:pt x="2499" y="5193"/>
                          <a:pt x="2249" y="4944"/>
                          <a:pt x="2249" y="4640"/>
                        </a:cubicBezTo>
                        <a:cubicBezTo>
                          <a:pt x="2249" y="4336"/>
                          <a:pt x="2499" y="4087"/>
                          <a:pt x="2803" y="4087"/>
                        </a:cubicBezTo>
                        <a:lnTo>
                          <a:pt x="3715" y="4087"/>
                        </a:lnTo>
                        <a:cubicBezTo>
                          <a:pt x="5507" y="4090"/>
                          <a:pt x="7009" y="5456"/>
                          <a:pt x="7180" y="7241"/>
                        </a:cubicBezTo>
                        <a:lnTo>
                          <a:pt x="12741" y="7241"/>
                        </a:lnTo>
                        <a:cubicBezTo>
                          <a:pt x="12868" y="7086"/>
                          <a:pt x="12932" y="6847"/>
                          <a:pt x="12777" y="6420"/>
                        </a:cubicBezTo>
                        <a:cubicBezTo>
                          <a:pt x="12389" y="5323"/>
                          <a:pt x="10755" y="3708"/>
                          <a:pt x="8616" y="2301"/>
                        </a:cubicBezTo>
                        <a:cubicBezTo>
                          <a:pt x="6494" y="903"/>
                          <a:pt x="4327" y="1"/>
                          <a:pt x="3097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6" name="Google Shape;4756;p60"/>
                  <p:cNvSpPr/>
                  <p:nvPr/>
                </p:nvSpPr>
                <p:spPr>
                  <a:xfrm>
                    <a:off x="8031573" y="2177659"/>
                    <a:ext cx="221307" cy="1769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142" h="12904" extrusionOk="0">
                        <a:moveTo>
                          <a:pt x="13080" y="0"/>
                        </a:moveTo>
                        <a:cubicBezTo>
                          <a:pt x="13032" y="0"/>
                          <a:pt x="13005" y="2"/>
                          <a:pt x="13004" y="2"/>
                        </a:cubicBezTo>
                        <a:cubicBezTo>
                          <a:pt x="12997" y="3"/>
                          <a:pt x="12991" y="4"/>
                          <a:pt x="12985" y="4"/>
                        </a:cubicBezTo>
                        <a:cubicBezTo>
                          <a:pt x="12978" y="4"/>
                          <a:pt x="12973" y="3"/>
                          <a:pt x="12968" y="2"/>
                        </a:cubicBezTo>
                        <a:lnTo>
                          <a:pt x="7183" y="2"/>
                        </a:lnTo>
                        <a:cubicBezTo>
                          <a:pt x="7054" y="1778"/>
                          <a:pt x="5579" y="3156"/>
                          <a:pt x="3796" y="3156"/>
                        </a:cubicBezTo>
                        <a:lnTo>
                          <a:pt x="1" y="3156"/>
                        </a:lnTo>
                        <a:lnTo>
                          <a:pt x="1" y="12904"/>
                        </a:lnTo>
                        <a:lnTo>
                          <a:pt x="6792" y="12904"/>
                        </a:lnTo>
                        <a:cubicBezTo>
                          <a:pt x="6802" y="10018"/>
                          <a:pt x="9150" y="7676"/>
                          <a:pt x="12036" y="7676"/>
                        </a:cubicBezTo>
                        <a:lnTo>
                          <a:pt x="16142" y="7676"/>
                        </a:lnTo>
                        <a:lnTo>
                          <a:pt x="16142" y="3137"/>
                        </a:lnTo>
                        <a:cubicBezTo>
                          <a:pt x="16142" y="2108"/>
                          <a:pt x="15857" y="1318"/>
                          <a:pt x="15297" y="788"/>
                        </a:cubicBezTo>
                        <a:cubicBezTo>
                          <a:pt x="14516" y="51"/>
                          <a:pt x="13383" y="0"/>
                          <a:pt x="1308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757" name="Google Shape;4757;p60"/>
              <p:cNvGrpSpPr/>
              <p:nvPr/>
            </p:nvGrpSpPr>
            <p:grpSpPr>
              <a:xfrm>
                <a:off x="4293061" y="3409734"/>
                <a:ext cx="1449912" cy="992320"/>
                <a:chOff x="4287819" y="3435027"/>
                <a:chExt cx="1229051" cy="841163"/>
              </a:xfrm>
            </p:grpSpPr>
            <p:grpSp>
              <p:nvGrpSpPr>
                <p:cNvPr id="4758" name="Google Shape;4758;p60"/>
                <p:cNvGrpSpPr/>
                <p:nvPr/>
              </p:nvGrpSpPr>
              <p:grpSpPr>
                <a:xfrm>
                  <a:off x="4287819" y="3435027"/>
                  <a:ext cx="223500" cy="841163"/>
                  <a:chOff x="4287819" y="3435027"/>
                  <a:chExt cx="223500" cy="841163"/>
                </a:xfrm>
              </p:grpSpPr>
              <p:sp>
                <p:nvSpPr>
                  <p:cNvPr id="4759" name="Google Shape;4759;p60"/>
                  <p:cNvSpPr/>
                  <p:nvPr/>
                </p:nvSpPr>
                <p:spPr>
                  <a:xfrm>
                    <a:off x="4364019" y="3435027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4760" name="Google Shape;4760;p60"/>
                  <p:cNvSpPr/>
                  <p:nvPr/>
                </p:nvSpPr>
                <p:spPr>
                  <a:xfrm>
                    <a:off x="4287819" y="3781958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  <p:sp>
                <p:nvSpPr>
                  <p:cNvPr id="4761" name="Google Shape;4761;p60"/>
                  <p:cNvSpPr/>
                  <p:nvPr/>
                </p:nvSpPr>
                <p:spPr>
                  <a:xfrm>
                    <a:off x="4324616" y="4128890"/>
                    <a:ext cx="147300" cy="147300"/>
                  </a:xfrm>
                  <a:prstGeom prst="ellipse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latin typeface="Inter"/>
                      <a:ea typeface="Inter"/>
                      <a:cs typeface="Inter"/>
                      <a:sym typeface="Inter"/>
                    </a:endParaRPr>
                  </a:p>
                </p:txBody>
              </p:sp>
            </p:grpSp>
            <p:sp>
              <p:nvSpPr>
                <p:cNvPr id="4762" name="Google Shape;4762;p60"/>
                <p:cNvSpPr/>
                <p:nvPr/>
              </p:nvSpPr>
              <p:spPr>
                <a:xfrm>
                  <a:off x="5293371" y="3435027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763" name="Google Shape;4763;p60"/>
                <p:cNvSpPr/>
                <p:nvPr/>
              </p:nvSpPr>
              <p:spPr>
                <a:xfrm>
                  <a:off x="5369571" y="3781958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  <p:sp>
              <p:nvSpPr>
                <p:cNvPr id="4764" name="Google Shape;4764;p60"/>
                <p:cNvSpPr/>
                <p:nvPr/>
              </p:nvSpPr>
              <p:spPr>
                <a:xfrm>
                  <a:off x="5332774" y="4128890"/>
                  <a:ext cx="147300" cy="14730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</p:grpSp>
        <p:cxnSp>
          <p:nvCxnSpPr>
            <p:cNvPr id="4765" name="Google Shape;4765;p60"/>
            <p:cNvCxnSpPr>
              <a:endCxn id="4759" idx="0"/>
            </p:cNvCxnSpPr>
            <p:nvPr/>
          </p:nvCxnSpPr>
          <p:spPr>
            <a:xfrm>
              <a:off x="4119140" y="3261234"/>
              <a:ext cx="350700" cy="1485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6" name="Google Shape;4766;p60"/>
            <p:cNvCxnSpPr>
              <a:endCxn id="4760" idx="2"/>
            </p:cNvCxnSpPr>
            <p:nvPr/>
          </p:nvCxnSpPr>
          <p:spPr>
            <a:xfrm>
              <a:off x="4119061" y="39052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7" name="Google Shape;4767;p60"/>
            <p:cNvCxnSpPr>
              <a:endCxn id="4761" idx="4"/>
            </p:cNvCxnSpPr>
            <p:nvPr/>
          </p:nvCxnSpPr>
          <p:spPr>
            <a:xfrm rot="10800000" flipH="1">
              <a:off x="4119456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8" name="Google Shape;4768;p60"/>
            <p:cNvCxnSpPr>
              <a:stCxn id="4762" idx="0"/>
            </p:cNvCxnSpPr>
            <p:nvPr/>
          </p:nvCxnSpPr>
          <p:spPr>
            <a:xfrm rot="-5400000">
              <a:off x="5667145" y="3160284"/>
              <a:ext cx="148500" cy="3504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69" name="Google Shape;4769;p60"/>
            <p:cNvCxnSpPr>
              <a:stCxn id="4763" idx="6"/>
            </p:cNvCxnSpPr>
            <p:nvPr/>
          </p:nvCxnSpPr>
          <p:spPr>
            <a:xfrm>
              <a:off x="5742974" y="3905894"/>
              <a:ext cx="174000" cy="6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70" name="Google Shape;4770;p60"/>
            <p:cNvCxnSpPr>
              <a:endCxn id="4764" idx="4"/>
            </p:cNvCxnSpPr>
            <p:nvPr/>
          </p:nvCxnSpPr>
          <p:spPr>
            <a:xfrm rot="10800000">
              <a:off x="5612679" y="4402054"/>
              <a:ext cx="303900" cy="147600"/>
            </a:xfrm>
            <a:prstGeom prst="bentConnector2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71" name="Google Shape;4771;p60"/>
          <p:cNvGrpSpPr/>
          <p:nvPr/>
        </p:nvGrpSpPr>
        <p:grpSpPr>
          <a:xfrm>
            <a:off x="7453725" y="2058438"/>
            <a:ext cx="461100" cy="1040700"/>
            <a:chOff x="7453725" y="2058438"/>
            <a:chExt cx="461100" cy="1040700"/>
          </a:xfrm>
        </p:grpSpPr>
        <p:sp>
          <p:nvSpPr>
            <p:cNvPr id="4772" name="Google Shape;4772;p60"/>
            <p:cNvSpPr/>
            <p:nvPr/>
          </p:nvSpPr>
          <p:spPr>
            <a:xfrm rot="5400000">
              <a:off x="7163925" y="2348238"/>
              <a:ext cx="1040700" cy="461100"/>
            </a:xfrm>
            <a:prstGeom prst="homePlate">
              <a:avLst>
                <a:gd name="adj" fmla="val 3954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773" name="Google Shape;4773;p60"/>
            <p:cNvSpPr/>
            <p:nvPr/>
          </p:nvSpPr>
          <p:spPr>
            <a:xfrm>
              <a:off x="7453725" y="2290325"/>
              <a:ext cx="461100" cy="197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774" name="Google Shape;4774;p60"/>
          <p:cNvGrpSpPr/>
          <p:nvPr/>
        </p:nvGrpSpPr>
        <p:grpSpPr>
          <a:xfrm>
            <a:off x="7982555" y="2045950"/>
            <a:ext cx="458370" cy="1053166"/>
            <a:chOff x="7982885" y="2045956"/>
            <a:chExt cx="462300" cy="1053166"/>
          </a:xfrm>
        </p:grpSpPr>
        <p:grpSp>
          <p:nvGrpSpPr>
            <p:cNvPr id="4775" name="Google Shape;4775;p60"/>
            <p:cNvGrpSpPr/>
            <p:nvPr/>
          </p:nvGrpSpPr>
          <p:grpSpPr>
            <a:xfrm>
              <a:off x="7982885" y="2045956"/>
              <a:ext cx="462300" cy="1053166"/>
              <a:chOff x="7982885" y="2045956"/>
              <a:chExt cx="462300" cy="1053166"/>
            </a:xfrm>
          </p:grpSpPr>
          <p:sp>
            <p:nvSpPr>
              <p:cNvPr id="4776" name="Google Shape;4776;p60"/>
              <p:cNvSpPr/>
              <p:nvPr/>
            </p:nvSpPr>
            <p:spPr>
              <a:xfrm rot="5400000">
                <a:off x="7816225" y="2470772"/>
                <a:ext cx="795600" cy="461100"/>
              </a:xfrm>
              <a:prstGeom prst="homePlate">
                <a:avLst>
                  <a:gd name="adj" fmla="val 39544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777" name="Google Shape;4777;p60"/>
              <p:cNvSpPr/>
              <p:nvPr/>
            </p:nvSpPr>
            <p:spPr>
              <a:xfrm rot="10800000">
                <a:off x="7982885" y="2045956"/>
                <a:ext cx="462300" cy="871500"/>
              </a:xfrm>
              <a:prstGeom prst="round2SameRect">
                <a:avLst>
                  <a:gd name="adj1" fmla="val 0"/>
                  <a:gd name="adj2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sp>
          <p:nvSpPr>
            <p:cNvPr id="4778" name="Google Shape;4778;p60"/>
            <p:cNvSpPr/>
            <p:nvPr/>
          </p:nvSpPr>
          <p:spPr>
            <a:xfrm>
              <a:off x="8016175" y="2095025"/>
              <a:ext cx="395700" cy="395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83" name="Google Shape;4783;p61"/>
          <p:cNvGraphicFramePr/>
          <p:nvPr/>
        </p:nvGraphicFramePr>
        <p:xfrm>
          <a:off x="709825" y="538604"/>
          <a:ext cx="1636400" cy="2681910"/>
        </p:xfrm>
        <a:graphic>
          <a:graphicData uri="http://schemas.openxmlformats.org/drawingml/2006/table">
            <a:tbl>
              <a:tblPr>
                <a:noFill/>
                <a:tableStyleId>{46972A47-4ED8-4BE1-9E4C-36A792B501C2}</a:tableStyleId>
              </a:tblPr>
              <a:tblGrid>
                <a:gridCol w="40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9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dk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400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6/10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8/10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7/10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400" b="1">
                          <a:solidFill>
                            <a:schemeClr val="lt1"/>
                          </a:solidFill>
                          <a:latin typeface="Inter"/>
                          <a:ea typeface="Inter"/>
                          <a:cs typeface="Inter"/>
                          <a:sym typeface="Inter"/>
                        </a:rPr>
                        <a:t>4/10</a:t>
                      </a:r>
                      <a:endParaRPr sz="400" b="1">
                        <a:solidFill>
                          <a:schemeClr val="lt1"/>
                        </a:solidFill>
                        <a:latin typeface="Inter"/>
                        <a:ea typeface="Inter"/>
                        <a:cs typeface="Inter"/>
                        <a:sym typeface="Inter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pSp>
        <p:nvGrpSpPr>
          <p:cNvPr id="4784" name="Google Shape;4784;p61"/>
          <p:cNvGrpSpPr/>
          <p:nvPr/>
        </p:nvGrpSpPr>
        <p:grpSpPr>
          <a:xfrm>
            <a:off x="4513247" y="4395555"/>
            <a:ext cx="1633002" cy="187242"/>
            <a:chOff x="2601154" y="2445833"/>
            <a:chExt cx="1387546" cy="159138"/>
          </a:xfrm>
        </p:grpSpPr>
        <p:grpSp>
          <p:nvGrpSpPr>
            <p:cNvPr id="4785" name="Google Shape;4785;p61"/>
            <p:cNvGrpSpPr/>
            <p:nvPr/>
          </p:nvGrpSpPr>
          <p:grpSpPr>
            <a:xfrm>
              <a:off x="2601154" y="2445833"/>
              <a:ext cx="840328" cy="159138"/>
              <a:chOff x="2601154" y="2445833"/>
              <a:chExt cx="840328" cy="159138"/>
            </a:xfrm>
          </p:grpSpPr>
          <p:sp>
            <p:nvSpPr>
              <p:cNvPr id="4786" name="Google Shape;4786;p61"/>
              <p:cNvSpPr/>
              <p:nvPr/>
            </p:nvSpPr>
            <p:spPr>
              <a:xfrm>
                <a:off x="2601154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22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61"/>
              <p:cNvSpPr/>
              <p:nvPr/>
            </p:nvSpPr>
            <p:spPr>
              <a:xfrm>
                <a:off x="2679327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61"/>
              <p:cNvSpPr/>
              <p:nvPr/>
            </p:nvSpPr>
            <p:spPr>
              <a:xfrm>
                <a:off x="2757500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21" y="1"/>
                    </a:moveTo>
                    <a:cubicBezTo>
                      <a:pt x="276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61"/>
              <p:cNvSpPr/>
              <p:nvPr/>
            </p:nvSpPr>
            <p:spPr>
              <a:xfrm>
                <a:off x="2835673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7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7" y="37890"/>
                      <a:pt x="621" y="37890"/>
                    </a:cubicBezTo>
                    <a:lnTo>
                      <a:pt x="7937" y="37890"/>
                    </a:lnTo>
                    <a:cubicBezTo>
                      <a:pt x="8268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8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61"/>
              <p:cNvSpPr/>
              <p:nvPr/>
            </p:nvSpPr>
            <p:spPr>
              <a:xfrm>
                <a:off x="2913853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6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6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61"/>
              <p:cNvSpPr/>
              <p:nvPr/>
            </p:nvSpPr>
            <p:spPr>
              <a:xfrm>
                <a:off x="2992026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61"/>
              <p:cNvSpPr/>
              <p:nvPr/>
            </p:nvSpPr>
            <p:spPr>
              <a:xfrm>
                <a:off x="3070199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7" y="1"/>
                    </a:moveTo>
                    <a:cubicBezTo>
                      <a:pt x="262" y="1"/>
                      <a:pt x="1" y="263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62" y="37890"/>
                      <a:pt x="607" y="37890"/>
                    </a:cubicBezTo>
                    <a:lnTo>
                      <a:pt x="7923" y="37890"/>
                    </a:lnTo>
                    <a:cubicBezTo>
                      <a:pt x="8267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61"/>
              <p:cNvSpPr/>
              <p:nvPr/>
            </p:nvSpPr>
            <p:spPr>
              <a:xfrm>
                <a:off x="3148372" y="2445833"/>
                <a:ext cx="58590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4" h="37890" extrusionOk="0">
                    <a:moveTo>
                      <a:pt x="621" y="1"/>
                    </a:moveTo>
                    <a:cubicBezTo>
                      <a:pt x="276" y="1"/>
                      <a:pt x="1" y="277"/>
                      <a:pt x="1" y="607"/>
                    </a:cubicBezTo>
                    <a:lnTo>
                      <a:pt x="1" y="37270"/>
                    </a:lnTo>
                    <a:cubicBezTo>
                      <a:pt x="1" y="37614"/>
                      <a:pt x="276" y="37890"/>
                      <a:pt x="621" y="37890"/>
                    </a:cubicBezTo>
                    <a:lnTo>
                      <a:pt x="7937" y="37890"/>
                    </a:lnTo>
                    <a:cubicBezTo>
                      <a:pt x="8281" y="37890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77"/>
                      <a:pt x="8281" y="1"/>
                      <a:pt x="79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61"/>
              <p:cNvSpPr/>
              <p:nvPr/>
            </p:nvSpPr>
            <p:spPr>
              <a:xfrm>
                <a:off x="3226552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20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20" y="37876"/>
                    </a:cubicBezTo>
                    <a:lnTo>
                      <a:pt x="7936" y="37876"/>
                    </a:lnTo>
                    <a:cubicBezTo>
                      <a:pt x="8267" y="37876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61"/>
              <p:cNvSpPr/>
              <p:nvPr/>
            </p:nvSpPr>
            <p:spPr>
              <a:xfrm>
                <a:off x="3304725" y="2445833"/>
                <a:ext cx="58584" cy="159138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90" extrusionOk="0">
                    <a:moveTo>
                      <a:pt x="606" y="1"/>
                    </a:moveTo>
                    <a:cubicBezTo>
                      <a:pt x="276" y="1"/>
                      <a:pt x="0" y="277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90"/>
                      <a:pt x="606" y="37890"/>
                    </a:cubicBezTo>
                    <a:lnTo>
                      <a:pt x="7936" y="37890"/>
                    </a:lnTo>
                    <a:cubicBezTo>
                      <a:pt x="8267" y="37890"/>
                      <a:pt x="8542" y="37614"/>
                      <a:pt x="8542" y="37270"/>
                    </a:cubicBezTo>
                    <a:lnTo>
                      <a:pt x="8542" y="607"/>
                    </a:lnTo>
                    <a:cubicBezTo>
                      <a:pt x="8542" y="277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61"/>
              <p:cNvSpPr/>
              <p:nvPr/>
            </p:nvSpPr>
            <p:spPr>
              <a:xfrm>
                <a:off x="3382898" y="2445833"/>
                <a:ext cx="58584" cy="159079"/>
              </a:xfrm>
              <a:custGeom>
                <a:avLst/>
                <a:gdLst/>
                <a:ahLst/>
                <a:cxnLst/>
                <a:rect l="l" t="t" r="r" b="b"/>
                <a:pathLst>
                  <a:path w="8543" h="37876" extrusionOk="0">
                    <a:moveTo>
                      <a:pt x="607" y="1"/>
                    </a:moveTo>
                    <a:cubicBezTo>
                      <a:pt x="276" y="1"/>
                      <a:pt x="0" y="263"/>
                      <a:pt x="0" y="607"/>
                    </a:cubicBezTo>
                    <a:lnTo>
                      <a:pt x="0" y="37270"/>
                    </a:lnTo>
                    <a:cubicBezTo>
                      <a:pt x="0" y="37614"/>
                      <a:pt x="276" y="37876"/>
                      <a:pt x="607" y="37876"/>
                    </a:cubicBezTo>
                    <a:lnTo>
                      <a:pt x="7936" y="37876"/>
                    </a:lnTo>
                    <a:cubicBezTo>
                      <a:pt x="8267" y="37876"/>
                      <a:pt x="8543" y="37614"/>
                      <a:pt x="8543" y="37270"/>
                    </a:cubicBezTo>
                    <a:lnTo>
                      <a:pt x="8543" y="607"/>
                    </a:lnTo>
                    <a:cubicBezTo>
                      <a:pt x="8543" y="263"/>
                      <a:pt x="8267" y="1"/>
                      <a:pt x="793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797" name="Google Shape;4797;p61"/>
            <p:cNvSpPr/>
            <p:nvPr/>
          </p:nvSpPr>
          <p:spPr>
            <a:xfrm>
              <a:off x="3461071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1"/>
            <p:cNvSpPr/>
            <p:nvPr/>
          </p:nvSpPr>
          <p:spPr>
            <a:xfrm>
              <a:off x="3539244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1"/>
            <p:cNvSpPr/>
            <p:nvPr/>
          </p:nvSpPr>
          <p:spPr>
            <a:xfrm>
              <a:off x="3617417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1"/>
            <p:cNvSpPr/>
            <p:nvPr/>
          </p:nvSpPr>
          <p:spPr>
            <a:xfrm>
              <a:off x="3695590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1"/>
            <p:cNvSpPr/>
            <p:nvPr/>
          </p:nvSpPr>
          <p:spPr>
            <a:xfrm>
              <a:off x="3773763" y="2445833"/>
              <a:ext cx="58584" cy="159138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1"/>
            <p:cNvSpPr/>
            <p:nvPr/>
          </p:nvSpPr>
          <p:spPr>
            <a:xfrm>
              <a:off x="3851936" y="2445833"/>
              <a:ext cx="58584" cy="159079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1"/>
            <p:cNvSpPr/>
            <p:nvPr/>
          </p:nvSpPr>
          <p:spPr>
            <a:xfrm>
              <a:off x="3930109" y="2445833"/>
              <a:ext cx="58590" cy="159138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4" name="Google Shape;4804;p61"/>
          <p:cNvGrpSpPr/>
          <p:nvPr/>
        </p:nvGrpSpPr>
        <p:grpSpPr>
          <a:xfrm>
            <a:off x="4509949" y="4106638"/>
            <a:ext cx="1636295" cy="178683"/>
            <a:chOff x="3558802" y="4011244"/>
            <a:chExt cx="1866000" cy="111600"/>
          </a:xfrm>
        </p:grpSpPr>
        <p:sp>
          <p:nvSpPr>
            <p:cNvPr id="4805" name="Google Shape;4805;p61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1"/>
            <p:cNvSpPr/>
            <p:nvPr/>
          </p:nvSpPr>
          <p:spPr>
            <a:xfrm rot="5400000" flipH="1">
              <a:off x="4157232" y="3412894"/>
              <a:ext cx="111600" cy="13083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7" name="Google Shape;4807;p61"/>
          <p:cNvGrpSpPr/>
          <p:nvPr/>
        </p:nvGrpSpPr>
        <p:grpSpPr>
          <a:xfrm>
            <a:off x="717059" y="4106373"/>
            <a:ext cx="1636097" cy="141596"/>
            <a:chOff x="2598024" y="2207461"/>
            <a:chExt cx="1383474" cy="119733"/>
          </a:xfrm>
        </p:grpSpPr>
        <p:sp>
          <p:nvSpPr>
            <p:cNvPr id="4808" name="Google Shape;4808;p61"/>
            <p:cNvSpPr/>
            <p:nvPr/>
          </p:nvSpPr>
          <p:spPr>
            <a:xfrm rot="-5400000">
              <a:off x="2778563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61"/>
            <p:cNvSpPr/>
            <p:nvPr/>
          </p:nvSpPr>
          <p:spPr>
            <a:xfrm rot="-5400000">
              <a:off x="2959102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61"/>
            <p:cNvSpPr/>
            <p:nvPr/>
          </p:nvSpPr>
          <p:spPr>
            <a:xfrm rot="-5400000">
              <a:off x="3139642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1"/>
            <p:cNvSpPr/>
            <p:nvPr/>
          </p:nvSpPr>
          <p:spPr>
            <a:xfrm rot="-5400000">
              <a:off x="3320181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61"/>
            <p:cNvSpPr/>
            <p:nvPr/>
          </p:nvSpPr>
          <p:spPr>
            <a:xfrm rot="-5400000">
              <a:off x="3500720" y="2207493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61"/>
            <p:cNvSpPr/>
            <p:nvPr/>
          </p:nvSpPr>
          <p:spPr>
            <a:xfrm rot="-5400000">
              <a:off x="2598024" y="2207493"/>
              <a:ext cx="119700" cy="119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61"/>
            <p:cNvSpPr/>
            <p:nvPr/>
          </p:nvSpPr>
          <p:spPr>
            <a:xfrm rot="-5400000">
              <a:off x="3681259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1"/>
            <p:cNvSpPr/>
            <p:nvPr/>
          </p:nvSpPr>
          <p:spPr>
            <a:xfrm rot="-5400000">
              <a:off x="3861798" y="2207461"/>
              <a:ext cx="119700" cy="1197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6" name="Google Shape;4816;p61"/>
          <p:cNvGrpSpPr/>
          <p:nvPr/>
        </p:nvGrpSpPr>
        <p:grpSpPr>
          <a:xfrm>
            <a:off x="2615056" y="4378476"/>
            <a:ext cx="1636335" cy="229964"/>
            <a:chOff x="723300" y="4253549"/>
            <a:chExt cx="2276482" cy="324900"/>
          </a:xfrm>
        </p:grpSpPr>
        <p:sp>
          <p:nvSpPr>
            <p:cNvPr id="4817" name="Google Shape;4817;p61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1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1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61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61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2" name="Google Shape;4822;p61"/>
          <p:cNvGrpSpPr/>
          <p:nvPr/>
        </p:nvGrpSpPr>
        <p:grpSpPr>
          <a:xfrm>
            <a:off x="2616017" y="4106810"/>
            <a:ext cx="1634508" cy="211915"/>
            <a:chOff x="705948" y="3788465"/>
            <a:chExt cx="2308953" cy="299400"/>
          </a:xfrm>
        </p:grpSpPr>
        <p:sp>
          <p:nvSpPr>
            <p:cNvPr id="4823" name="Google Shape;4823;p61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61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61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1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1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8" name="Google Shape;4828;p61"/>
          <p:cNvGrpSpPr/>
          <p:nvPr/>
        </p:nvGrpSpPr>
        <p:grpSpPr>
          <a:xfrm>
            <a:off x="717063" y="4466290"/>
            <a:ext cx="1636137" cy="142321"/>
            <a:chOff x="717063" y="4466290"/>
            <a:chExt cx="1636137" cy="142321"/>
          </a:xfrm>
        </p:grpSpPr>
        <p:grpSp>
          <p:nvGrpSpPr>
            <p:cNvPr id="4829" name="Google Shape;4829;p61"/>
            <p:cNvGrpSpPr/>
            <p:nvPr/>
          </p:nvGrpSpPr>
          <p:grpSpPr>
            <a:xfrm>
              <a:off x="717063" y="4466290"/>
              <a:ext cx="1636137" cy="0"/>
              <a:chOff x="5224975" y="2962250"/>
              <a:chExt cx="1544400" cy="0"/>
            </a:xfrm>
          </p:grpSpPr>
          <p:cxnSp>
            <p:nvCxnSpPr>
              <p:cNvPr id="4830" name="Google Shape;4830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1" name="Google Shape;4831;p61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4832" name="Google Shape;4832;p61"/>
            <p:cNvGrpSpPr/>
            <p:nvPr/>
          </p:nvGrpSpPr>
          <p:grpSpPr>
            <a:xfrm>
              <a:off x="717063" y="4608612"/>
              <a:ext cx="1636137" cy="0"/>
              <a:chOff x="5224975" y="2962250"/>
              <a:chExt cx="1544400" cy="0"/>
            </a:xfrm>
          </p:grpSpPr>
          <p:cxnSp>
            <p:nvCxnSpPr>
              <p:cNvPr id="4833" name="Google Shape;4833;p61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4834" name="Google Shape;4834;p61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4835" name="Google Shape;4835;p61"/>
          <p:cNvGrpSpPr/>
          <p:nvPr/>
        </p:nvGrpSpPr>
        <p:grpSpPr>
          <a:xfrm>
            <a:off x="4360502" y="551726"/>
            <a:ext cx="1942231" cy="1498773"/>
            <a:chOff x="4267623" y="1395910"/>
            <a:chExt cx="1364980" cy="1053323"/>
          </a:xfrm>
        </p:grpSpPr>
        <p:sp>
          <p:nvSpPr>
            <p:cNvPr id="4836" name="Google Shape;4836;p61"/>
            <p:cNvSpPr/>
            <p:nvPr/>
          </p:nvSpPr>
          <p:spPr>
            <a:xfrm rot="10800000" flipH="1">
              <a:off x="4293069" y="1395910"/>
              <a:ext cx="13020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7" name="Google Shape;4837;p61"/>
            <p:cNvSpPr/>
            <p:nvPr/>
          </p:nvSpPr>
          <p:spPr>
            <a:xfrm rot="10800000" flipH="1">
              <a:off x="4499535" y="1659818"/>
              <a:ext cx="8889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8" name="Google Shape;4838;p61"/>
            <p:cNvSpPr/>
            <p:nvPr/>
          </p:nvSpPr>
          <p:spPr>
            <a:xfrm rot="10800000" flipH="1">
              <a:off x="4684119" y="1923726"/>
              <a:ext cx="5199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39" name="Google Shape;4839;p61"/>
            <p:cNvSpPr/>
            <p:nvPr/>
          </p:nvSpPr>
          <p:spPr>
            <a:xfrm rot="5400000">
              <a:off x="4819316" y="2209983"/>
              <a:ext cx="261600" cy="2169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0" name="Google Shape;4840;p61"/>
            <p:cNvSpPr/>
            <p:nvPr/>
          </p:nvSpPr>
          <p:spPr>
            <a:xfrm>
              <a:off x="5560603" y="1489093"/>
              <a:ext cx="72000" cy="720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1" name="Google Shape;4841;p61"/>
            <p:cNvSpPr/>
            <p:nvPr/>
          </p:nvSpPr>
          <p:spPr>
            <a:xfrm>
              <a:off x="5560603" y="2011193"/>
              <a:ext cx="72000" cy="72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2" name="Google Shape;4842;p61"/>
            <p:cNvSpPr/>
            <p:nvPr/>
          </p:nvSpPr>
          <p:spPr>
            <a:xfrm>
              <a:off x="4267623" y="1752968"/>
              <a:ext cx="72000" cy="72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43" name="Google Shape;4843;p61"/>
            <p:cNvSpPr/>
            <p:nvPr/>
          </p:nvSpPr>
          <p:spPr>
            <a:xfrm>
              <a:off x="4267623" y="2299841"/>
              <a:ext cx="72000" cy="72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844" name="Google Shape;4844;p61"/>
            <p:cNvCxnSpPr>
              <a:stCxn id="4840" idx="2"/>
              <a:endCxn id="4836" idx="3"/>
            </p:cNvCxnSpPr>
            <p:nvPr/>
          </p:nvCxnSpPr>
          <p:spPr>
            <a:xfrm rot="10800000">
              <a:off x="5525503" y="1525093"/>
              <a:ext cx="351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5" name="Google Shape;4845;p61"/>
            <p:cNvCxnSpPr>
              <a:stCxn id="4842" idx="6"/>
              <a:endCxn id="4837" idx="1"/>
            </p:cNvCxnSpPr>
            <p:nvPr/>
          </p:nvCxnSpPr>
          <p:spPr>
            <a:xfrm>
              <a:off x="4339623" y="1788968"/>
              <a:ext cx="2295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6" name="Google Shape;4846;p61"/>
            <p:cNvCxnSpPr>
              <a:stCxn id="4838" idx="3"/>
              <a:endCxn id="4841" idx="2"/>
            </p:cNvCxnSpPr>
            <p:nvPr/>
          </p:nvCxnSpPr>
          <p:spPr>
            <a:xfrm rot="10800000" flipH="1">
              <a:off x="5134305" y="2047176"/>
              <a:ext cx="426300" cy="5700"/>
            </a:xfrm>
            <a:prstGeom prst="straightConnector1">
              <a:avLst/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47" name="Google Shape;4847;p61"/>
            <p:cNvCxnSpPr>
              <a:stCxn id="4839" idx="0"/>
              <a:endCxn id="4843" idx="6"/>
            </p:cNvCxnSpPr>
            <p:nvPr/>
          </p:nvCxnSpPr>
          <p:spPr>
            <a:xfrm rot="10800000">
              <a:off x="4339766" y="2335983"/>
              <a:ext cx="718800" cy="48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48" name="Google Shape;4848;p61"/>
          <p:cNvGrpSpPr/>
          <p:nvPr/>
        </p:nvGrpSpPr>
        <p:grpSpPr>
          <a:xfrm>
            <a:off x="7297251" y="2327905"/>
            <a:ext cx="1133434" cy="710700"/>
            <a:chOff x="4277294" y="3280212"/>
            <a:chExt cx="1434000" cy="899165"/>
          </a:xfrm>
        </p:grpSpPr>
        <p:grpSp>
          <p:nvGrpSpPr>
            <p:cNvPr id="4849" name="Google Shape;4849;p61"/>
            <p:cNvGrpSpPr/>
            <p:nvPr/>
          </p:nvGrpSpPr>
          <p:grpSpPr>
            <a:xfrm>
              <a:off x="4277294" y="3985877"/>
              <a:ext cx="1434000" cy="193500"/>
              <a:chOff x="4277294" y="3985877"/>
              <a:chExt cx="1434000" cy="193500"/>
            </a:xfrm>
          </p:grpSpPr>
          <p:sp>
            <p:nvSpPr>
              <p:cNvPr id="4850" name="Google Shape;4850;p61"/>
              <p:cNvSpPr/>
              <p:nvPr/>
            </p:nvSpPr>
            <p:spPr>
              <a:xfrm rot="10800000">
                <a:off x="4277294" y="3985877"/>
                <a:ext cx="1366200" cy="1935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1" name="Google Shape;4851;p61"/>
              <p:cNvCxnSpPr>
                <a:stCxn id="4850" idx="1"/>
              </p:cNvCxnSpPr>
              <p:nvPr/>
            </p:nvCxnSpPr>
            <p:spPr>
              <a:xfrm rot="10800000" flipH="1">
                <a:off x="5643494" y="4080527"/>
                <a:ext cx="67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2" name="Google Shape;4852;p61"/>
            <p:cNvGrpSpPr/>
            <p:nvPr/>
          </p:nvGrpSpPr>
          <p:grpSpPr>
            <a:xfrm>
              <a:off x="4332478" y="3746351"/>
              <a:ext cx="1182600" cy="193500"/>
              <a:chOff x="4332478" y="3746351"/>
              <a:chExt cx="1182600" cy="193500"/>
            </a:xfrm>
          </p:grpSpPr>
          <p:sp>
            <p:nvSpPr>
              <p:cNvPr id="4853" name="Google Shape;4853;p61"/>
              <p:cNvSpPr/>
              <p:nvPr/>
            </p:nvSpPr>
            <p:spPr>
              <a:xfrm rot="10800000">
                <a:off x="4405678" y="3746351"/>
                <a:ext cx="1109400" cy="19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4" name="Google Shape;4854;p61"/>
              <p:cNvCxnSpPr>
                <a:endCxn id="4853" idx="3"/>
              </p:cNvCxnSpPr>
              <p:nvPr/>
            </p:nvCxnSpPr>
            <p:spPr>
              <a:xfrm>
                <a:off x="4332478" y="3843101"/>
                <a:ext cx="732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5" name="Google Shape;4855;p61"/>
            <p:cNvGrpSpPr/>
            <p:nvPr/>
          </p:nvGrpSpPr>
          <p:grpSpPr>
            <a:xfrm>
              <a:off x="4562350" y="3513282"/>
              <a:ext cx="861000" cy="193500"/>
              <a:chOff x="4562350" y="3513282"/>
              <a:chExt cx="861000" cy="193500"/>
            </a:xfrm>
          </p:grpSpPr>
          <p:sp>
            <p:nvSpPr>
              <p:cNvPr id="4856" name="Google Shape;4856;p61"/>
              <p:cNvSpPr/>
              <p:nvPr/>
            </p:nvSpPr>
            <p:spPr>
              <a:xfrm rot="10800000">
                <a:off x="4562350" y="3513282"/>
                <a:ext cx="796200" cy="1935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57" name="Google Shape;4857;p61"/>
              <p:cNvCxnSpPr>
                <a:stCxn id="4856" idx="1"/>
              </p:cNvCxnSpPr>
              <p:nvPr/>
            </p:nvCxnSpPr>
            <p:spPr>
              <a:xfrm rot="10800000" flipH="1">
                <a:off x="5358550" y="3607932"/>
                <a:ext cx="64800" cy="2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4858" name="Google Shape;4858;p61"/>
            <p:cNvGrpSpPr/>
            <p:nvPr/>
          </p:nvGrpSpPr>
          <p:grpSpPr>
            <a:xfrm>
              <a:off x="4686335" y="3280212"/>
              <a:ext cx="493500" cy="193500"/>
              <a:chOff x="4686335" y="3280212"/>
              <a:chExt cx="493500" cy="193500"/>
            </a:xfrm>
          </p:grpSpPr>
          <p:sp>
            <p:nvSpPr>
              <p:cNvPr id="4859" name="Google Shape;4859;p61"/>
              <p:cNvSpPr/>
              <p:nvPr/>
            </p:nvSpPr>
            <p:spPr>
              <a:xfrm rot="10800000">
                <a:off x="4740935" y="3280212"/>
                <a:ext cx="438900" cy="193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60" name="Google Shape;4860;p61"/>
              <p:cNvCxnSpPr>
                <a:endCxn id="4859" idx="3"/>
              </p:cNvCxnSpPr>
              <p:nvPr/>
            </p:nvCxnSpPr>
            <p:spPr>
              <a:xfrm>
                <a:off x="4686335" y="3375162"/>
                <a:ext cx="546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4861" name="Google Shape;4861;p61"/>
          <p:cNvGrpSpPr/>
          <p:nvPr/>
        </p:nvGrpSpPr>
        <p:grpSpPr>
          <a:xfrm>
            <a:off x="6410637" y="2327964"/>
            <a:ext cx="790364" cy="710721"/>
            <a:chOff x="5760425" y="3623250"/>
            <a:chExt cx="1309200" cy="1177275"/>
          </a:xfrm>
        </p:grpSpPr>
        <p:sp>
          <p:nvSpPr>
            <p:cNvPr id="4862" name="Google Shape;4862;p61"/>
            <p:cNvSpPr/>
            <p:nvPr/>
          </p:nvSpPr>
          <p:spPr>
            <a:xfrm>
              <a:off x="5760425" y="4542225"/>
              <a:ext cx="1309200" cy="258300"/>
            </a:xfrm>
            <a:prstGeom prst="trapezoid">
              <a:avLst>
                <a:gd name="adj" fmla="val 53979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3" name="Google Shape;4863;p61"/>
            <p:cNvSpPr/>
            <p:nvPr/>
          </p:nvSpPr>
          <p:spPr>
            <a:xfrm>
              <a:off x="5900475" y="4284450"/>
              <a:ext cx="1029300" cy="258300"/>
            </a:xfrm>
            <a:prstGeom prst="trapezoid">
              <a:avLst>
                <a:gd name="adj" fmla="val 53979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4" name="Google Shape;4864;p61"/>
            <p:cNvSpPr/>
            <p:nvPr/>
          </p:nvSpPr>
          <p:spPr>
            <a:xfrm>
              <a:off x="6039825" y="4026700"/>
              <a:ext cx="750600" cy="258300"/>
            </a:xfrm>
            <a:prstGeom prst="trapezoid">
              <a:avLst>
                <a:gd name="adj" fmla="val 5397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65" name="Google Shape;4865;p61"/>
            <p:cNvSpPr/>
            <p:nvPr/>
          </p:nvSpPr>
          <p:spPr>
            <a:xfrm>
              <a:off x="6180700" y="3623250"/>
              <a:ext cx="470400" cy="40380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866" name="Google Shape;4866;p61"/>
          <p:cNvGrpSpPr/>
          <p:nvPr/>
        </p:nvGrpSpPr>
        <p:grpSpPr>
          <a:xfrm>
            <a:off x="2615190" y="2430902"/>
            <a:ext cx="1636200" cy="1510967"/>
            <a:chOff x="2541874" y="2328050"/>
            <a:chExt cx="1632446" cy="1507500"/>
          </a:xfrm>
        </p:grpSpPr>
        <p:grpSp>
          <p:nvGrpSpPr>
            <p:cNvPr id="4867" name="Google Shape;4867;p61"/>
            <p:cNvGrpSpPr/>
            <p:nvPr/>
          </p:nvGrpSpPr>
          <p:grpSpPr>
            <a:xfrm>
              <a:off x="2541874" y="2397088"/>
              <a:ext cx="1632446" cy="1369424"/>
              <a:chOff x="2541874" y="2419113"/>
              <a:chExt cx="1632446" cy="1369424"/>
            </a:xfrm>
          </p:grpSpPr>
          <p:sp>
            <p:nvSpPr>
              <p:cNvPr id="4868" name="Google Shape;4868;p61"/>
              <p:cNvSpPr/>
              <p:nvPr/>
            </p:nvSpPr>
            <p:spPr>
              <a:xfrm>
                <a:off x="2541874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69" name="Google Shape;4869;p61"/>
              <p:cNvSpPr/>
              <p:nvPr/>
            </p:nvSpPr>
            <p:spPr>
              <a:xfrm>
                <a:off x="3358020" y="3628611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0" name="Google Shape;4870;p61"/>
              <p:cNvSpPr/>
              <p:nvPr/>
            </p:nvSpPr>
            <p:spPr>
              <a:xfrm>
                <a:off x="2541874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1" name="Google Shape;4871;p61"/>
              <p:cNvSpPr/>
              <p:nvPr/>
            </p:nvSpPr>
            <p:spPr>
              <a:xfrm>
                <a:off x="3358020" y="338669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2" name="Google Shape;4872;p61"/>
              <p:cNvSpPr/>
              <p:nvPr/>
            </p:nvSpPr>
            <p:spPr>
              <a:xfrm>
                <a:off x="2541874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3" name="Google Shape;4873;p61"/>
              <p:cNvSpPr/>
              <p:nvPr/>
            </p:nvSpPr>
            <p:spPr>
              <a:xfrm>
                <a:off x="3358020" y="3144772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4" name="Google Shape;4874;p61"/>
              <p:cNvSpPr/>
              <p:nvPr/>
            </p:nvSpPr>
            <p:spPr>
              <a:xfrm>
                <a:off x="2541874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5" name="Google Shape;4875;p61"/>
              <p:cNvSpPr/>
              <p:nvPr/>
            </p:nvSpPr>
            <p:spPr>
              <a:xfrm>
                <a:off x="3358020" y="290285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6" name="Google Shape;4876;p61"/>
              <p:cNvSpPr/>
              <p:nvPr/>
            </p:nvSpPr>
            <p:spPr>
              <a:xfrm>
                <a:off x="2541874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7" name="Google Shape;4877;p61"/>
              <p:cNvSpPr/>
              <p:nvPr/>
            </p:nvSpPr>
            <p:spPr>
              <a:xfrm>
                <a:off x="3358020" y="2660934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8" name="Google Shape;4878;p61"/>
              <p:cNvSpPr/>
              <p:nvPr/>
            </p:nvSpPr>
            <p:spPr>
              <a:xfrm>
                <a:off x="2541874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79" name="Google Shape;4879;p61"/>
              <p:cNvSpPr/>
              <p:nvPr/>
            </p:nvSpPr>
            <p:spPr>
              <a:xfrm>
                <a:off x="3358020" y="2419113"/>
                <a:ext cx="816300" cy="1599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0" name="Google Shape;4880;p61"/>
              <p:cNvSpPr/>
              <p:nvPr/>
            </p:nvSpPr>
            <p:spPr>
              <a:xfrm>
                <a:off x="2647220" y="3628637"/>
                <a:ext cx="71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1" name="Google Shape;4881;p61"/>
              <p:cNvSpPr/>
              <p:nvPr/>
            </p:nvSpPr>
            <p:spPr>
              <a:xfrm>
                <a:off x="2767244" y="3386715"/>
                <a:ext cx="59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2" name="Google Shape;4882;p61"/>
              <p:cNvSpPr/>
              <p:nvPr/>
            </p:nvSpPr>
            <p:spPr>
              <a:xfrm>
                <a:off x="2707232" y="3144793"/>
                <a:ext cx="650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3" name="Google Shape;4883;p61"/>
              <p:cNvSpPr/>
              <p:nvPr/>
            </p:nvSpPr>
            <p:spPr>
              <a:xfrm>
                <a:off x="3043329" y="2902871"/>
                <a:ext cx="314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4" name="Google Shape;4884;p61"/>
              <p:cNvSpPr/>
              <p:nvPr/>
            </p:nvSpPr>
            <p:spPr>
              <a:xfrm>
                <a:off x="2844406" y="2660949"/>
                <a:ext cx="5139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5" name="Google Shape;4885;p61"/>
              <p:cNvSpPr/>
              <p:nvPr/>
            </p:nvSpPr>
            <p:spPr>
              <a:xfrm>
                <a:off x="3139354" y="2419125"/>
                <a:ext cx="218700" cy="1599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6" name="Google Shape;4886;p61"/>
              <p:cNvSpPr/>
              <p:nvPr/>
            </p:nvSpPr>
            <p:spPr>
              <a:xfrm>
                <a:off x="3355402" y="362861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7" name="Google Shape;4887;p61"/>
              <p:cNvSpPr/>
              <p:nvPr/>
            </p:nvSpPr>
            <p:spPr>
              <a:xfrm>
                <a:off x="3355402" y="3386694"/>
                <a:ext cx="71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8" name="Google Shape;4888;p61"/>
              <p:cNvSpPr/>
              <p:nvPr/>
            </p:nvSpPr>
            <p:spPr>
              <a:xfrm>
                <a:off x="3355402" y="3144778"/>
                <a:ext cx="426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89" name="Google Shape;4889;p61"/>
              <p:cNvSpPr/>
              <p:nvPr/>
            </p:nvSpPr>
            <p:spPr>
              <a:xfrm>
                <a:off x="3355402" y="2902861"/>
                <a:ext cx="5907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0" name="Google Shape;4890;p61"/>
              <p:cNvSpPr/>
              <p:nvPr/>
            </p:nvSpPr>
            <p:spPr>
              <a:xfrm>
                <a:off x="3355402" y="2660944"/>
                <a:ext cx="2778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4891" name="Google Shape;4891;p61"/>
              <p:cNvSpPr/>
              <p:nvPr/>
            </p:nvSpPr>
            <p:spPr>
              <a:xfrm>
                <a:off x="3355402" y="2419125"/>
                <a:ext cx="168000" cy="1599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4892" name="Google Shape;4892;p61"/>
            <p:cNvCxnSpPr/>
            <p:nvPr/>
          </p:nvCxnSpPr>
          <p:spPr>
            <a:xfrm>
              <a:off x="3358100" y="2328050"/>
              <a:ext cx="0" cy="15075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893" name="Google Shape;4893;p61"/>
          <p:cNvGrpSpPr/>
          <p:nvPr/>
        </p:nvGrpSpPr>
        <p:grpSpPr>
          <a:xfrm>
            <a:off x="4578681" y="2337868"/>
            <a:ext cx="1498830" cy="1498830"/>
            <a:chOff x="2734075" y="2398825"/>
            <a:chExt cx="1410000" cy="1410000"/>
          </a:xfrm>
        </p:grpSpPr>
        <p:sp>
          <p:nvSpPr>
            <p:cNvPr id="4894" name="Google Shape;4894;p61"/>
            <p:cNvSpPr/>
            <p:nvPr/>
          </p:nvSpPr>
          <p:spPr>
            <a:xfrm>
              <a:off x="2734075" y="2398825"/>
              <a:ext cx="1410000" cy="1410000"/>
            </a:xfrm>
            <a:prstGeom prst="donut">
              <a:avLst>
                <a:gd name="adj" fmla="val 586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5" name="Google Shape;4895;p61"/>
            <p:cNvSpPr/>
            <p:nvPr/>
          </p:nvSpPr>
          <p:spPr>
            <a:xfrm rot="5400000" flipH="1">
              <a:off x="3137425" y="2802125"/>
              <a:ext cx="603600" cy="603600"/>
            </a:xfrm>
            <a:prstGeom prst="blockArc">
              <a:avLst>
                <a:gd name="adj1" fmla="val 16151512"/>
                <a:gd name="adj2" fmla="val 36507"/>
                <a:gd name="adj3" fmla="val 1686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6" name="Google Shape;4896;p61"/>
            <p:cNvSpPr/>
            <p:nvPr/>
          </p:nvSpPr>
          <p:spPr>
            <a:xfrm rot="5400000" flipH="1">
              <a:off x="2991426" y="2656250"/>
              <a:ext cx="895500" cy="895500"/>
            </a:xfrm>
            <a:prstGeom prst="blockArc">
              <a:avLst>
                <a:gd name="adj1" fmla="val 10785634"/>
                <a:gd name="adj2" fmla="val 25138"/>
                <a:gd name="adj3" fmla="val 12191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897" name="Google Shape;4897;p61"/>
            <p:cNvSpPr/>
            <p:nvPr/>
          </p:nvSpPr>
          <p:spPr>
            <a:xfrm rot="5400000" flipH="1">
              <a:off x="2847675" y="2512275"/>
              <a:ext cx="1183200" cy="1183200"/>
            </a:xfrm>
            <a:prstGeom prst="blockArc">
              <a:avLst>
                <a:gd name="adj1" fmla="val 5389572"/>
                <a:gd name="adj2" fmla="val 43175"/>
                <a:gd name="adj3" fmla="val 9126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898" name="Google Shape;4898;p61"/>
          <p:cNvSpPr/>
          <p:nvPr/>
        </p:nvSpPr>
        <p:spPr>
          <a:xfrm>
            <a:off x="6408100" y="3303300"/>
            <a:ext cx="583200" cy="13053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4899" name="Google Shape;4899;p61"/>
          <p:cNvCxnSpPr>
            <a:stCxn id="4898" idx="2"/>
          </p:cNvCxnSpPr>
          <p:nvPr/>
        </p:nvCxnSpPr>
        <p:spPr>
          <a:xfrm rot="10800000">
            <a:off x="6699700" y="3303300"/>
            <a:ext cx="0" cy="1305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00" name="Google Shape;4900;p61"/>
          <p:cNvGrpSpPr/>
          <p:nvPr/>
        </p:nvGrpSpPr>
        <p:grpSpPr>
          <a:xfrm>
            <a:off x="7127800" y="3303050"/>
            <a:ext cx="583200" cy="1305300"/>
            <a:chOff x="7127800" y="3303050"/>
            <a:chExt cx="583200" cy="1305300"/>
          </a:xfrm>
        </p:grpSpPr>
        <p:sp>
          <p:nvSpPr>
            <p:cNvPr id="4901" name="Google Shape;4901;p61"/>
            <p:cNvSpPr/>
            <p:nvPr/>
          </p:nvSpPr>
          <p:spPr>
            <a:xfrm>
              <a:off x="7127800" y="3615950"/>
              <a:ext cx="583200" cy="9924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902" name="Google Shape;4902;p61"/>
            <p:cNvCxnSpPr>
              <a:stCxn id="4901" idx="2"/>
            </p:cNvCxnSpPr>
            <p:nvPr/>
          </p:nvCxnSpPr>
          <p:spPr>
            <a:xfrm rot="10800000">
              <a:off x="7419400" y="3303050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03" name="Google Shape;4903;p61"/>
          <p:cNvGrpSpPr/>
          <p:nvPr/>
        </p:nvGrpSpPr>
        <p:grpSpPr>
          <a:xfrm>
            <a:off x="7847475" y="3303175"/>
            <a:ext cx="583200" cy="1305300"/>
            <a:chOff x="7847475" y="3303175"/>
            <a:chExt cx="583200" cy="1305300"/>
          </a:xfrm>
        </p:grpSpPr>
        <p:sp>
          <p:nvSpPr>
            <p:cNvPr id="4904" name="Google Shape;4904;p61"/>
            <p:cNvSpPr/>
            <p:nvPr/>
          </p:nvSpPr>
          <p:spPr>
            <a:xfrm>
              <a:off x="7847475" y="3940975"/>
              <a:ext cx="583200" cy="6675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cxnSp>
          <p:nvCxnSpPr>
            <p:cNvPr id="4905" name="Google Shape;4905;p61"/>
            <p:cNvCxnSpPr>
              <a:stCxn id="4904" idx="2"/>
            </p:cNvCxnSpPr>
            <p:nvPr/>
          </p:nvCxnSpPr>
          <p:spPr>
            <a:xfrm rot="10800000">
              <a:off x="8139075" y="3303175"/>
              <a:ext cx="0" cy="130530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906" name="Google Shape;4906;p61"/>
          <p:cNvGrpSpPr/>
          <p:nvPr/>
        </p:nvGrpSpPr>
        <p:grpSpPr>
          <a:xfrm>
            <a:off x="647130" y="3397568"/>
            <a:ext cx="531608" cy="531608"/>
            <a:chOff x="640000" y="3356400"/>
            <a:chExt cx="543900" cy="543900"/>
          </a:xfrm>
        </p:grpSpPr>
        <p:sp>
          <p:nvSpPr>
            <p:cNvPr id="4907" name="Google Shape;4907;p61"/>
            <p:cNvSpPr/>
            <p:nvPr/>
          </p:nvSpPr>
          <p:spPr>
            <a:xfrm>
              <a:off x="681916" y="3398446"/>
              <a:ext cx="460200" cy="459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08" name="Google Shape;4908;p61"/>
            <p:cNvSpPr/>
            <p:nvPr/>
          </p:nvSpPr>
          <p:spPr>
            <a:xfrm>
              <a:off x="640000" y="3356400"/>
              <a:ext cx="543900" cy="543900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09" name="Google Shape;4909;p61"/>
          <p:cNvGrpSpPr/>
          <p:nvPr/>
        </p:nvGrpSpPr>
        <p:grpSpPr>
          <a:xfrm>
            <a:off x="1234362" y="3397568"/>
            <a:ext cx="531608" cy="531608"/>
            <a:chOff x="1221113" y="3356400"/>
            <a:chExt cx="543900" cy="543900"/>
          </a:xfrm>
        </p:grpSpPr>
        <p:sp>
          <p:nvSpPr>
            <p:cNvPr id="4910" name="Google Shape;4910;p61"/>
            <p:cNvSpPr/>
            <p:nvPr/>
          </p:nvSpPr>
          <p:spPr>
            <a:xfrm>
              <a:off x="1263029" y="3398446"/>
              <a:ext cx="460200" cy="459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1" name="Google Shape;4911;p61"/>
            <p:cNvSpPr/>
            <p:nvPr/>
          </p:nvSpPr>
          <p:spPr>
            <a:xfrm>
              <a:off x="1221113" y="3356400"/>
              <a:ext cx="543900" cy="543900"/>
            </a:xfrm>
            <a:prstGeom prst="arc">
              <a:avLst>
                <a:gd name="adj1" fmla="val 16200000"/>
                <a:gd name="adj2" fmla="val 5375492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2" name="Google Shape;4912;p61"/>
          <p:cNvGrpSpPr/>
          <p:nvPr/>
        </p:nvGrpSpPr>
        <p:grpSpPr>
          <a:xfrm>
            <a:off x="1821593" y="3397568"/>
            <a:ext cx="531608" cy="531608"/>
            <a:chOff x="1802222" y="3356400"/>
            <a:chExt cx="543900" cy="543900"/>
          </a:xfrm>
        </p:grpSpPr>
        <p:sp>
          <p:nvSpPr>
            <p:cNvPr id="4913" name="Google Shape;4913;p61"/>
            <p:cNvSpPr/>
            <p:nvPr/>
          </p:nvSpPr>
          <p:spPr>
            <a:xfrm>
              <a:off x="1844138" y="3398446"/>
              <a:ext cx="460200" cy="4599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4" name="Google Shape;4914;p61"/>
            <p:cNvSpPr/>
            <p:nvPr/>
          </p:nvSpPr>
          <p:spPr>
            <a:xfrm>
              <a:off x="1802222" y="3356400"/>
              <a:ext cx="543900" cy="543900"/>
            </a:xfrm>
            <a:prstGeom prst="arc">
              <a:avLst>
                <a:gd name="adj1" fmla="val 16200000"/>
                <a:gd name="adj2" fmla="val 10755368"/>
              </a:avLst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5" name="Google Shape;4915;p61"/>
          <p:cNvGrpSpPr/>
          <p:nvPr/>
        </p:nvGrpSpPr>
        <p:grpSpPr>
          <a:xfrm>
            <a:off x="2615050" y="538596"/>
            <a:ext cx="1636500" cy="1636500"/>
            <a:chOff x="2615050" y="501067"/>
            <a:chExt cx="1636500" cy="1636500"/>
          </a:xfrm>
        </p:grpSpPr>
        <p:sp>
          <p:nvSpPr>
            <p:cNvPr id="4916" name="Google Shape;4916;p61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17" name="Google Shape;4917;p61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20033791"/>
                <a:gd name="adj3" fmla="val 26085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4918" name="Google Shape;4918;p61"/>
          <p:cNvGrpSpPr/>
          <p:nvPr/>
        </p:nvGrpSpPr>
        <p:grpSpPr>
          <a:xfrm>
            <a:off x="6410574" y="539471"/>
            <a:ext cx="3519095" cy="3002836"/>
            <a:chOff x="6781275" y="766449"/>
            <a:chExt cx="2814375" cy="2401500"/>
          </a:xfrm>
        </p:grpSpPr>
        <p:grpSp>
          <p:nvGrpSpPr>
            <p:cNvPr id="4919" name="Google Shape;4919;p61"/>
            <p:cNvGrpSpPr/>
            <p:nvPr/>
          </p:nvGrpSpPr>
          <p:grpSpPr>
            <a:xfrm>
              <a:off x="6781275" y="766449"/>
              <a:ext cx="2814375" cy="2401500"/>
              <a:chOff x="6781275" y="766449"/>
              <a:chExt cx="2814375" cy="2401500"/>
            </a:xfrm>
          </p:grpSpPr>
          <p:sp>
            <p:nvSpPr>
              <p:cNvPr id="4920" name="Google Shape;4920;p61"/>
              <p:cNvSpPr/>
              <p:nvPr/>
            </p:nvSpPr>
            <p:spPr>
              <a:xfrm rot="-5400000">
                <a:off x="7194150" y="766449"/>
                <a:ext cx="2401500" cy="2401500"/>
              </a:xfrm>
              <a:prstGeom prst="blockArc">
                <a:avLst>
                  <a:gd name="adj1" fmla="val 19819552"/>
                  <a:gd name="adj2" fmla="val 10212"/>
                  <a:gd name="adj3" fmla="val 12157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1" name="Google Shape;4921;p61"/>
              <p:cNvCxnSpPr>
                <a:stCxn id="4920" idx="0"/>
                <a:endCxn id="4922" idx="3"/>
              </p:cNvCxnSpPr>
              <p:nvPr/>
            </p:nvCxnSpPr>
            <p:spPr>
              <a:xfrm flipH="1">
                <a:off x="7258917" y="1050753"/>
                <a:ext cx="613800" cy="2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22" name="Google Shape;4922;p61"/>
              <p:cNvSpPr/>
              <p:nvPr/>
            </p:nvSpPr>
            <p:spPr>
              <a:xfrm>
                <a:off x="6781275" y="976074"/>
                <a:ext cx="477600" cy="154200"/>
              </a:xfrm>
              <a:prstGeom prst="rect">
                <a:avLst/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23" name="Google Shape;4923;p61"/>
            <p:cNvGrpSpPr/>
            <p:nvPr/>
          </p:nvGrpSpPr>
          <p:grpSpPr>
            <a:xfrm>
              <a:off x="6781275" y="1098578"/>
              <a:ext cx="2487825" cy="1748400"/>
              <a:chOff x="6781275" y="1098578"/>
              <a:chExt cx="2487825" cy="1748400"/>
            </a:xfrm>
          </p:grpSpPr>
          <p:sp>
            <p:nvSpPr>
              <p:cNvPr id="4924" name="Google Shape;4924;p61"/>
              <p:cNvSpPr/>
              <p:nvPr/>
            </p:nvSpPr>
            <p:spPr>
              <a:xfrm rot="-5400000">
                <a:off x="7520700" y="1098578"/>
                <a:ext cx="1748400" cy="1748400"/>
              </a:xfrm>
              <a:prstGeom prst="blockArc">
                <a:avLst>
                  <a:gd name="adj1" fmla="val 19790923"/>
                  <a:gd name="adj2" fmla="val 15524"/>
                  <a:gd name="adj3" fmla="val 15806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5" name="Google Shape;4925;p61"/>
              <p:cNvCxnSpPr>
                <a:stCxn id="4924" idx="0"/>
                <a:endCxn id="4926" idx="3"/>
              </p:cNvCxnSpPr>
              <p:nvPr/>
            </p:nvCxnSpPr>
            <p:spPr>
              <a:xfrm flipH="1">
                <a:off x="7259007" y="1336337"/>
                <a:ext cx="766200" cy="1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26" name="Google Shape;4926;p61"/>
              <p:cNvSpPr/>
              <p:nvPr/>
            </p:nvSpPr>
            <p:spPr>
              <a:xfrm>
                <a:off x="6781275" y="1260900"/>
                <a:ext cx="477600" cy="154200"/>
              </a:xfrm>
              <a:prstGeom prst="rect">
                <a:avLst/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27" name="Google Shape;4927;p61"/>
            <p:cNvGrpSpPr/>
            <p:nvPr/>
          </p:nvGrpSpPr>
          <p:grpSpPr>
            <a:xfrm>
              <a:off x="6781275" y="1415859"/>
              <a:ext cx="2193850" cy="1160400"/>
              <a:chOff x="6781275" y="1415859"/>
              <a:chExt cx="2193850" cy="1160400"/>
            </a:xfrm>
          </p:grpSpPr>
          <p:sp>
            <p:nvSpPr>
              <p:cNvPr id="4928" name="Google Shape;4928;p61"/>
              <p:cNvSpPr/>
              <p:nvPr/>
            </p:nvSpPr>
            <p:spPr>
              <a:xfrm rot="-5400000">
                <a:off x="7814725" y="1415859"/>
                <a:ext cx="1160400" cy="1160400"/>
              </a:xfrm>
              <a:prstGeom prst="blockArc">
                <a:avLst>
                  <a:gd name="adj1" fmla="val 19819552"/>
                  <a:gd name="adj2" fmla="val 0"/>
                  <a:gd name="adj3" fmla="val 2500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29" name="Google Shape;4929;p61"/>
              <p:cNvCxnSpPr>
                <a:stCxn id="4928" idx="0"/>
                <a:endCxn id="4930" idx="3"/>
              </p:cNvCxnSpPr>
              <p:nvPr/>
            </p:nvCxnSpPr>
            <p:spPr>
              <a:xfrm flipH="1">
                <a:off x="7258797" y="1617977"/>
                <a:ext cx="920700" cy="48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30" name="Google Shape;4930;p61"/>
              <p:cNvSpPr/>
              <p:nvPr/>
            </p:nvSpPr>
            <p:spPr>
              <a:xfrm>
                <a:off x="6781275" y="1545726"/>
                <a:ext cx="477600" cy="154200"/>
              </a:xfrm>
              <a:prstGeom prst="rect">
                <a:avLst/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4931" name="Google Shape;4931;p61"/>
            <p:cNvGrpSpPr/>
            <p:nvPr/>
          </p:nvGrpSpPr>
          <p:grpSpPr>
            <a:xfrm>
              <a:off x="6781275" y="1746372"/>
              <a:ext cx="1866075" cy="504900"/>
              <a:chOff x="6781275" y="1746372"/>
              <a:chExt cx="1866075" cy="504900"/>
            </a:xfrm>
          </p:grpSpPr>
          <p:sp>
            <p:nvSpPr>
              <p:cNvPr id="4932" name="Google Shape;4932;p61"/>
              <p:cNvSpPr/>
              <p:nvPr/>
            </p:nvSpPr>
            <p:spPr>
              <a:xfrm rot="-5400000" flipH="1">
                <a:off x="8142450" y="1746372"/>
                <a:ext cx="504900" cy="504900"/>
              </a:xfrm>
              <a:prstGeom prst="blockArc">
                <a:avLst>
                  <a:gd name="adj1" fmla="val 10800000"/>
                  <a:gd name="adj2" fmla="val 12722091"/>
                  <a:gd name="adj3" fmla="val 48814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Inter"/>
                    <a:ea typeface="Inter"/>
                    <a:cs typeface="Inter"/>
                    <a:sym typeface="Inter"/>
                  </a:rPr>
                  <a:t> </a:t>
                </a: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4933" name="Google Shape;4933;p61"/>
              <p:cNvCxnSpPr>
                <a:stCxn id="4932" idx="1"/>
                <a:endCxn id="4934" idx="3"/>
              </p:cNvCxnSpPr>
              <p:nvPr/>
            </p:nvCxnSpPr>
            <p:spPr>
              <a:xfrm flipH="1">
                <a:off x="7258958" y="1889280"/>
                <a:ext cx="1067400" cy="6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4934" name="Google Shape;4934;p61"/>
              <p:cNvSpPr/>
              <p:nvPr/>
            </p:nvSpPr>
            <p:spPr>
              <a:xfrm>
                <a:off x="6781275" y="1818286"/>
                <a:ext cx="477600" cy="154200"/>
              </a:xfrm>
              <a:prstGeom prst="rect">
                <a:avLst/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4935" name="Google Shape;4935;p61"/>
          <p:cNvGrpSpPr/>
          <p:nvPr/>
        </p:nvGrpSpPr>
        <p:grpSpPr>
          <a:xfrm>
            <a:off x="2616150" y="1472035"/>
            <a:ext cx="1636500" cy="1636500"/>
            <a:chOff x="2615050" y="501067"/>
            <a:chExt cx="1636500" cy="1636500"/>
          </a:xfrm>
        </p:grpSpPr>
        <p:sp>
          <p:nvSpPr>
            <p:cNvPr id="4936" name="Google Shape;4936;p61"/>
            <p:cNvSpPr/>
            <p:nvPr/>
          </p:nvSpPr>
          <p:spPr>
            <a:xfrm rot="5400000">
              <a:off x="2868439" y="752501"/>
              <a:ext cx="1129800" cy="1129800"/>
            </a:xfrm>
            <a:prstGeom prst="chord">
              <a:avLst>
                <a:gd name="adj1" fmla="val 5386284"/>
                <a:gd name="adj2" fmla="val 162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  <p:sp>
          <p:nvSpPr>
            <p:cNvPr id="4937" name="Google Shape;4937;p61"/>
            <p:cNvSpPr/>
            <p:nvPr/>
          </p:nvSpPr>
          <p:spPr>
            <a:xfrm>
              <a:off x="2615050" y="501067"/>
              <a:ext cx="1636500" cy="1636500"/>
            </a:xfrm>
            <a:prstGeom prst="blockArc">
              <a:avLst>
                <a:gd name="adj1" fmla="val 10800000"/>
                <a:gd name="adj2" fmla="val 16233165"/>
                <a:gd name="adj3" fmla="val 2624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34E12D8C-8388-AB93-CD36-03C1B0095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D7E6447-7929-17DB-547B-D91B3DD415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08562B6-B6CE-D5B6-56EC-20A3AFEF58AB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1763B48-C68A-64CE-C368-2BF7F59A0CE7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04F63DB-A5CC-195D-DB82-CC224C205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547" y="1449845"/>
            <a:ext cx="3829529" cy="253354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Il problema affrontato riguarda la gestione delle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ordinazioni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 in una pizzeria.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endParaRPr kumimoji="0" lang="it-IT" sz="1600" b="0" i="0" u="none" strike="noStrike" kern="0" cap="none" spc="0" normalizeH="0" baseline="0" noProof="0" dirty="0">
              <a:ln>
                <a:noFill/>
              </a:ln>
              <a:solidFill>
                <a:srgbClr val="481F10"/>
              </a:solidFill>
              <a:effectLst/>
              <a:uLnTx/>
              <a:uFillTx/>
              <a:latin typeface="Montserrat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1600"/>
              <a:buFont typeface="Montserrat"/>
              <a:buNone/>
              <a:tabLst/>
              <a:defRPr/>
            </a:pP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Quando un cameriere prende un'ordinazione, è fondamentale garantire che le pizze richieste siano realizzabili, considerando la </a:t>
            </a:r>
            <a:r>
              <a:rPr kumimoji="0" lang="it-IT" sz="1600" b="1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disponibilità degli ingredienti</a:t>
            </a:r>
            <a:r>
              <a:rPr kumimoji="0" lang="it-IT" sz="16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.</a:t>
            </a:r>
          </a:p>
          <a:p>
            <a:pPr algn="l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51692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2" name="Google Shape;4942;p62"/>
          <p:cNvSpPr txBox="1"/>
          <p:nvPr/>
        </p:nvSpPr>
        <p:spPr>
          <a:xfrm>
            <a:off x="723400" y="1447419"/>
            <a:ext cx="76971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resize 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these icons without losing quality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You can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change the stroke and fill color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; just select the icon and click on the </a:t>
            </a:r>
            <a:r>
              <a:rPr lang="en" sz="1100" b="1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paint bucket/pen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 Google Slides, you can also use </a:t>
            </a:r>
            <a:r>
              <a:rPr lang="en" sz="1100" b="1" u="sng">
                <a:solidFill>
                  <a:schemeClr val="hlink"/>
                </a:solidFill>
                <a:latin typeface="Inter"/>
                <a:ea typeface="Inter"/>
                <a:cs typeface="Inter"/>
                <a:sym typeface="Inter"/>
                <a:hlinkClick r:id="rId3"/>
              </a:rPr>
              <a:t>Flaticon’s extension</a:t>
            </a:r>
            <a:r>
              <a:rPr lang="en" sz="11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, allowing you to customize and add even more icons</a:t>
            </a:r>
            <a:endParaRPr sz="11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943" name="Google Shape;4943;p6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...and our sets of editable icons</a:t>
            </a:r>
            <a:endParaRPr/>
          </a:p>
        </p:txBody>
      </p:sp>
      <p:grpSp>
        <p:nvGrpSpPr>
          <p:cNvPr id="4944" name="Google Shape;4944;p62"/>
          <p:cNvGrpSpPr/>
          <p:nvPr/>
        </p:nvGrpSpPr>
        <p:grpSpPr>
          <a:xfrm>
            <a:off x="717372" y="2444071"/>
            <a:ext cx="284561" cy="250104"/>
            <a:chOff x="892750" y="267400"/>
            <a:chExt cx="483125" cy="424625"/>
          </a:xfrm>
        </p:grpSpPr>
        <p:sp>
          <p:nvSpPr>
            <p:cNvPr id="4945" name="Google Shape;4945;p62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62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62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48" name="Google Shape;4948;p62"/>
          <p:cNvGrpSpPr/>
          <p:nvPr/>
        </p:nvGrpSpPr>
        <p:grpSpPr>
          <a:xfrm>
            <a:off x="1169544" y="2426828"/>
            <a:ext cx="250119" cy="284590"/>
            <a:chOff x="1516475" y="238075"/>
            <a:chExt cx="424650" cy="483175"/>
          </a:xfrm>
        </p:grpSpPr>
        <p:sp>
          <p:nvSpPr>
            <p:cNvPr id="4949" name="Google Shape;4949;p62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62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1" name="Google Shape;4951;p62"/>
          <p:cNvGrpSpPr/>
          <p:nvPr/>
        </p:nvGrpSpPr>
        <p:grpSpPr>
          <a:xfrm>
            <a:off x="1589405" y="2494085"/>
            <a:ext cx="285665" cy="150077"/>
            <a:chOff x="2080675" y="352325"/>
            <a:chExt cx="485000" cy="254800"/>
          </a:xfrm>
        </p:grpSpPr>
        <p:sp>
          <p:nvSpPr>
            <p:cNvPr id="4952" name="Google Shape;4952;p62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62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4" name="Google Shape;4954;p62"/>
          <p:cNvGrpSpPr/>
          <p:nvPr/>
        </p:nvGrpSpPr>
        <p:grpSpPr>
          <a:xfrm>
            <a:off x="2045244" y="2426843"/>
            <a:ext cx="250119" cy="284561"/>
            <a:chOff x="2705375" y="238125"/>
            <a:chExt cx="424650" cy="483125"/>
          </a:xfrm>
        </p:grpSpPr>
        <p:sp>
          <p:nvSpPr>
            <p:cNvPr id="4955" name="Google Shape;4955;p62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62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7" name="Google Shape;4957;p62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8" name="Google Shape;4958;p62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9" name="Google Shape;4959;p62"/>
          <p:cNvGrpSpPr/>
          <p:nvPr/>
        </p:nvGrpSpPr>
        <p:grpSpPr>
          <a:xfrm>
            <a:off x="2478860" y="2427108"/>
            <a:ext cx="251930" cy="284031"/>
            <a:chOff x="3299850" y="238575"/>
            <a:chExt cx="427725" cy="482225"/>
          </a:xfrm>
        </p:grpSpPr>
        <p:sp>
          <p:nvSpPr>
            <p:cNvPr id="4960" name="Google Shape;4960;p62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1" name="Google Shape;4961;p62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2" name="Google Shape;4962;p62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3" name="Google Shape;4963;p62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62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65" name="Google Shape;4965;p62"/>
          <p:cNvGrpSpPr/>
          <p:nvPr/>
        </p:nvGrpSpPr>
        <p:grpSpPr>
          <a:xfrm>
            <a:off x="2898176" y="2426843"/>
            <a:ext cx="294839" cy="284561"/>
            <a:chOff x="3857225" y="238125"/>
            <a:chExt cx="500575" cy="483125"/>
          </a:xfrm>
        </p:grpSpPr>
        <p:sp>
          <p:nvSpPr>
            <p:cNvPr id="4966" name="Google Shape;4966;p62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7" name="Google Shape;4967;p62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62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62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0" name="Google Shape;4970;p62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1" name="Google Shape;4971;p62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2" name="Google Shape;4972;p62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73" name="Google Shape;4973;p62"/>
          <p:cNvSpPr/>
          <p:nvPr/>
        </p:nvSpPr>
        <p:spPr>
          <a:xfrm>
            <a:off x="3335948" y="2426865"/>
            <a:ext cx="294839" cy="284516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74" name="Google Shape;4974;p62"/>
          <p:cNvGrpSpPr/>
          <p:nvPr/>
        </p:nvGrpSpPr>
        <p:grpSpPr>
          <a:xfrm>
            <a:off x="3775618" y="2426865"/>
            <a:ext cx="284575" cy="284516"/>
            <a:chOff x="5053900" y="238200"/>
            <a:chExt cx="483150" cy="483050"/>
          </a:xfrm>
        </p:grpSpPr>
        <p:sp>
          <p:nvSpPr>
            <p:cNvPr id="4975" name="Google Shape;4975;p62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6" name="Google Shape;4976;p62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7" name="Google Shape;4977;p62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62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9" name="Google Shape;4979;p62"/>
          <p:cNvGrpSpPr/>
          <p:nvPr/>
        </p:nvGrpSpPr>
        <p:grpSpPr>
          <a:xfrm>
            <a:off x="4211787" y="2426843"/>
            <a:ext cx="284561" cy="284561"/>
            <a:chOff x="5648375" y="238125"/>
            <a:chExt cx="483125" cy="483125"/>
          </a:xfrm>
        </p:grpSpPr>
        <p:sp>
          <p:nvSpPr>
            <p:cNvPr id="4980" name="Google Shape;4980;p62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1" name="Google Shape;4981;p62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62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3" name="Google Shape;4983;p62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4" name="Google Shape;4984;p62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62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62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7" name="Google Shape;4987;p62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8" name="Google Shape;4988;p62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9" name="Google Shape;4989;p62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0" name="Google Shape;4990;p62"/>
          <p:cNvGrpSpPr/>
          <p:nvPr/>
        </p:nvGrpSpPr>
        <p:grpSpPr>
          <a:xfrm>
            <a:off x="4647449" y="2426843"/>
            <a:ext cx="284561" cy="284561"/>
            <a:chOff x="6242825" y="238125"/>
            <a:chExt cx="483125" cy="483125"/>
          </a:xfrm>
        </p:grpSpPr>
        <p:sp>
          <p:nvSpPr>
            <p:cNvPr id="4991" name="Google Shape;4991;p62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2" name="Google Shape;4992;p62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3" name="Google Shape;4993;p62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4" name="Google Shape;4994;p62"/>
          <p:cNvGrpSpPr/>
          <p:nvPr/>
        </p:nvGrpSpPr>
        <p:grpSpPr>
          <a:xfrm>
            <a:off x="715951" y="2885073"/>
            <a:ext cx="287403" cy="250075"/>
            <a:chOff x="889275" y="861850"/>
            <a:chExt cx="487950" cy="424575"/>
          </a:xfrm>
        </p:grpSpPr>
        <p:sp>
          <p:nvSpPr>
            <p:cNvPr id="4995" name="Google Shape;4995;p62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6" name="Google Shape;4996;p62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7" name="Google Shape;4997;p62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8" name="Google Shape;4998;p62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99" name="Google Shape;4999;p62"/>
          <p:cNvSpPr/>
          <p:nvPr/>
        </p:nvSpPr>
        <p:spPr>
          <a:xfrm>
            <a:off x="1167880" y="2867815"/>
            <a:ext cx="253447" cy="284590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00" name="Google Shape;5000;p62"/>
          <p:cNvSpPr/>
          <p:nvPr/>
        </p:nvSpPr>
        <p:spPr>
          <a:xfrm>
            <a:off x="1589398" y="2867815"/>
            <a:ext cx="285680" cy="284590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01" name="Google Shape;5001;p62"/>
          <p:cNvGrpSpPr/>
          <p:nvPr/>
        </p:nvGrpSpPr>
        <p:grpSpPr>
          <a:xfrm>
            <a:off x="2028023" y="2867830"/>
            <a:ext cx="284561" cy="284561"/>
            <a:chOff x="2676100" y="832575"/>
            <a:chExt cx="483125" cy="483125"/>
          </a:xfrm>
        </p:grpSpPr>
        <p:sp>
          <p:nvSpPr>
            <p:cNvPr id="5002" name="Google Shape;5002;p62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3" name="Google Shape;5003;p62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62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5" name="Google Shape;5005;p62"/>
          <p:cNvGrpSpPr/>
          <p:nvPr/>
        </p:nvGrpSpPr>
        <p:grpSpPr>
          <a:xfrm>
            <a:off x="2457759" y="2867830"/>
            <a:ext cx="294132" cy="284561"/>
            <a:chOff x="3270550" y="832575"/>
            <a:chExt cx="499375" cy="483125"/>
          </a:xfrm>
        </p:grpSpPr>
        <p:sp>
          <p:nvSpPr>
            <p:cNvPr id="5006" name="Google Shape;5006;p62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62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8" name="Google Shape;5008;p62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9" name="Google Shape;5009;p62"/>
          <p:cNvGrpSpPr/>
          <p:nvPr/>
        </p:nvGrpSpPr>
        <p:grpSpPr>
          <a:xfrm>
            <a:off x="3339150" y="2885021"/>
            <a:ext cx="288433" cy="250178"/>
            <a:chOff x="4452900" y="861750"/>
            <a:chExt cx="489700" cy="424750"/>
          </a:xfrm>
        </p:grpSpPr>
        <p:sp>
          <p:nvSpPr>
            <p:cNvPr id="5010" name="Google Shape;5010;p62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1" name="Google Shape;5011;p62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62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3" name="Google Shape;5013;p62"/>
          <p:cNvGrpSpPr/>
          <p:nvPr/>
        </p:nvGrpSpPr>
        <p:grpSpPr>
          <a:xfrm>
            <a:off x="3769153" y="2867837"/>
            <a:ext cx="297504" cy="284546"/>
            <a:chOff x="5049750" y="832600"/>
            <a:chExt cx="505100" cy="483100"/>
          </a:xfrm>
        </p:grpSpPr>
        <p:sp>
          <p:nvSpPr>
            <p:cNvPr id="5014" name="Google Shape;5014;p62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5" name="Google Shape;5015;p62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16" name="Google Shape;5016;p62"/>
          <p:cNvSpPr/>
          <p:nvPr/>
        </p:nvSpPr>
        <p:spPr>
          <a:xfrm>
            <a:off x="4211147" y="2888437"/>
            <a:ext cx="285842" cy="243345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17" name="Google Shape;5017;p62"/>
          <p:cNvGrpSpPr/>
          <p:nvPr/>
        </p:nvGrpSpPr>
        <p:grpSpPr>
          <a:xfrm>
            <a:off x="4664670" y="2867830"/>
            <a:ext cx="250119" cy="284561"/>
            <a:chOff x="6272100" y="832575"/>
            <a:chExt cx="424650" cy="483125"/>
          </a:xfrm>
        </p:grpSpPr>
        <p:sp>
          <p:nvSpPr>
            <p:cNvPr id="5018" name="Google Shape;5018;p62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62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0" name="Google Shape;5020;p62"/>
          <p:cNvGrpSpPr/>
          <p:nvPr/>
        </p:nvGrpSpPr>
        <p:grpSpPr>
          <a:xfrm>
            <a:off x="2903308" y="2876724"/>
            <a:ext cx="284575" cy="266773"/>
            <a:chOff x="3865000" y="847675"/>
            <a:chExt cx="483150" cy="452925"/>
          </a:xfrm>
        </p:grpSpPr>
        <p:sp>
          <p:nvSpPr>
            <p:cNvPr id="5021" name="Google Shape;5021;p62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2" name="Google Shape;5022;p62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3" name="Google Shape;5023;p62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4" name="Google Shape;5024;p62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5" name="Google Shape;5025;p62"/>
          <p:cNvGrpSpPr/>
          <p:nvPr/>
        </p:nvGrpSpPr>
        <p:grpSpPr>
          <a:xfrm>
            <a:off x="717350" y="3304158"/>
            <a:ext cx="284605" cy="284575"/>
            <a:chOff x="893650" y="1428000"/>
            <a:chExt cx="483200" cy="483150"/>
          </a:xfrm>
        </p:grpSpPr>
        <p:sp>
          <p:nvSpPr>
            <p:cNvPr id="5026" name="Google Shape;5026;p62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62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62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62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30" name="Google Shape;5030;p62"/>
          <p:cNvSpPr/>
          <p:nvPr/>
        </p:nvSpPr>
        <p:spPr>
          <a:xfrm>
            <a:off x="1152323" y="3354739"/>
            <a:ext cx="284561" cy="183415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31" name="Google Shape;5031;p62"/>
          <p:cNvSpPr/>
          <p:nvPr/>
        </p:nvSpPr>
        <p:spPr>
          <a:xfrm>
            <a:off x="1584332" y="3304180"/>
            <a:ext cx="295811" cy="284531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32" name="Google Shape;5032;p62"/>
          <p:cNvGrpSpPr/>
          <p:nvPr/>
        </p:nvGrpSpPr>
        <p:grpSpPr>
          <a:xfrm>
            <a:off x="2022730" y="3321446"/>
            <a:ext cx="295148" cy="250001"/>
            <a:chOff x="2676100" y="1456375"/>
            <a:chExt cx="501100" cy="424450"/>
          </a:xfrm>
        </p:grpSpPr>
        <p:sp>
          <p:nvSpPr>
            <p:cNvPr id="5033" name="Google Shape;5033;p62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62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5" name="Google Shape;5035;p62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6" name="Google Shape;5036;p62"/>
          <p:cNvGrpSpPr/>
          <p:nvPr/>
        </p:nvGrpSpPr>
        <p:grpSpPr>
          <a:xfrm>
            <a:off x="2462523" y="3304166"/>
            <a:ext cx="284605" cy="284561"/>
            <a:chOff x="3270475" y="1427025"/>
            <a:chExt cx="483200" cy="483125"/>
          </a:xfrm>
        </p:grpSpPr>
        <p:sp>
          <p:nvSpPr>
            <p:cNvPr id="5037" name="Google Shape;5037;p62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8" name="Google Shape;5038;p62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9" name="Google Shape;5039;p62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0" name="Google Shape;5040;p62"/>
          <p:cNvGrpSpPr/>
          <p:nvPr/>
        </p:nvGrpSpPr>
        <p:grpSpPr>
          <a:xfrm>
            <a:off x="2901909" y="3304144"/>
            <a:ext cx="287373" cy="284605"/>
            <a:chOff x="3860250" y="1427025"/>
            <a:chExt cx="487900" cy="483200"/>
          </a:xfrm>
        </p:grpSpPr>
        <p:sp>
          <p:nvSpPr>
            <p:cNvPr id="5041" name="Google Shape;5041;p62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2" name="Google Shape;5042;p62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3" name="Google Shape;5043;p62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44" name="Google Shape;5044;p62"/>
          <p:cNvSpPr/>
          <p:nvPr/>
        </p:nvSpPr>
        <p:spPr>
          <a:xfrm>
            <a:off x="3341057" y="3304166"/>
            <a:ext cx="284620" cy="284561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45" name="Google Shape;5045;p62"/>
          <p:cNvSpPr/>
          <p:nvPr/>
        </p:nvSpPr>
        <p:spPr>
          <a:xfrm>
            <a:off x="3774219" y="3304158"/>
            <a:ext cx="287373" cy="28457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46" name="Google Shape;5046;p62"/>
          <p:cNvGrpSpPr/>
          <p:nvPr/>
        </p:nvGrpSpPr>
        <p:grpSpPr>
          <a:xfrm>
            <a:off x="4211765" y="3304166"/>
            <a:ext cx="284605" cy="284561"/>
            <a:chOff x="5648375" y="1427025"/>
            <a:chExt cx="483200" cy="483125"/>
          </a:xfrm>
        </p:grpSpPr>
        <p:sp>
          <p:nvSpPr>
            <p:cNvPr id="5047" name="Google Shape;5047;p62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8" name="Google Shape;5048;p62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9" name="Google Shape;5049;p62"/>
          <p:cNvGrpSpPr/>
          <p:nvPr/>
        </p:nvGrpSpPr>
        <p:grpSpPr>
          <a:xfrm>
            <a:off x="4645586" y="3304151"/>
            <a:ext cx="288286" cy="284590"/>
            <a:chOff x="6238300" y="1426975"/>
            <a:chExt cx="489450" cy="483175"/>
          </a:xfrm>
        </p:grpSpPr>
        <p:sp>
          <p:nvSpPr>
            <p:cNvPr id="5050" name="Google Shape;5050;p62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62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62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53" name="Google Shape;5053;p62"/>
          <p:cNvSpPr/>
          <p:nvPr/>
        </p:nvSpPr>
        <p:spPr>
          <a:xfrm>
            <a:off x="733842" y="3740158"/>
            <a:ext cx="251621" cy="283353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54" name="Google Shape;5054;p62"/>
          <p:cNvGrpSpPr/>
          <p:nvPr/>
        </p:nvGrpSpPr>
        <p:grpSpPr>
          <a:xfrm>
            <a:off x="1152323" y="3739547"/>
            <a:ext cx="284561" cy="284575"/>
            <a:chOff x="1487200" y="2021475"/>
            <a:chExt cx="483125" cy="483150"/>
          </a:xfrm>
        </p:grpSpPr>
        <p:sp>
          <p:nvSpPr>
            <p:cNvPr id="5055" name="Google Shape;5055;p62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62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62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62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9" name="Google Shape;5059;p62"/>
          <p:cNvGrpSpPr/>
          <p:nvPr/>
        </p:nvGrpSpPr>
        <p:grpSpPr>
          <a:xfrm>
            <a:off x="1589957" y="3756782"/>
            <a:ext cx="284561" cy="250104"/>
            <a:chOff x="2081650" y="2050750"/>
            <a:chExt cx="483125" cy="424625"/>
          </a:xfrm>
        </p:grpSpPr>
        <p:sp>
          <p:nvSpPr>
            <p:cNvPr id="5060" name="Google Shape;5060;p62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1" name="Google Shape;5061;p62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62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62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4" name="Google Shape;5064;p62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5" name="Google Shape;5065;p62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6" name="Google Shape;5066;p62"/>
          <p:cNvGrpSpPr/>
          <p:nvPr/>
        </p:nvGrpSpPr>
        <p:grpSpPr>
          <a:xfrm>
            <a:off x="2028023" y="3776293"/>
            <a:ext cx="284561" cy="211083"/>
            <a:chOff x="2676100" y="2083800"/>
            <a:chExt cx="483125" cy="358375"/>
          </a:xfrm>
        </p:grpSpPr>
        <p:sp>
          <p:nvSpPr>
            <p:cNvPr id="5067" name="Google Shape;5067;p62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62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9" name="Google Shape;5069;p62"/>
          <p:cNvGrpSpPr/>
          <p:nvPr/>
        </p:nvGrpSpPr>
        <p:grpSpPr>
          <a:xfrm>
            <a:off x="2469480" y="3747889"/>
            <a:ext cx="270690" cy="267892"/>
            <a:chOff x="3282325" y="2035675"/>
            <a:chExt cx="459575" cy="454825"/>
          </a:xfrm>
        </p:grpSpPr>
        <p:sp>
          <p:nvSpPr>
            <p:cNvPr id="5070" name="Google Shape;5070;p62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1" name="Google Shape;5071;p62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62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3" name="Google Shape;5073;p62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74" name="Google Shape;5074;p62"/>
          <p:cNvSpPr/>
          <p:nvPr/>
        </p:nvSpPr>
        <p:spPr>
          <a:xfrm>
            <a:off x="2907386" y="3749376"/>
            <a:ext cx="276418" cy="264917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75" name="Google Shape;5075;p62"/>
          <p:cNvSpPr/>
          <p:nvPr/>
        </p:nvSpPr>
        <p:spPr>
          <a:xfrm>
            <a:off x="3357778" y="3739547"/>
            <a:ext cx="251179" cy="28457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76" name="Google Shape;5076;p62"/>
          <p:cNvGrpSpPr/>
          <p:nvPr/>
        </p:nvGrpSpPr>
        <p:grpSpPr>
          <a:xfrm>
            <a:off x="3775441" y="3739554"/>
            <a:ext cx="284929" cy="284561"/>
            <a:chOff x="5053900" y="2021500"/>
            <a:chExt cx="483750" cy="483125"/>
          </a:xfrm>
        </p:grpSpPr>
        <p:sp>
          <p:nvSpPr>
            <p:cNvPr id="5077" name="Google Shape;5077;p62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8" name="Google Shape;5078;p62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9" name="Google Shape;5079;p62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62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1" name="Google Shape;5081;p62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2" name="Google Shape;5082;p62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3" name="Google Shape;5083;p62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62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5" name="Google Shape;5085;p62"/>
          <p:cNvSpPr/>
          <p:nvPr/>
        </p:nvSpPr>
        <p:spPr>
          <a:xfrm>
            <a:off x="4261845" y="3739628"/>
            <a:ext cx="184445" cy="28441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6" name="Google Shape;5086;p62"/>
          <p:cNvGrpSpPr/>
          <p:nvPr/>
        </p:nvGrpSpPr>
        <p:grpSpPr>
          <a:xfrm>
            <a:off x="4642641" y="3742205"/>
            <a:ext cx="294176" cy="279260"/>
            <a:chOff x="6222125" y="2025975"/>
            <a:chExt cx="499450" cy="474125"/>
          </a:xfrm>
        </p:grpSpPr>
        <p:sp>
          <p:nvSpPr>
            <p:cNvPr id="5087" name="Google Shape;5087;p62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8" name="Google Shape;5088;p62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9" name="Google Shape;5089;p62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0" name="Google Shape;5090;p62"/>
          <p:cNvGrpSpPr/>
          <p:nvPr/>
        </p:nvGrpSpPr>
        <p:grpSpPr>
          <a:xfrm>
            <a:off x="5085315" y="2491346"/>
            <a:ext cx="280658" cy="155555"/>
            <a:chOff x="896050" y="2725450"/>
            <a:chExt cx="476500" cy="264100"/>
          </a:xfrm>
        </p:grpSpPr>
        <p:sp>
          <p:nvSpPr>
            <p:cNvPr id="5091" name="Google Shape;5091;p62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62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3" name="Google Shape;5093;p62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4" name="Google Shape;5094;p62"/>
          <p:cNvGrpSpPr/>
          <p:nvPr/>
        </p:nvGrpSpPr>
        <p:grpSpPr>
          <a:xfrm>
            <a:off x="5524794" y="2426836"/>
            <a:ext cx="284561" cy="284575"/>
            <a:chOff x="1487200" y="2615925"/>
            <a:chExt cx="483125" cy="483150"/>
          </a:xfrm>
        </p:grpSpPr>
        <p:sp>
          <p:nvSpPr>
            <p:cNvPr id="5095" name="Google Shape;5095;p62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6" name="Google Shape;5096;p62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7" name="Google Shape;5097;p62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8" name="Google Shape;5098;p62"/>
          <p:cNvGrpSpPr/>
          <p:nvPr/>
        </p:nvGrpSpPr>
        <p:grpSpPr>
          <a:xfrm>
            <a:off x="5952193" y="2426836"/>
            <a:ext cx="295766" cy="284575"/>
            <a:chOff x="2077575" y="2615925"/>
            <a:chExt cx="502150" cy="483150"/>
          </a:xfrm>
        </p:grpSpPr>
        <p:sp>
          <p:nvSpPr>
            <p:cNvPr id="5099" name="Google Shape;5099;p62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0" name="Google Shape;5100;p62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1" name="Google Shape;5101;p62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62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3" name="Google Shape;5103;p62"/>
          <p:cNvGrpSpPr/>
          <p:nvPr/>
        </p:nvGrpSpPr>
        <p:grpSpPr>
          <a:xfrm>
            <a:off x="8143341" y="2440230"/>
            <a:ext cx="279849" cy="257761"/>
            <a:chOff x="2680100" y="2638725"/>
            <a:chExt cx="475125" cy="437625"/>
          </a:xfrm>
        </p:grpSpPr>
        <p:sp>
          <p:nvSpPr>
            <p:cNvPr id="5104" name="Google Shape;5104;p62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5" name="Google Shape;5105;p62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62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7" name="Google Shape;5107;p62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8" name="Google Shape;5108;p62"/>
          <p:cNvGrpSpPr/>
          <p:nvPr/>
        </p:nvGrpSpPr>
        <p:grpSpPr>
          <a:xfrm>
            <a:off x="7749653" y="2430411"/>
            <a:ext cx="200083" cy="284575"/>
            <a:chOff x="3342275" y="2615925"/>
            <a:chExt cx="339700" cy="483150"/>
          </a:xfrm>
        </p:grpSpPr>
        <p:sp>
          <p:nvSpPr>
            <p:cNvPr id="5109" name="Google Shape;5109;p62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0" name="Google Shape;5110;p62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11" name="Google Shape;5111;p62"/>
          <p:cNvSpPr/>
          <p:nvPr/>
        </p:nvSpPr>
        <p:spPr>
          <a:xfrm>
            <a:off x="7294519" y="2426836"/>
            <a:ext cx="233435" cy="28457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12" name="Google Shape;5112;p62"/>
          <p:cNvSpPr/>
          <p:nvPr/>
        </p:nvSpPr>
        <p:spPr>
          <a:xfrm>
            <a:off x="6832075" y="2447355"/>
            <a:ext cx="284575" cy="266788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13" name="Google Shape;5113;p62"/>
          <p:cNvSpPr/>
          <p:nvPr/>
        </p:nvSpPr>
        <p:spPr>
          <a:xfrm>
            <a:off x="6394547" y="2449255"/>
            <a:ext cx="284575" cy="266788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14" name="Google Shape;5114;p62"/>
          <p:cNvGrpSpPr/>
          <p:nvPr/>
        </p:nvGrpSpPr>
        <p:grpSpPr>
          <a:xfrm>
            <a:off x="2027931" y="4181506"/>
            <a:ext cx="283986" cy="283810"/>
            <a:chOff x="5648900" y="2616600"/>
            <a:chExt cx="482150" cy="481850"/>
          </a:xfrm>
        </p:grpSpPr>
        <p:sp>
          <p:nvSpPr>
            <p:cNvPr id="5115" name="Google Shape;5115;p62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62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7" name="Google Shape;5117;p62"/>
          <p:cNvGrpSpPr/>
          <p:nvPr/>
        </p:nvGrpSpPr>
        <p:grpSpPr>
          <a:xfrm>
            <a:off x="3781664" y="4183278"/>
            <a:ext cx="272482" cy="272539"/>
            <a:chOff x="6242825" y="2615925"/>
            <a:chExt cx="483125" cy="483225"/>
          </a:xfrm>
        </p:grpSpPr>
        <p:sp>
          <p:nvSpPr>
            <p:cNvPr id="5118" name="Google Shape;5118;p62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9" name="Google Shape;5119;p62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0" name="Google Shape;5120;p62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62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62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23" name="Google Shape;5123;p62"/>
          <p:cNvSpPr/>
          <p:nvPr/>
        </p:nvSpPr>
        <p:spPr>
          <a:xfrm>
            <a:off x="5080934" y="2875774"/>
            <a:ext cx="289420" cy="268672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24" name="Google Shape;5124;p62"/>
          <p:cNvGrpSpPr/>
          <p:nvPr/>
        </p:nvGrpSpPr>
        <p:grpSpPr>
          <a:xfrm>
            <a:off x="5523992" y="2867822"/>
            <a:ext cx="286166" cy="284575"/>
            <a:chOff x="1487200" y="3210375"/>
            <a:chExt cx="485850" cy="483150"/>
          </a:xfrm>
        </p:grpSpPr>
        <p:sp>
          <p:nvSpPr>
            <p:cNvPr id="5125" name="Google Shape;5125;p62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6" name="Google Shape;5126;p62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7" name="Google Shape;5127;p62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28" name="Google Shape;5128;p62"/>
          <p:cNvSpPr/>
          <p:nvPr/>
        </p:nvSpPr>
        <p:spPr>
          <a:xfrm>
            <a:off x="5957796" y="2895527"/>
            <a:ext cx="284561" cy="22916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29" name="Google Shape;5129;p62"/>
          <p:cNvSpPr/>
          <p:nvPr/>
        </p:nvSpPr>
        <p:spPr>
          <a:xfrm>
            <a:off x="6396213" y="2924425"/>
            <a:ext cx="284605" cy="171370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30" name="Google Shape;5130;p62"/>
          <p:cNvGrpSpPr/>
          <p:nvPr/>
        </p:nvGrpSpPr>
        <p:grpSpPr>
          <a:xfrm>
            <a:off x="6831672" y="2867815"/>
            <a:ext cx="285371" cy="284590"/>
            <a:chOff x="3269875" y="3210400"/>
            <a:chExt cx="484500" cy="483175"/>
          </a:xfrm>
        </p:grpSpPr>
        <p:sp>
          <p:nvSpPr>
            <p:cNvPr id="5131" name="Google Shape;5131;p62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62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3" name="Google Shape;5133;p62"/>
          <p:cNvGrpSpPr/>
          <p:nvPr/>
        </p:nvGrpSpPr>
        <p:grpSpPr>
          <a:xfrm>
            <a:off x="7340041" y="2867513"/>
            <a:ext cx="142391" cy="285194"/>
            <a:chOff x="3985700" y="3210375"/>
            <a:chExt cx="241750" cy="484200"/>
          </a:xfrm>
        </p:grpSpPr>
        <p:sp>
          <p:nvSpPr>
            <p:cNvPr id="5134" name="Google Shape;5134;p62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62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36" name="Google Shape;5136;p62"/>
          <p:cNvGrpSpPr/>
          <p:nvPr/>
        </p:nvGrpSpPr>
        <p:grpSpPr>
          <a:xfrm>
            <a:off x="7708194" y="2868360"/>
            <a:ext cx="283589" cy="283500"/>
            <a:chOff x="4460225" y="3211300"/>
            <a:chExt cx="481475" cy="481325"/>
          </a:xfrm>
        </p:grpSpPr>
        <p:sp>
          <p:nvSpPr>
            <p:cNvPr id="5137" name="Google Shape;5137;p62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38" name="Google Shape;5138;p62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39" name="Google Shape;5139;p62"/>
          <p:cNvSpPr/>
          <p:nvPr/>
        </p:nvSpPr>
        <p:spPr>
          <a:xfrm>
            <a:off x="8143322" y="2884403"/>
            <a:ext cx="284575" cy="251415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40" name="Google Shape;5140;p62"/>
          <p:cNvGrpSpPr/>
          <p:nvPr/>
        </p:nvGrpSpPr>
        <p:grpSpPr>
          <a:xfrm>
            <a:off x="2467578" y="4206023"/>
            <a:ext cx="286121" cy="234775"/>
            <a:chOff x="5647000" y="3252650"/>
            <a:chExt cx="485775" cy="398600"/>
          </a:xfrm>
        </p:grpSpPr>
        <p:sp>
          <p:nvSpPr>
            <p:cNvPr id="5141" name="Google Shape;5141;p62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2" name="Google Shape;5142;p62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3" name="Google Shape;5143;p62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4" name="Google Shape;5144;p62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5" name="Google Shape;5145;p62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46" name="Google Shape;5146;p62"/>
          <p:cNvGrpSpPr/>
          <p:nvPr/>
        </p:nvGrpSpPr>
        <p:grpSpPr>
          <a:xfrm>
            <a:off x="3339145" y="4211089"/>
            <a:ext cx="273244" cy="224641"/>
            <a:chOff x="6242450" y="3252800"/>
            <a:chExt cx="484475" cy="398300"/>
          </a:xfrm>
        </p:grpSpPr>
        <p:sp>
          <p:nvSpPr>
            <p:cNvPr id="5147" name="Google Shape;5147;p62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8" name="Google Shape;5148;p62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49" name="Google Shape;5149;p62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0" name="Google Shape;5150;p62"/>
          <p:cNvGrpSpPr/>
          <p:nvPr/>
        </p:nvGrpSpPr>
        <p:grpSpPr>
          <a:xfrm>
            <a:off x="5100592" y="3304166"/>
            <a:ext cx="250104" cy="284561"/>
            <a:chOff x="922025" y="3804850"/>
            <a:chExt cx="424625" cy="483125"/>
          </a:xfrm>
        </p:grpSpPr>
        <p:sp>
          <p:nvSpPr>
            <p:cNvPr id="5151" name="Google Shape;5151;p62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2" name="Google Shape;5152;p62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53" name="Google Shape;5153;p62"/>
          <p:cNvSpPr/>
          <p:nvPr/>
        </p:nvSpPr>
        <p:spPr>
          <a:xfrm>
            <a:off x="5521393" y="3303643"/>
            <a:ext cx="291364" cy="285606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54" name="Google Shape;5154;p62"/>
          <p:cNvGrpSpPr/>
          <p:nvPr/>
        </p:nvGrpSpPr>
        <p:grpSpPr>
          <a:xfrm>
            <a:off x="6415928" y="3304166"/>
            <a:ext cx="261796" cy="284561"/>
            <a:chOff x="2100300" y="3804850"/>
            <a:chExt cx="444475" cy="483125"/>
          </a:xfrm>
        </p:grpSpPr>
        <p:sp>
          <p:nvSpPr>
            <p:cNvPr id="5155" name="Google Shape;5155;p62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6" name="Google Shape;5156;p62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57" name="Google Shape;5157;p62"/>
          <p:cNvGrpSpPr/>
          <p:nvPr/>
        </p:nvGrpSpPr>
        <p:grpSpPr>
          <a:xfrm>
            <a:off x="6862186" y="3304166"/>
            <a:ext cx="246158" cy="284561"/>
            <a:chOff x="2708700" y="3804850"/>
            <a:chExt cx="417925" cy="483125"/>
          </a:xfrm>
        </p:grpSpPr>
        <p:sp>
          <p:nvSpPr>
            <p:cNvPr id="5158" name="Google Shape;5158;p62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62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62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1" name="Google Shape;5161;p62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62" name="Google Shape;5162;p62"/>
          <p:cNvSpPr/>
          <p:nvPr/>
        </p:nvSpPr>
        <p:spPr>
          <a:xfrm>
            <a:off x="5953764" y="3349160"/>
            <a:ext cx="284561" cy="216723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163" name="Google Shape;5163;p62"/>
          <p:cNvSpPr/>
          <p:nvPr/>
        </p:nvSpPr>
        <p:spPr>
          <a:xfrm>
            <a:off x="7279956" y="3304158"/>
            <a:ext cx="262561" cy="28457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64" name="Google Shape;5164;p62"/>
          <p:cNvGrpSpPr/>
          <p:nvPr/>
        </p:nvGrpSpPr>
        <p:grpSpPr>
          <a:xfrm>
            <a:off x="7711529" y="3305233"/>
            <a:ext cx="276918" cy="282425"/>
            <a:chOff x="4467450" y="3808475"/>
            <a:chExt cx="470150" cy="479500"/>
          </a:xfrm>
        </p:grpSpPr>
        <p:sp>
          <p:nvSpPr>
            <p:cNvPr id="5165" name="Google Shape;5165;p62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6" name="Google Shape;5166;p62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7" name="Google Shape;5167;p62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68" name="Google Shape;5168;p62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69" name="Google Shape;5169;p62"/>
          <p:cNvGrpSpPr/>
          <p:nvPr/>
        </p:nvGrpSpPr>
        <p:grpSpPr>
          <a:xfrm>
            <a:off x="4640760" y="4174916"/>
            <a:ext cx="284575" cy="284561"/>
            <a:chOff x="5053900" y="3804850"/>
            <a:chExt cx="483150" cy="483125"/>
          </a:xfrm>
        </p:grpSpPr>
        <p:sp>
          <p:nvSpPr>
            <p:cNvPr id="5170" name="Google Shape;5170;p62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1" name="Google Shape;5171;p62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2" name="Google Shape;5172;p62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3" name="Google Shape;5173;p62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4" name="Google Shape;5174;p62"/>
          <p:cNvGrpSpPr/>
          <p:nvPr/>
        </p:nvGrpSpPr>
        <p:grpSpPr>
          <a:xfrm>
            <a:off x="5082297" y="4174956"/>
            <a:ext cx="284561" cy="284561"/>
            <a:chOff x="5648375" y="3804850"/>
            <a:chExt cx="483125" cy="483125"/>
          </a:xfrm>
        </p:grpSpPr>
        <p:sp>
          <p:nvSpPr>
            <p:cNvPr id="5175" name="Google Shape;5175;p62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62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62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78" name="Google Shape;5178;p62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79" name="Google Shape;5179;p62"/>
          <p:cNvGrpSpPr/>
          <p:nvPr/>
        </p:nvGrpSpPr>
        <p:grpSpPr>
          <a:xfrm>
            <a:off x="2923723" y="4174916"/>
            <a:ext cx="246162" cy="276462"/>
            <a:chOff x="6276025" y="3812400"/>
            <a:chExt cx="416800" cy="468025"/>
          </a:xfrm>
        </p:grpSpPr>
        <p:sp>
          <p:nvSpPr>
            <p:cNvPr id="5180" name="Google Shape;5180;p62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1" name="Google Shape;5181;p62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2" name="Google Shape;5182;p62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3" name="Google Shape;5183;p62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4" name="Google Shape;5184;p62"/>
          <p:cNvGrpSpPr/>
          <p:nvPr/>
        </p:nvGrpSpPr>
        <p:grpSpPr>
          <a:xfrm>
            <a:off x="5082340" y="3739547"/>
            <a:ext cx="286607" cy="284575"/>
            <a:chOff x="890400" y="4399350"/>
            <a:chExt cx="486600" cy="483150"/>
          </a:xfrm>
        </p:grpSpPr>
        <p:sp>
          <p:nvSpPr>
            <p:cNvPr id="5185" name="Google Shape;5185;p62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6" name="Google Shape;5186;p62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87" name="Google Shape;5187;p62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88" name="Google Shape;5188;p62"/>
          <p:cNvGrpSpPr/>
          <p:nvPr/>
        </p:nvGrpSpPr>
        <p:grpSpPr>
          <a:xfrm>
            <a:off x="5524794" y="3752328"/>
            <a:ext cx="284561" cy="259013"/>
            <a:chOff x="1487200" y="4421025"/>
            <a:chExt cx="483125" cy="439750"/>
          </a:xfrm>
        </p:grpSpPr>
        <p:sp>
          <p:nvSpPr>
            <p:cNvPr id="5189" name="Google Shape;5189;p62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0" name="Google Shape;5190;p62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1" name="Google Shape;5191;p62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2" name="Google Shape;5192;p62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93" name="Google Shape;5193;p62"/>
          <p:cNvGrpSpPr/>
          <p:nvPr/>
        </p:nvGrpSpPr>
        <p:grpSpPr>
          <a:xfrm>
            <a:off x="5955815" y="3739562"/>
            <a:ext cx="288522" cy="284546"/>
            <a:chOff x="2079300" y="4399325"/>
            <a:chExt cx="489850" cy="483100"/>
          </a:xfrm>
        </p:grpSpPr>
        <p:sp>
          <p:nvSpPr>
            <p:cNvPr id="5194" name="Google Shape;5194;p62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62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96" name="Google Shape;5196;p62"/>
          <p:cNvSpPr/>
          <p:nvPr/>
        </p:nvSpPr>
        <p:spPr>
          <a:xfrm>
            <a:off x="8157458" y="3295444"/>
            <a:ext cx="250163" cy="284531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97" name="Google Shape;5197;p62"/>
          <p:cNvGrpSpPr/>
          <p:nvPr/>
        </p:nvGrpSpPr>
        <p:grpSpPr>
          <a:xfrm>
            <a:off x="6864717" y="4179212"/>
            <a:ext cx="231079" cy="284546"/>
            <a:chOff x="3316000" y="4399325"/>
            <a:chExt cx="392325" cy="483100"/>
          </a:xfrm>
        </p:grpSpPr>
        <p:sp>
          <p:nvSpPr>
            <p:cNvPr id="5198" name="Google Shape;5198;p62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99" name="Google Shape;5199;p62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0" name="Google Shape;5200;p62"/>
          <p:cNvGrpSpPr/>
          <p:nvPr/>
        </p:nvGrpSpPr>
        <p:grpSpPr>
          <a:xfrm>
            <a:off x="7310888" y="4179197"/>
            <a:ext cx="212496" cy="284575"/>
            <a:chOff x="3926225" y="4399275"/>
            <a:chExt cx="360775" cy="483150"/>
          </a:xfrm>
        </p:grpSpPr>
        <p:sp>
          <p:nvSpPr>
            <p:cNvPr id="5201" name="Google Shape;5201;p62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62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203" name="Google Shape;5203;p62"/>
          <p:cNvSpPr/>
          <p:nvPr/>
        </p:nvSpPr>
        <p:spPr>
          <a:xfrm>
            <a:off x="7780857" y="4179226"/>
            <a:ext cx="150062" cy="284516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204" name="Google Shape;5204;p62"/>
          <p:cNvGrpSpPr/>
          <p:nvPr/>
        </p:nvGrpSpPr>
        <p:grpSpPr>
          <a:xfrm>
            <a:off x="8143366" y="3739598"/>
            <a:ext cx="284487" cy="284472"/>
            <a:chOff x="5053975" y="4399375"/>
            <a:chExt cx="483000" cy="482975"/>
          </a:xfrm>
        </p:grpSpPr>
        <p:sp>
          <p:nvSpPr>
            <p:cNvPr id="5205" name="Google Shape;5205;p62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6" name="Google Shape;5206;p62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07" name="Google Shape;5207;p62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08" name="Google Shape;5208;p62"/>
          <p:cNvGrpSpPr/>
          <p:nvPr/>
        </p:nvGrpSpPr>
        <p:grpSpPr>
          <a:xfrm>
            <a:off x="6397827" y="3741443"/>
            <a:ext cx="284561" cy="284561"/>
            <a:chOff x="5648375" y="4399300"/>
            <a:chExt cx="483125" cy="483125"/>
          </a:xfrm>
        </p:grpSpPr>
        <p:sp>
          <p:nvSpPr>
            <p:cNvPr id="5209" name="Google Shape;5209;p62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62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1" name="Google Shape;5211;p62"/>
          <p:cNvGrpSpPr/>
          <p:nvPr/>
        </p:nvGrpSpPr>
        <p:grpSpPr>
          <a:xfrm>
            <a:off x="1601495" y="4194668"/>
            <a:ext cx="276149" cy="253335"/>
            <a:chOff x="6239575" y="4416275"/>
            <a:chExt cx="489625" cy="449175"/>
          </a:xfrm>
        </p:grpSpPr>
        <p:sp>
          <p:nvSpPr>
            <p:cNvPr id="5212" name="Google Shape;5212;p62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3" name="Google Shape;5213;p62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62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5" name="Google Shape;5215;p62"/>
          <p:cNvGrpSpPr/>
          <p:nvPr/>
        </p:nvGrpSpPr>
        <p:grpSpPr>
          <a:xfrm>
            <a:off x="7703553" y="3741018"/>
            <a:ext cx="284947" cy="284802"/>
            <a:chOff x="892750" y="4993750"/>
            <a:chExt cx="483125" cy="483125"/>
          </a:xfrm>
        </p:grpSpPr>
        <p:sp>
          <p:nvSpPr>
            <p:cNvPr id="5216" name="Google Shape;5216;p62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7" name="Google Shape;5217;p62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18" name="Google Shape;5218;p62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19" name="Google Shape;5219;p62"/>
          <p:cNvGrpSpPr/>
          <p:nvPr/>
        </p:nvGrpSpPr>
        <p:grpSpPr>
          <a:xfrm>
            <a:off x="721430" y="4181325"/>
            <a:ext cx="276444" cy="276444"/>
            <a:chOff x="2676100" y="4993750"/>
            <a:chExt cx="483125" cy="483125"/>
          </a:xfrm>
        </p:grpSpPr>
        <p:sp>
          <p:nvSpPr>
            <p:cNvPr id="5220" name="Google Shape;5220;p62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62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2" name="Google Shape;5222;p62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3" name="Google Shape;5223;p62"/>
          <p:cNvGrpSpPr/>
          <p:nvPr/>
        </p:nvGrpSpPr>
        <p:grpSpPr>
          <a:xfrm>
            <a:off x="1159768" y="4181469"/>
            <a:ext cx="279826" cy="279729"/>
            <a:chOff x="3270550" y="4993750"/>
            <a:chExt cx="483125" cy="483125"/>
          </a:xfrm>
        </p:grpSpPr>
        <p:sp>
          <p:nvSpPr>
            <p:cNvPr id="5224" name="Google Shape;5224;p62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5" name="Google Shape;5225;p62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6" name="Google Shape;5226;p62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27" name="Google Shape;5227;p62"/>
          <p:cNvGrpSpPr/>
          <p:nvPr/>
        </p:nvGrpSpPr>
        <p:grpSpPr>
          <a:xfrm>
            <a:off x="7263314" y="3747764"/>
            <a:ext cx="285382" cy="285285"/>
            <a:chOff x="1487200" y="4993750"/>
            <a:chExt cx="483125" cy="483125"/>
          </a:xfrm>
        </p:grpSpPr>
        <p:sp>
          <p:nvSpPr>
            <p:cNvPr id="5228" name="Google Shape;5228;p62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29" name="Google Shape;5229;p62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0" name="Google Shape;5230;p62"/>
          <p:cNvGrpSpPr/>
          <p:nvPr/>
        </p:nvGrpSpPr>
        <p:grpSpPr>
          <a:xfrm>
            <a:off x="6834368" y="3740501"/>
            <a:ext cx="283981" cy="283836"/>
            <a:chOff x="2081650" y="4993750"/>
            <a:chExt cx="483125" cy="483125"/>
          </a:xfrm>
        </p:grpSpPr>
        <p:sp>
          <p:nvSpPr>
            <p:cNvPr id="5231" name="Google Shape;5231;p62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2" name="Google Shape;5232;p62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3" name="Google Shape;5233;p62"/>
          <p:cNvGrpSpPr/>
          <p:nvPr/>
        </p:nvGrpSpPr>
        <p:grpSpPr>
          <a:xfrm>
            <a:off x="4213744" y="4174954"/>
            <a:ext cx="280662" cy="280638"/>
            <a:chOff x="5053900" y="4993700"/>
            <a:chExt cx="483150" cy="483275"/>
          </a:xfrm>
        </p:grpSpPr>
        <p:sp>
          <p:nvSpPr>
            <p:cNvPr id="5234" name="Google Shape;5234;p62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62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236" name="Google Shape;5236;p62"/>
          <p:cNvGrpSpPr/>
          <p:nvPr/>
        </p:nvGrpSpPr>
        <p:grpSpPr>
          <a:xfrm>
            <a:off x="5586461" y="4192071"/>
            <a:ext cx="147601" cy="257881"/>
            <a:chOff x="1426400" y="1814750"/>
            <a:chExt cx="407850" cy="712575"/>
          </a:xfrm>
        </p:grpSpPr>
        <p:sp>
          <p:nvSpPr>
            <p:cNvPr id="5237" name="Google Shape;5237;p62"/>
            <p:cNvSpPr/>
            <p:nvPr/>
          </p:nvSpPr>
          <p:spPr>
            <a:xfrm>
              <a:off x="1426400" y="1814750"/>
              <a:ext cx="407850" cy="407925"/>
            </a:xfrm>
            <a:custGeom>
              <a:avLst/>
              <a:gdLst/>
              <a:ahLst/>
              <a:cxnLst/>
              <a:rect l="l" t="t" r="r" b="b"/>
              <a:pathLst>
                <a:path w="16314" h="16317" fill="none" extrusionOk="0">
                  <a:moveTo>
                    <a:pt x="16313" y="8193"/>
                  </a:moveTo>
                  <a:cubicBezTo>
                    <a:pt x="16313" y="12682"/>
                    <a:pt x="12678" y="16317"/>
                    <a:pt x="8190" y="16317"/>
                  </a:cubicBezTo>
                  <a:cubicBezTo>
                    <a:pt x="3701" y="16317"/>
                    <a:pt x="1" y="12682"/>
                    <a:pt x="1" y="8193"/>
                  </a:cubicBezTo>
                  <a:cubicBezTo>
                    <a:pt x="1" y="3705"/>
                    <a:pt x="3705" y="0"/>
                    <a:pt x="8190" y="0"/>
                  </a:cubicBezTo>
                  <a:cubicBezTo>
                    <a:pt x="12674" y="0"/>
                    <a:pt x="16313" y="3705"/>
                    <a:pt x="16313" y="8193"/>
                  </a:cubicBezTo>
                  <a:close/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2"/>
            <p:cNvSpPr/>
            <p:nvPr/>
          </p:nvSpPr>
          <p:spPr>
            <a:xfrm>
              <a:off x="1631125" y="2222650"/>
              <a:ext cx="25" cy="304675"/>
            </a:xfrm>
            <a:custGeom>
              <a:avLst/>
              <a:gdLst/>
              <a:ahLst/>
              <a:cxnLst/>
              <a:rect l="l" t="t" r="r" b="b"/>
              <a:pathLst>
                <a:path w="1" h="12187" fill="none" extrusionOk="0">
                  <a:moveTo>
                    <a:pt x="1" y="1"/>
                  </a:moveTo>
                  <a:lnTo>
                    <a:pt x="1" y="12187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2"/>
            <p:cNvSpPr/>
            <p:nvPr/>
          </p:nvSpPr>
          <p:spPr>
            <a:xfrm>
              <a:off x="1529575" y="2425750"/>
              <a:ext cx="203125" cy="25"/>
            </a:xfrm>
            <a:custGeom>
              <a:avLst/>
              <a:gdLst/>
              <a:ahLst/>
              <a:cxnLst/>
              <a:rect l="l" t="t" r="r" b="b"/>
              <a:pathLst>
                <a:path w="8125" h="1" fill="none" extrusionOk="0">
                  <a:moveTo>
                    <a:pt x="1" y="1"/>
                  </a:moveTo>
                  <a:lnTo>
                    <a:pt x="8125" y="1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0" name="Google Shape;5240;p62"/>
          <p:cNvGrpSpPr/>
          <p:nvPr/>
        </p:nvGrpSpPr>
        <p:grpSpPr>
          <a:xfrm>
            <a:off x="5993478" y="4215458"/>
            <a:ext cx="211069" cy="211105"/>
            <a:chOff x="1910075" y="2021700"/>
            <a:chExt cx="583225" cy="583325"/>
          </a:xfrm>
        </p:grpSpPr>
        <p:sp>
          <p:nvSpPr>
            <p:cNvPr id="5241" name="Google Shape;5241;p62"/>
            <p:cNvSpPr/>
            <p:nvPr/>
          </p:nvSpPr>
          <p:spPr>
            <a:xfrm>
              <a:off x="1910075" y="2157875"/>
              <a:ext cx="448375" cy="447150"/>
            </a:xfrm>
            <a:custGeom>
              <a:avLst/>
              <a:gdLst/>
              <a:ahLst/>
              <a:cxnLst/>
              <a:rect l="l" t="t" r="r" b="b"/>
              <a:pathLst>
                <a:path w="17935" h="17886" fill="none" extrusionOk="0">
                  <a:moveTo>
                    <a:pt x="14762" y="14709"/>
                  </a:moveTo>
                  <a:cubicBezTo>
                    <a:pt x="11589" y="17885"/>
                    <a:pt x="6349" y="17885"/>
                    <a:pt x="3177" y="14709"/>
                  </a:cubicBezTo>
                  <a:cubicBezTo>
                    <a:pt x="1" y="11536"/>
                    <a:pt x="54" y="6349"/>
                    <a:pt x="3222" y="3173"/>
                  </a:cubicBezTo>
                  <a:cubicBezTo>
                    <a:pt x="6394" y="0"/>
                    <a:pt x="11537" y="0"/>
                    <a:pt x="14713" y="3173"/>
                  </a:cubicBezTo>
                  <a:cubicBezTo>
                    <a:pt x="17889" y="6341"/>
                    <a:pt x="17934" y="11536"/>
                    <a:pt x="14762" y="14709"/>
                  </a:cubicBezTo>
                  <a:close/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2"/>
            <p:cNvSpPr/>
            <p:nvPr/>
          </p:nvSpPr>
          <p:spPr>
            <a:xfrm>
              <a:off x="2277975" y="2026475"/>
              <a:ext cx="210650" cy="210625"/>
            </a:xfrm>
            <a:custGeom>
              <a:avLst/>
              <a:gdLst/>
              <a:ahLst/>
              <a:cxnLst/>
              <a:rect l="l" t="t" r="r" b="b"/>
              <a:pathLst>
                <a:path w="8426" h="8425" fill="none" extrusionOk="0">
                  <a:moveTo>
                    <a:pt x="8425" y="0"/>
                  </a:moveTo>
                  <a:lnTo>
                    <a:pt x="1" y="8425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2"/>
            <p:cNvSpPr/>
            <p:nvPr/>
          </p:nvSpPr>
          <p:spPr>
            <a:xfrm>
              <a:off x="2349675" y="2021700"/>
              <a:ext cx="143625" cy="143500"/>
            </a:xfrm>
            <a:custGeom>
              <a:avLst/>
              <a:gdLst/>
              <a:ahLst/>
              <a:cxnLst/>
              <a:rect l="l" t="t" r="r" b="b"/>
              <a:pathLst>
                <a:path w="5745" h="5740" fill="none" extrusionOk="0">
                  <a:moveTo>
                    <a:pt x="1" y="0"/>
                  </a:moveTo>
                  <a:lnTo>
                    <a:pt x="5744" y="0"/>
                  </a:lnTo>
                  <a:lnTo>
                    <a:pt x="5744" y="5740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4" name="Google Shape;5244;p62"/>
          <p:cNvGrpSpPr/>
          <p:nvPr/>
        </p:nvGrpSpPr>
        <p:grpSpPr>
          <a:xfrm>
            <a:off x="6386251" y="4242212"/>
            <a:ext cx="296767" cy="157598"/>
            <a:chOff x="2749275" y="2099575"/>
            <a:chExt cx="820025" cy="435475"/>
          </a:xfrm>
        </p:grpSpPr>
        <p:sp>
          <p:nvSpPr>
            <p:cNvPr id="5245" name="Google Shape;5245;p62"/>
            <p:cNvSpPr/>
            <p:nvPr/>
          </p:nvSpPr>
          <p:spPr>
            <a:xfrm>
              <a:off x="3163375" y="2317300"/>
              <a:ext cx="389050" cy="25"/>
            </a:xfrm>
            <a:custGeom>
              <a:avLst/>
              <a:gdLst/>
              <a:ahLst/>
              <a:cxnLst/>
              <a:rect l="l" t="t" r="r" b="b"/>
              <a:pathLst>
                <a:path w="15562" h="1" fill="none" extrusionOk="0">
                  <a:moveTo>
                    <a:pt x="15562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 w="19050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2"/>
            <p:cNvSpPr/>
            <p:nvPr/>
          </p:nvSpPr>
          <p:spPr>
            <a:xfrm>
              <a:off x="3299975" y="2175125"/>
              <a:ext cx="25" cy="284375"/>
            </a:xfrm>
            <a:custGeom>
              <a:avLst/>
              <a:gdLst/>
              <a:ahLst/>
              <a:cxnLst/>
              <a:rect l="l" t="t" r="r" b="b"/>
              <a:pathLst>
                <a:path w="1" h="11375" fill="none" extrusionOk="0">
                  <a:moveTo>
                    <a:pt x="0" y="1"/>
                  </a:moveTo>
                  <a:lnTo>
                    <a:pt x="0" y="11374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2"/>
            <p:cNvSpPr/>
            <p:nvPr/>
          </p:nvSpPr>
          <p:spPr>
            <a:xfrm>
              <a:off x="3438275" y="2186300"/>
              <a:ext cx="131025" cy="261925"/>
            </a:xfrm>
            <a:custGeom>
              <a:avLst/>
              <a:gdLst/>
              <a:ahLst/>
              <a:cxnLst/>
              <a:rect l="l" t="t" r="r" b="b"/>
              <a:pathLst>
                <a:path w="5241" h="10477" fill="none" extrusionOk="0">
                  <a:moveTo>
                    <a:pt x="0" y="10476"/>
                  </a:moveTo>
                  <a:lnTo>
                    <a:pt x="5240" y="5241"/>
                  </a:ln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2"/>
            <p:cNvSpPr/>
            <p:nvPr/>
          </p:nvSpPr>
          <p:spPr>
            <a:xfrm>
              <a:off x="2749275" y="2099575"/>
              <a:ext cx="435450" cy="435475"/>
            </a:xfrm>
            <a:custGeom>
              <a:avLst/>
              <a:gdLst/>
              <a:ahLst/>
              <a:cxnLst/>
              <a:rect l="l" t="t" r="r" b="b"/>
              <a:pathLst>
                <a:path w="17418" h="17419" fill="none" extrusionOk="0">
                  <a:moveTo>
                    <a:pt x="14319" y="14319"/>
                  </a:moveTo>
                  <a:cubicBezTo>
                    <a:pt x="17418" y="11224"/>
                    <a:pt x="17418" y="6195"/>
                    <a:pt x="14319" y="3100"/>
                  </a:cubicBezTo>
                  <a:cubicBezTo>
                    <a:pt x="11223" y="1"/>
                    <a:pt x="6195" y="1"/>
                    <a:pt x="3100" y="3100"/>
                  </a:cubicBezTo>
                  <a:cubicBezTo>
                    <a:pt x="0" y="6195"/>
                    <a:pt x="0" y="11224"/>
                    <a:pt x="3100" y="14319"/>
                  </a:cubicBezTo>
                  <a:cubicBezTo>
                    <a:pt x="6195" y="17418"/>
                    <a:pt x="11223" y="17418"/>
                    <a:pt x="14319" y="14319"/>
                  </a:cubicBezTo>
                  <a:close/>
                </a:path>
              </a:pathLst>
            </a:custGeom>
            <a:solidFill>
              <a:schemeClr val="lt2"/>
            </a:solidFill>
            <a:ln w="19050" cap="sq" cmpd="sng">
              <a:solidFill>
                <a:schemeClr val="lt2"/>
              </a:solidFill>
              <a:prstDash val="solid"/>
              <a:miter lim="406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49" name="Google Shape;5249;p62"/>
          <p:cNvSpPr/>
          <p:nvPr/>
        </p:nvSpPr>
        <p:spPr>
          <a:xfrm>
            <a:off x="8208550" y="4180788"/>
            <a:ext cx="166215" cy="280416"/>
          </a:xfrm>
          <a:custGeom>
            <a:avLst/>
            <a:gdLst/>
            <a:ahLst/>
            <a:cxnLst/>
            <a:rect l="l" t="t" r="r" b="b"/>
            <a:pathLst>
              <a:path w="2890704" h="4876800" extrusionOk="0">
                <a:moveTo>
                  <a:pt x="2885315" y="2753220"/>
                </a:moveTo>
                <a:lnTo>
                  <a:pt x="2743412" y="1787309"/>
                </a:lnTo>
                <a:cubicBezTo>
                  <a:pt x="2743297" y="1786566"/>
                  <a:pt x="2743193" y="1785833"/>
                  <a:pt x="2743069" y="1785099"/>
                </a:cubicBezTo>
                <a:cubicBezTo>
                  <a:pt x="2706740" y="1562157"/>
                  <a:pt x="2591955" y="1358808"/>
                  <a:pt x="2419867" y="1212485"/>
                </a:cubicBezTo>
                <a:cubicBezTo>
                  <a:pt x="2289679" y="1101795"/>
                  <a:pt x="2132535" y="1028814"/>
                  <a:pt x="1965933" y="999801"/>
                </a:cubicBezTo>
                <a:cubicBezTo>
                  <a:pt x="2038352" y="896588"/>
                  <a:pt x="2081024" y="771049"/>
                  <a:pt x="2081024" y="635670"/>
                </a:cubicBezTo>
                <a:cubicBezTo>
                  <a:pt x="2081024" y="285159"/>
                  <a:pt x="1795865" y="0"/>
                  <a:pt x="1445354" y="0"/>
                </a:cubicBezTo>
                <a:cubicBezTo>
                  <a:pt x="1094844" y="0"/>
                  <a:pt x="809684" y="285159"/>
                  <a:pt x="809684" y="635670"/>
                </a:cubicBezTo>
                <a:cubicBezTo>
                  <a:pt x="809684" y="771049"/>
                  <a:pt x="852356" y="896579"/>
                  <a:pt x="924775" y="999801"/>
                </a:cubicBezTo>
                <a:cubicBezTo>
                  <a:pt x="758173" y="1028824"/>
                  <a:pt x="601030" y="1101804"/>
                  <a:pt x="470842" y="1212485"/>
                </a:cubicBezTo>
                <a:cubicBezTo>
                  <a:pt x="298754" y="1358799"/>
                  <a:pt x="183977" y="1562157"/>
                  <a:pt x="147640" y="1785099"/>
                </a:cubicBezTo>
                <a:cubicBezTo>
                  <a:pt x="147516" y="1785833"/>
                  <a:pt x="147411" y="1786576"/>
                  <a:pt x="147297" y="1787309"/>
                </a:cubicBezTo>
                <a:lnTo>
                  <a:pt x="5393" y="2753220"/>
                </a:lnTo>
                <a:cubicBezTo>
                  <a:pt x="-14371" y="2876731"/>
                  <a:pt x="20728" y="3002137"/>
                  <a:pt x="101786" y="3097463"/>
                </a:cubicBezTo>
                <a:cubicBezTo>
                  <a:pt x="183111" y="3193113"/>
                  <a:pt x="301764" y="3247977"/>
                  <a:pt x="427313" y="3247977"/>
                </a:cubicBezTo>
                <a:cubicBezTo>
                  <a:pt x="453887" y="3247977"/>
                  <a:pt x="479957" y="3245587"/>
                  <a:pt x="505303" y="3240996"/>
                </a:cubicBezTo>
                <a:lnTo>
                  <a:pt x="447058" y="3601736"/>
                </a:lnTo>
                <a:cubicBezTo>
                  <a:pt x="440381" y="3643075"/>
                  <a:pt x="452182" y="3685261"/>
                  <a:pt x="479319" y="3717141"/>
                </a:cubicBezTo>
                <a:cubicBezTo>
                  <a:pt x="506465" y="3749021"/>
                  <a:pt x="546232" y="3767385"/>
                  <a:pt x="588104" y="3767385"/>
                </a:cubicBezTo>
                <a:lnTo>
                  <a:pt x="730979" y="3767385"/>
                </a:lnTo>
                <a:lnTo>
                  <a:pt x="730979" y="4448175"/>
                </a:lnTo>
                <a:cubicBezTo>
                  <a:pt x="730979" y="4684519"/>
                  <a:pt x="923260" y="4876800"/>
                  <a:pt x="1159604" y="4876800"/>
                </a:cubicBezTo>
                <a:cubicBezTo>
                  <a:pt x="1269285" y="4876800"/>
                  <a:pt x="1369469" y="4835395"/>
                  <a:pt x="1445354" y="4767396"/>
                </a:cubicBezTo>
                <a:cubicBezTo>
                  <a:pt x="1521240" y="4835395"/>
                  <a:pt x="1621424" y="4876800"/>
                  <a:pt x="1731104" y="4876800"/>
                </a:cubicBezTo>
                <a:cubicBezTo>
                  <a:pt x="1967448" y="4876800"/>
                  <a:pt x="2159729" y="4684519"/>
                  <a:pt x="2159729" y="4448175"/>
                </a:cubicBezTo>
                <a:lnTo>
                  <a:pt x="2159729" y="3767376"/>
                </a:lnTo>
                <a:lnTo>
                  <a:pt x="2302604" y="3767376"/>
                </a:lnTo>
                <a:cubicBezTo>
                  <a:pt x="2344476" y="3767376"/>
                  <a:pt x="2384243" y="3749011"/>
                  <a:pt x="2411389" y="3717131"/>
                </a:cubicBezTo>
                <a:cubicBezTo>
                  <a:pt x="2438535" y="3685251"/>
                  <a:pt x="2450328" y="3643065"/>
                  <a:pt x="2443651" y="3601727"/>
                </a:cubicBezTo>
                <a:lnTo>
                  <a:pt x="2385386" y="3240910"/>
                </a:lnTo>
                <a:cubicBezTo>
                  <a:pt x="2410742" y="3245558"/>
                  <a:pt x="2436811" y="3247977"/>
                  <a:pt x="2463396" y="3247977"/>
                </a:cubicBezTo>
                <a:cubicBezTo>
                  <a:pt x="2588945" y="3247977"/>
                  <a:pt x="2707598" y="3193113"/>
                  <a:pt x="2788922" y="3097463"/>
                </a:cubicBezTo>
                <a:cubicBezTo>
                  <a:pt x="2869971" y="3002137"/>
                  <a:pt x="2905070" y="2876731"/>
                  <a:pt x="2885315" y="2753220"/>
                </a:cubicBezTo>
                <a:close/>
                <a:moveTo>
                  <a:pt x="1445354" y="285750"/>
                </a:moveTo>
                <a:cubicBezTo>
                  <a:pt x="1638302" y="285750"/>
                  <a:pt x="1795274" y="442722"/>
                  <a:pt x="1795274" y="635670"/>
                </a:cubicBezTo>
                <a:cubicBezTo>
                  <a:pt x="1795274" y="828618"/>
                  <a:pt x="1638302" y="985590"/>
                  <a:pt x="1445354" y="985590"/>
                </a:cubicBezTo>
                <a:cubicBezTo>
                  <a:pt x="1252406" y="985590"/>
                  <a:pt x="1095434" y="828618"/>
                  <a:pt x="1095434" y="635670"/>
                </a:cubicBezTo>
                <a:cubicBezTo>
                  <a:pt x="1095434" y="442722"/>
                  <a:pt x="1252406" y="285750"/>
                  <a:pt x="1445354" y="285750"/>
                </a:cubicBezTo>
                <a:close/>
                <a:moveTo>
                  <a:pt x="1159604" y="4591050"/>
                </a:moveTo>
                <a:cubicBezTo>
                  <a:pt x="1080823" y="4591050"/>
                  <a:pt x="1016729" y="4526956"/>
                  <a:pt x="1016729" y="4448175"/>
                </a:cubicBezTo>
                <a:lnTo>
                  <a:pt x="1016729" y="3767376"/>
                </a:lnTo>
                <a:lnTo>
                  <a:pt x="1302479" y="3767376"/>
                </a:lnTo>
                <a:lnTo>
                  <a:pt x="1302479" y="4448175"/>
                </a:lnTo>
                <a:cubicBezTo>
                  <a:pt x="1302479" y="4526956"/>
                  <a:pt x="1238385" y="4591050"/>
                  <a:pt x="1159604" y="4591050"/>
                </a:cubicBezTo>
                <a:close/>
                <a:moveTo>
                  <a:pt x="1873979" y="4448175"/>
                </a:moveTo>
                <a:cubicBezTo>
                  <a:pt x="1873979" y="4526956"/>
                  <a:pt x="1809885" y="4591050"/>
                  <a:pt x="1731104" y="4591050"/>
                </a:cubicBezTo>
                <a:cubicBezTo>
                  <a:pt x="1652323" y="4591050"/>
                  <a:pt x="1588229" y="4526956"/>
                  <a:pt x="1588229" y="4448175"/>
                </a:cubicBezTo>
                <a:lnTo>
                  <a:pt x="1588229" y="3767376"/>
                </a:lnTo>
                <a:lnTo>
                  <a:pt x="1873979" y="3767376"/>
                </a:lnTo>
                <a:close/>
                <a:moveTo>
                  <a:pt x="2571228" y="2912374"/>
                </a:moveTo>
                <a:cubicBezTo>
                  <a:pt x="2543892" y="2944520"/>
                  <a:pt x="2505601" y="2962227"/>
                  <a:pt x="2463405" y="2962227"/>
                </a:cubicBezTo>
                <a:cubicBezTo>
                  <a:pt x="2394511" y="2962227"/>
                  <a:pt x="2335637" y="2913793"/>
                  <a:pt x="2323035" y="2846908"/>
                </a:cubicBezTo>
                <a:lnTo>
                  <a:pt x="2157919" y="1832172"/>
                </a:lnTo>
                <a:lnTo>
                  <a:pt x="2157881" y="1831915"/>
                </a:lnTo>
                <a:cubicBezTo>
                  <a:pt x="2145213" y="1754067"/>
                  <a:pt x="2071833" y="1701194"/>
                  <a:pt x="1994004" y="1713833"/>
                </a:cubicBezTo>
                <a:cubicBezTo>
                  <a:pt x="1916146" y="1726454"/>
                  <a:pt x="1863235" y="1799777"/>
                  <a:pt x="1875817" y="1877644"/>
                </a:cubicBezTo>
                <a:lnTo>
                  <a:pt x="2134821" y="3481635"/>
                </a:lnTo>
                <a:lnTo>
                  <a:pt x="755897" y="3481635"/>
                </a:lnTo>
                <a:lnTo>
                  <a:pt x="847146" y="2916546"/>
                </a:lnTo>
                <a:cubicBezTo>
                  <a:pt x="848651" y="2910021"/>
                  <a:pt x="850004" y="2903420"/>
                  <a:pt x="851204" y="2896772"/>
                </a:cubicBezTo>
                <a:cubicBezTo>
                  <a:pt x="851375" y="2895848"/>
                  <a:pt x="851528" y="2894924"/>
                  <a:pt x="851680" y="2893990"/>
                </a:cubicBezTo>
                <a:lnTo>
                  <a:pt x="1014919" y="1877520"/>
                </a:lnTo>
                <a:cubicBezTo>
                  <a:pt x="1027426" y="1799635"/>
                  <a:pt x="974448" y="1726349"/>
                  <a:pt x="896571" y="1713805"/>
                </a:cubicBezTo>
                <a:cubicBezTo>
                  <a:pt x="818695" y="1701232"/>
                  <a:pt x="745381" y="1754210"/>
                  <a:pt x="732808" y="1832086"/>
                </a:cubicBezTo>
                <a:lnTo>
                  <a:pt x="567025" y="2858757"/>
                </a:lnTo>
                <a:cubicBezTo>
                  <a:pt x="549918" y="2918574"/>
                  <a:pt x="492111" y="2962227"/>
                  <a:pt x="427313" y="2962227"/>
                </a:cubicBezTo>
                <a:cubicBezTo>
                  <a:pt x="385117" y="2962227"/>
                  <a:pt x="346817" y="2944520"/>
                  <a:pt x="319490" y="2912374"/>
                </a:cubicBezTo>
                <a:cubicBezTo>
                  <a:pt x="292153" y="2880227"/>
                  <a:pt x="280847" y="2839583"/>
                  <a:pt x="287628" y="2797940"/>
                </a:cubicBezTo>
                <a:cubicBezTo>
                  <a:pt x="287752" y="2797197"/>
                  <a:pt x="287857" y="2796464"/>
                  <a:pt x="287971" y="2795721"/>
                </a:cubicBezTo>
                <a:lnTo>
                  <a:pt x="429846" y="1830010"/>
                </a:lnTo>
                <a:cubicBezTo>
                  <a:pt x="483129" y="1506245"/>
                  <a:pt x="759745" y="1271349"/>
                  <a:pt x="1087986" y="1271349"/>
                </a:cubicBezTo>
                <a:lnTo>
                  <a:pt x="1802732" y="1271349"/>
                </a:lnTo>
                <a:cubicBezTo>
                  <a:pt x="2130964" y="1271349"/>
                  <a:pt x="2407579" y="1506245"/>
                  <a:pt x="2460872" y="1830010"/>
                </a:cubicBezTo>
                <a:lnTo>
                  <a:pt x="2602746" y="2795721"/>
                </a:lnTo>
                <a:cubicBezTo>
                  <a:pt x="2602861" y="2796464"/>
                  <a:pt x="2602966" y="2797197"/>
                  <a:pt x="2603089" y="2797940"/>
                </a:cubicBezTo>
                <a:cubicBezTo>
                  <a:pt x="2609871" y="2839583"/>
                  <a:pt x="2598556" y="2880227"/>
                  <a:pt x="2571228" y="2912374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4" name="Google Shape;5254;p63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Educational icons</a:t>
            </a:r>
            <a:endParaRPr/>
          </a:p>
        </p:txBody>
      </p:sp>
      <p:sp>
        <p:nvSpPr>
          <p:cNvPr id="5255" name="Google Shape;5255;p63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Medical icons</a:t>
            </a:r>
            <a:endParaRPr/>
          </a:p>
        </p:txBody>
      </p:sp>
      <p:sp>
        <p:nvSpPr>
          <p:cNvPr id="5256" name="Google Shape;5256;p63"/>
          <p:cNvSpPr/>
          <p:nvPr/>
        </p:nvSpPr>
        <p:spPr>
          <a:xfrm>
            <a:off x="733704" y="1554328"/>
            <a:ext cx="249307" cy="287737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7" name="Google Shape;5257;p63"/>
          <p:cNvSpPr/>
          <p:nvPr/>
        </p:nvSpPr>
        <p:spPr>
          <a:xfrm>
            <a:off x="710850" y="2009008"/>
            <a:ext cx="295015" cy="260915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8" name="Google Shape;5258;p63"/>
          <p:cNvSpPr/>
          <p:nvPr/>
        </p:nvSpPr>
        <p:spPr>
          <a:xfrm>
            <a:off x="717267" y="2431315"/>
            <a:ext cx="282182" cy="287623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59" name="Google Shape;5259;p63"/>
          <p:cNvGrpSpPr/>
          <p:nvPr/>
        </p:nvGrpSpPr>
        <p:grpSpPr>
          <a:xfrm>
            <a:off x="2899575" y="1554249"/>
            <a:ext cx="286444" cy="287895"/>
            <a:chOff x="-41270450" y="1973375"/>
            <a:chExt cx="315850" cy="317450"/>
          </a:xfrm>
        </p:grpSpPr>
        <p:sp>
          <p:nvSpPr>
            <p:cNvPr id="5260" name="Google Shape;5260;p63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63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3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3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4" name="Google Shape;5264;p63"/>
          <p:cNvGrpSpPr/>
          <p:nvPr/>
        </p:nvGrpSpPr>
        <p:grpSpPr>
          <a:xfrm>
            <a:off x="2890336" y="1996164"/>
            <a:ext cx="304922" cy="286603"/>
            <a:chOff x="-41291625" y="2339025"/>
            <a:chExt cx="336225" cy="316025"/>
          </a:xfrm>
        </p:grpSpPr>
        <p:sp>
          <p:nvSpPr>
            <p:cNvPr id="5265" name="Google Shape;5265;p63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63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67" name="Google Shape;5267;p63"/>
          <p:cNvSpPr/>
          <p:nvPr/>
        </p:nvSpPr>
        <p:spPr>
          <a:xfrm>
            <a:off x="2363869" y="2066724"/>
            <a:ext cx="0" cy="23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8" name="Google Shape;5268;p63"/>
          <p:cNvSpPr/>
          <p:nvPr/>
        </p:nvSpPr>
        <p:spPr>
          <a:xfrm>
            <a:off x="2897795" y="2431304"/>
            <a:ext cx="290004" cy="287646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9" name="Google Shape;5269;p63"/>
          <p:cNvSpPr/>
          <p:nvPr/>
        </p:nvSpPr>
        <p:spPr>
          <a:xfrm>
            <a:off x="1639915" y="2868943"/>
            <a:ext cx="178591" cy="287170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0" name="Google Shape;5270;p63"/>
          <p:cNvSpPr/>
          <p:nvPr/>
        </p:nvSpPr>
        <p:spPr>
          <a:xfrm>
            <a:off x="1602778" y="3301410"/>
            <a:ext cx="252866" cy="288780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1" name="Google Shape;5271;p63"/>
          <p:cNvSpPr/>
          <p:nvPr/>
        </p:nvSpPr>
        <p:spPr>
          <a:xfrm>
            <a:off x="1585626" y="3737004"/>
            <a:ext cx="287170" cy="288122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2" name="Google Shape;5272;p63"/>
          <p:cNvSpPr/>
          <p:nvPr/>
        </p:nvSpPr>
        <p:spPr>
          <a:xfrm>
            <a:off x="3770523" y="2869125"/>
            <a:ext cx="288598" cy="286807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73" name="Google Shape;5273;p63"/>
          <p:cNvGrpSpPr/>
          <p:nvPr/>
        </p:nvGrpSpPr>
        <p:grpSpPr>
          <a:xfrm>
            <a:off x="1145974" y="1554487"/>
            <a:ext cx="305739" cy="287419"/>
            <a:chOff x="-42804750" y="1949600"/>
            <a:chExt cx="337125" cy="316925"/>
          </a:xfrm>
        </p:grpSpPr>
        <p:sp>
          <p:nvSpPr>
            <p:cNvPr id="5274" name="Google Shape;5274;p63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63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3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7" name="Google Shape;5277;p63"/>
          <p:cNvGrpSpPr/>
          <p:nvPr/>
        </p:nvGrpSpPr>
        <p:grpSpPr>
          <a:xfrm>
            <a:off x="1169553" y="1999180"/>
            <a:ext cx="258580" cy="280572"/>
            <a:chOff x="-42778750" y="2320125"/>
            <a:chExt cx="285125" cy="309375"/>
          </a:xfrm>
        </p:grpSpPr>
        <p:sp>
          <p:nvSpPr>
            <p:cNvPr id="5278" name="Google Shape;5278;p63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3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0" name="Google Shape;5280;p63"/>
          <p:cNvGrpSpPr/>
          <p:nvPr/>
        </p:nvGrpSpPr>
        <p:grpSpPr>
          <a:xfrm>
            <a:off x="1154193" y="2430828"/>
            <a:ext cx="289301" cy="288598"/>
            <a:chOff x="-42796875" y="2680675"/>
            <a:chExt cx="319000" cy="318225"/>
          </a:xfrm>
        </p:grpSpPr>
        <p:sp>
          <p:nvSpPr>
            <p:cNvPr id="5281" name="Google Shape;5281;p63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3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3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3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63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86" name="Google Shape;5286;p63"/>
          <p:cNvSpPr/>
          <p:nvPr/>
        </p:nvSpPr>
        <p:spPr>
          <a:xfrm>
            <a:off x="3336614" y="1554532"/>
            <a:ext cx="289301" cy="287329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7" name="Google Shape;5287;p63"/>
          <p:cNvSpPr/>
          <p:nvPr/>
        </p:nvSpPr>
        <p:spPr>
          <a:xfrm>
            <a:off x="3334823" y="2016955"/>
            <a:ext cx="292883" cy="245022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8" name="Google Shape;5288;p63"/>
          <p:cNvSpPr/>
          <p:nvPr/>
        </p:nvSpPr>
        <p:spPr>
          <a:xfrm>
            <a:off x="3336603" y="2431689"/>
            <a:ext cx="289324" cy="286875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9" name="Google Shape;5289;p63"/>
          <p:cNvSpPr/>
          <p:nvPr/>
        </p:nvSpPr>
        <p:spPr>
          <a:xfrm>
            <a:off x="2066915" y="2869657"/>
            <a:ext cx="207181" cy="285742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0" name="Google Shape;5290;p63"/>
          <p:cNvGrpSpPr/>
          <p:nvPr/>
        </p:nvGrpSpPr>
        <p:grpSpPr>
          <a:xfrm>
            <a:off x="2020142" y="3303462"/>
            <a:ext cx="300728" cy="284676"/>
            <a:chOff x="-39055650" y="2315975"/>
            <a:chExt cx="331600" cy="313900"/>
          </a:xfrm>
        </p:grpSpPr>
        <p:sp>
          <p:nvSpPr>
            <p:cNvPr id="5291" name="Google Shape;5291;p63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3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93" name="Google Shape;5293;p63"/>
          <p:cNvSpPr/>
          <p:nvPr/>
        </p:nvSpPr>
        <p:spPr>
          <a:xfrm>
            <a:off x="2026218" y="3758555"/>
            <a:ext cx="288576" cy="245022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4" name="Google Shape;5294;p63"/>
          <p:cNvSpPr/>
          <p:nvPr/>
        </p:nvSpPr>
        <p:spPr>
          <a:xfrm>
            <a:off x="3803024" y="3301240"/>
            <a:ext cx="223596" cy="289120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95" name="Google Shape;5295;p63"/>
          <p:cNvGrpSpPr/>
          <p:nvPr/>
        </p:nvGrpSpPr>
        <p:grpSpPr>
          <a:xfrm>
            <a:off x="1582769" y="1555008"/>
            <a:ext cx="292883" cy="286376"/>
            <a:chOff x="-42430625" y="1949750"/>
            <a:chExt cx="322950" cy="315775"/>
          </a:xfrm>
        </p:grpSpPr>
        <p:sp>
          <p:nvSpPr>
            <p:cNvPr id="5296" name="Google Shape;5296;p63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63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63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63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00" name="Google Shape;5300;p63"/>
          <p:cNvSpPr/>
          <p:nvPr/>
        </p:nvSpPr>
        <p:spPr>
          <a:xfrm>
            <a:off x="1604195" y="1995881"/>
            <a:ext cx="250032" cy="287170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1" name="Google Shape;5301;p63"/>
          <p:cNvSpPr/>
          <p:nvPr/>
        </p:nvSpPr>
        <p:spPr>
          <a:xfrm>
            <a:off x="1586692" y="2431610"/>
            <a:ext cx="285039" cy="287034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2" name="Google Shape;5302;p63"/>
          <p:cNvSpPr/>
          <p:nvPr/>
        </p:nvSpPr>
        <p:spPr>
          <a:xfrm>
            <a:off x="3770874" y="1567115"/>
            <a:ext cx="287895" cy="262162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3" name="Google Shape;5303;p63"/>
          <p:cNvSpPr/>
          <p:nvPr/>
        </p:nvSpPr>
        <p:spPr>
          <a:xfrm>
            <a:off x="3768731" y="1995518"/>
            <a:ext cx="292181" cy="287895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4" name="Google Shape;5304;p63"/>
          <p:cNvSpPr/>
          <p:nvPr/>
        </p:nvSpPr>
        <p:spPr>
          <a:xfrm>
            <a:off x="3770874" y="2431190"/>
            <a:ext cx="287895" cy="287873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5" name="Google Shape;5305;p63"/>
          <p:cNvSpPr/>
          <p:nvPr/>
        </p:nvSpPr>
        <p:spPr>
          <a:xfrm>
            <a:off x="2458919" y="2867866"/>
            <a:ext cx="288598" cy="289324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06" name="Google Shape;5306;p63"/>
          <p:cNvGrpSpPr/>
          <p:nvPr/>
        </p:nvGrpSpPr>
        <p:grpSpPr>
          <a:xfrm>
            <a:off x="2459633" y="3302510"/>
            <a:ext cx="287170" cy="286580"/>
            <a:chOff x="-38686275" y="2314400"/>
            <a:chExt cx="316650" cy="316000"/>
          </a:xfrm>
        </p:grpSpPr>
        <p:sp>
          <p:nvSpPr>
            <p:cNvPr id="5307" name="Google Shape;5307;p63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63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9" name="Google Shape;5309;p63"/>
          <p:cNvGrpSpPr/>
          <p:nvPr/>
        </p:nvGrpSpPr>
        <p:grpSpPr>
          <a:xfrm>
            <a:off x="2458556" y="3737129"/>
            <a:ext cx="289324" cy="287873"/>
            <a:chOff x="-38686275" y="2682250"/>
            <a:chExt cx="319025" cy="317425"/>
          </a:xfrm>
        </p:grpSpPr>
        <p:sp>
          <p:nvSpPr>
            <p:cNvPr id="5310" name="Google Shape;5310;p63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63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2" name="Google Shape;5312;p63"/>
          <p:cNvGrpSpPr/>
          <p:nvPr/>
        </p:nvGrpSpPr>
        <p:grpSpPr>
          <a:xfrm>
            <a:off x="3764095" y="3736007"/>
            <a:ext cx="301454" cy="290117"/>
            <a:chOff x="-37534750" y="2668075"/>
            <a:chExt cx="332400" cy="319900"/>
          </a:xfrm>
        </p:grpSpPr>
        <p:sp>
          <p:nvSpPr>
            <p:cNvPr id="5313" name="Google Shape;5313;p63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63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5" name="Google Shape;5315;p63"/>
          <p:cNvSpPr/>
          <p:nvPr/>
        </p:nvSpPr>
        <p:spPr>
          <a:xfrm>
            <a:off x="2025855" y="1554702"/>
            <a:ext cx="289301" cy="28698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6" name="Google Shape;5316;p63"/>
          <p:cNvGrpSpPr/>
          <p:nvPr/>
        </p:nvGrpSpPr>
        <p:grpSpPr>
          <a:xfrm>
            <a:off x="2025855" y="1995405"/>
            <a:ext cx="289301" cy="288122"/>
            <a:chOff x="-42062025" y="2316000"/>
            <a:chExt cx="319000" cy="317700"/>
          </a:xfrm>
        </p:grpSpPr>
        <p:sp>
          <p:nvSpPr>
            <p:cNvPr id="5317" name="Google Shape;5317;p6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6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9" name="Google Shape;5319;p63"/>
          <p:cNvSpPr/>
          <p:nvPr/>
        </p:nvSpPr>
        <p:spPr>
          <a:xfrm>
            <a:off x="2024779" y="2430590"/>
            <a:ext cx="291455" cy="289074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20" name="Google Shape;5320;p63"/>
          <p:cNvGrpSpPr/>
          <p:nvPr/>
        </p:nvGrpSpPr>
        <p:grpSpPr>
          <a:xfrm>
            <a:off x="731210" y="2870734"/>
            <a:ext cx="254295" cy="283588"/>
            <a:chOff x="-40150450" y="1977325"/>
            <a:chExt cx="280400" cy="312700"/>
          </a:xfrm>
        </p:grpSpPr>
        <p:sp>
          <p:nvSpPr>
            <p:cNvPr id="5321" name="Google Shape;5321;p63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63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63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3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5" name="Google Shape;5325;p63"/>
          <p:cNvGrpSpPr/>
          <p:nvPr/>
        </p:nvGrpSpPr>
        <p:grpSpPr>
          <a:xfrm>
            <a:off x="726562" y="3302215"/>
            <a:ext cx="263590" cy="287170"/>
            <a:chOff x="-40160700" y="2339625"/>
            <a:chExt cx="290650" cy="316650"/>
          </a:xfrm>
        </p:grpSpPr>
        <p:sp>
          <p:nvSpPr>
            <p:cNvPr id="5326" name="Google Shape;5326;p63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63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63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3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0" name="Google Shape;5330;p63"/>
          <p:cNvGrpSpPr/>
          <p:nvPr/>
        </p:nvGrpSpPr>
        <p:grpSpPr>
          <a:xfrm>
            <a:off x="713707" y="3737481"/>
            <a:ext cx="289301" cy="287170"/>
            <a:chOff x="-40171725" y="2705875"/>
            <a:chExt cx="319000" cy="316650"/>
          </a:xfrm>
        </p:grpSpPr>
        <p:sp>
          <p:nvSpPr>
            <p:cNvPr id="5331" name="Google Shape;5331;p63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63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3" name="Google Shape;5333;p63"/>
          <p:cNvGrpSpPr/>
          <p:nvPr/>
        </p:nvGrpSpPr>
        <p:grpSpPr>
          <a:xfrm>
            <a:off x="2937778" y="2868580"/>
            <a:ext cx="210038" cy="287895"/>
            <a:chOff x="-38275925" y="1946600"/>
            <a:chExt cx="231600" cy="317450"/>
          </a:xfrm>
        </p:grpSpPr>
        <p:sp>
          <p:nvSpPr>
            <p:cNvPr id="5334" name="Google Shape;5334;p63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63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36" name="Google Shape;5336;p63"/>
          <p:cNvSpPr/>
          <p:nvPr/>
        </p:nvSpPr>
        <p:spPr>
          <a:xfrm>
            <a:off x="2898498" y="3301728"/>
            <a:ext cx="288598" cy="288145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7" name="Google Shape;5337;p63"/>
          <p:cNvSpPr/>
          <p:nvPr/>
        </p:nvSpPr>
        <p:spPr>
          <a:xfrm>
            <a:off x="2958138" y="3736766"/>
            <a:ext cx="169318" cy="288598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38" name="Google Shape;5338;p63"/>
          <p:cNvGrpSpPr/>
          <p:nvPr/>
        </p:nvGrpSpPr>
        <p:grpSpPr>
          <a:xfrm>
            <a:off x="711202" y="4176904"/>
            <a:ext cx="294312" cy="286467"/>
            <a:chOff x="-37190575" y="1951325"/>
            <a:chExt cx="324525" cy="315875"/>
          </a:xfrm>
        </p:grpSpPr>
        <p:sp>
          <p:nvSpPr>
            <p:cNvPr id="5339" name="Google Shape;5339;p63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63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3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3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3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44" name="Google Shape;5344;p63"/>
          <p:cNvSpPr/>
          <p:nvPr/>
        </p:nvSpPr>
        <p:spPr>
          <a:xfrm>
            <a:off x="2457491" y="1554260"/>
            <a:ext cx="291455" cy="287873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45" name="Google Shape;5345;p63"/>
          <p:cNvGrpSpPr/>
          <p:nvPr/>
        </p:nvGrpSpPr>
        <p:grpSpPr>
          <a:xfrm>
            <a:off x="2459282" y="2026602"/>
            <a:ext cx="287873" cy="225727"/>
            <a:chOff x="-41694200" y="2382950"/>
            <a:chExt cx="317425" cy="248900"/>
          </a:xfrm>
        </p:grpSpPr>
        <p:sp>
          <p:nvSpPr>
            <p:cNvPr id="5346" name="Google Shape;5346;p63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3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8" name="Google Shape;5348;p63"/>
          <p:cNvGrpSpPr/>
          <p:nvPr/>
        </p:nvGrpSpPr>
        <p:grpSpPr>
          <a:xfrm>
            <a:off x="2458568" y="2431179"/>
            <a:ext cx="289301" cy="287895"/>
            <a:chOff x="-41695775" y="2683025"/>
            <a:chExt cx="319000" cy="317450"/>
          </a:xfrm>
        </p:grpSpPr>
        <p:sp>
          <p:nvSpPr>
            <p:cNvPr id="5349" name="Google Shape;5349;p63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63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63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63"/>
          <p:cNvGrpSpPr/>
          <p:nvPr/>
        </p:nvGrpSpPr>
        <p:grpSpPr>
          <a:xfrm>
            <a:off x="1167048" y="2867866"/>
            <a:ext cx="263590" cy="289324"/>
            <a:chOff x="-39792875" y="1971800"/>
            <a:chExt cx="290650" cy="319025"/>
          </a:xfrm>
        </p:grpSpPr>
        <p:sp>
          <p:nvSpPr>
            <p:cNvPr id="5353" name="Google Shape;5353;p63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63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55" name="Google Shape;5355;p63"/>
          <p:cNvSpPr/>
          <p:nvPr/>
        </p:nvSpPr>
        <p:spPr>
          <a:xfrm>
            <a:off x="1155610" y="3737311"/>
            <a:ext cx="286467" cy="287510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56" name="Google Shape;5356;p63"/>
          <p:cNvGrpSpPr/>
          <p:nvPr/>
        </p:nvGrpSpPr>
        <p:grpSpPr>
          <a:xfrm>
            <a:off x="3333394" y="2869023"/>
            <a:ext cx="295740" cy="287011"/>
            <a:chOff x="-37956150" y="1948175"/>
            <a:chExt cx="326100" cy="316475"/>
          </a:xfrm>
        </p:grpSpPr>
        <p:sp>
          <p:nvSpPr>
            <p:cNvPr id="5357" name="Google Shape;5357;p63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63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63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0" name="Google Shape;5360;p63"/>
          <p:cNvGrpSpPr/>
          <p:nvPr/>
        </p:nvGrpSpPr>
        <p:grpSpPr>
          <a:xfrm>
            <a:off x="1173827" y="3301444"/>
            <a:ext cx="250032" cy="288712"/>
            <a:chOff x="-39783425" y="2337925"/>
            <a:chExt cx="275700" cy="318350"/>
          </a:xfrm>
        </p:grpSpPr>
        <p:sp>
          <p:nvSpPr>
            <p:cNvPr id="5361" name="Google Shape;5361;p63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63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3" name="Google Shape;5363;p63"/>
          <p:cNvGrpSpPr/>
          <p:nvPr/>
        </p:nvGrpSpPr>
        <p:grpSpPr>
          <a:xfrm>
            <a:off x="3336603" y="3352208"/>
            <a:ext cx="289324" cy="187184"/>
            <a:chOff x="-37953000" y="2379000"/>
            <a:chExt cx="319025" cy="206400"/>
          </a:xfrm>
        </p:grpSpPr>
        <p:sp>
          <p:nvSpPr>
            <p:cNvPr id="5364" name="Google Shape;5364;p63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63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63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63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63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9" name="Google Shape;5369;p63"/>
          <p:cNvSpPr/>
          <p:nvPr/>
        </p:nvSpPr>
        <p:spPr>
          <a:xfrm>
            <a:off x="3332680" y="3736766"/>
            <a:ext cx="297168" cy="288598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0" name="Google Shape;5370;p63"/>
          <p:cNvSpPr/>
          <p:nvPr/>
        </p:nvSpPr>
        <p:spPr>
          <a:xfrm>
            <a:off x="1195253" y="4176190"/>
            <a:ext cx="207181" cy="287895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1" name="Google Shape;5371;p63"/>
          <p:cNvSpPr/>
          <p:nvPr/>
        </p:nvSpPr>
        <p:spPr>
          <a:xfrm>
            <a:off x="5084810" y="1571386"/>
            <a:ext cx="283294" cy="252339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2" name="Google Shape;5372;p63"/>
          <p:cNvGrpSpPr/>
          <p:nvPr/>
        </p:nvGrpSpPr>
        <p:grpSpPr>
          <a:xfrm>
            <a:off x="5084438" y="1992883"/>
            <a:ext cx="284037" cy="284805"/>
            <a:chOff x="-28467625" y="2331750"/>
            <a:chExt cx="296150" cy="296950"/>
          </a:xfrm>
        </p:grpSpPr>
        <p:sp>
          <p:nvSpPr>
            <p:cNvPr id="5373" name="Google Shape;5373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5" name="Google Shape;5375;p63"/>
          <p:cNvGrpSpPr/>
          <p:nvPr/>
        </p:nvGrpSpPr>
        <p:grpSpPr>
          <a:xfrm>
            <a:off x="5095768" y="2432135"/>
            <a:ext cx="261379" cy="281808"/>
            <a:chOff x="-28461325" y="2701925"/>
            <a:chExt cx="272525" cy="293825"/>
          </a:xfrm>
        </p:grpSpPr>
        <p:sp>
          <p:nvSpPr>
            <p:cNvPr id="5376" name="Google Shape;5376;p63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63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63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9" name="Google Shape;5379;p63"/>
          <p:cNvGrpSpPr/>
          <p:nvPr/>
        </p:nvGrpSpPr>
        <p:grpSpPr>
          <a:xfrm>
            <a:off x="7268030" y="1606525"/>
            <a:ext cx="284037" cy="182061"/>
            <a:chOff x="-26585200" y="2025375"/>
            <a:chExt cx="296150" cy="189825"/>
          </a:xfrm>
        </p:grpSpPr>
        <p:sp>
          <p:nvSpPr>
            <p:cNvPr id="5380" name="Google Shape;5380;p63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63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63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63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63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5" name="Google Shape;5385;p63"/>
          <p:cNvGrpSpPr/>
          <p:nvPr/>
        </p:nvGrpSpPr>
        <p:grpSpPr>
          <a:xfrm>
            <a:off x="7268401" y="1993638"/>
            <a:ext cx="283294" cy="283294"/>
            <a:chOff x="-26584425" y="2340425"/>
            <a:chExt cx="295375" cy="295375"/>
          </a:xfrm>
        </p:grpSpPr>
        <p:sp>
          <p:nvSpPr>
            <p:cNvPr id="5386" name="Google Shape;5386;p63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63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63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63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3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1" name="Google Shape;5391;p63"/>
          <p:cNvGrpSpPr/>
          <p:nvPr/>
        </p:nvGrpSpPr>
        <p:grpSpPr>
          <a:xfrm>
            <a:off x="7264253" y="2431296"/>
            <a:ext cx="291590" cy="283486"/>
            <a:chOff x="-26585200" y="2710400"/>
            <a:chExt cx="304025" cy="295575"/>
          </a:xfrm>
        </p:grpSpPr>
        <p:sp>
          <p:nvSpPr>
            <p:cNvPr id="5392" name="Google Shape;5392;p63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63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3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3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3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63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63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63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63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63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3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3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4" name="Google Shape;5404;p63"/>
          <p:cNvGrpSpPr/>
          <p:nvPr/>
        </p:nvGrpSpPr>
        <p:grpSpPr>
          <a:xfrm>
            <a:off x="5961606" y="2869312"/>
            <a:ext cx="284061" cy="283318"/>
            <a:chOff x="-24709875" y="1970225"/>
            <a:chExt cx="296175" cy="295400"/>
          </a:xfrm>
        </p:grpSpPr>
        <p:sp>
          <p:nvSpPr>
            <p:cNvPr id="5405" name="Google Shape;5405;p63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63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63"/>
          <p:cNvGrpSpPr/>
          <p:nvPr/>
        </p:nvGrpSpPr>
        <p:grpSpPr>
          <a:xfrm>
            <a:off x="5987286" y="3307353"/>
            <a:ext cx="232702" cy="284037"/>
            <a:chOff x="-24683100" y="2340425"/>
            <a:chExt cx="242625" cy="296150"/>
          </a:xfrm>
        </p:grpSpPr>
        <p:sp>
          <p:nvSpPr>
            <p:cNvPr id="5408" name="Google Shape;5408;p63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3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3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63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2" name="Google Shape;5412;p63"/>
          <p:cNvSpPr/>
          <p:nvPr/>
        </p:nvSpPr>
        <p:spPr>
          <a:xfrm>
            <a:off x="5987298" y="3739986"/>
            <a:ext cx="232678" cy="284061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3" name="Google Shape;5413;p63"/>
          <p:cNvGrpSpPr/>
          <p:nvPr/>
        </p:nvGrpSpPr>
        <p:grpSpPr>
          <a:xfrm>
            <a:off x="8142383" y="2869312"/>
            <a:ext cx="289336" cy="283318"/>
            <a:chOff x="-22881800" y="1971800"/>
            <a:chExt cx="301675" cy="295400"/>
          </a:xfrm>
        </p:grpSpPr>
        <p:sp>
          <p:nvSpPr>
            <p:cNvPr id="5414" name="Google Shape;5414;p63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3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63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63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3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3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20" name="Google Shape;5420;p63"/>
          <p:cNvSpPr/>
          <p:nvPr/>
        </p:nvSpPr>
        <p:spPr>
          <a:xfrm>
            <a:off x="5539477" y="1555525"/>
            <a:ext cx="252339" cy="284061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1" name="Google Shape;5421;p63"/>
          <p:cNvSpPr/>
          <p:nvPr/>
        </p:nvSpPr>
        <p:spPr>
          <a:xfrm>
            <a:off x="5522106" y="1993350"/>
            <a:ext cx="287083" cy="283870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22" name="Google Shape;5422;p63"/>
          <p:cNvGrpSpPr/>
          <p:nvPr/>
        </p:nvGrpSpPr>
        <p:grpSpPr>
          <a:xfrm>
            <a:off x="5574233" y="2431008"/>
            <a:ext cx="182828" cy="284061"/>
            <a:chOff x="-28043900" y="2701925"/>
            <a:chExt cx="190625" cy="296175"/>
          </a:xfrm>
        </p:grpSpPr>
        <p:sp>
          <p:nvSpPr>
            <p:cNvPr id="5423" name="Google Shape;5423;p63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3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3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3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3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8" name="Google Shape;5428;p63"/>
          <p:cNvGrpSpPr/>
          <p:nvPr/>
        </p:nvGrpSpPr>
        <p:grpSpPr>
          <a:xfrm>
            <a:off x="7705912" y="1555909"/>
            <a:ext cx="284061" cy="283294"/>
            <a:chOff x="-26215025" y="1971025"/>
            <a:chExt cx="296175" cy="295375"/>
          </a:xfrm>
        </p:grpSpPr>
        <p:sp>
          <p:nvSpPr>
            <p:cNvPr id="5429" name="Google Shape;5429;p63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3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3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3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3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3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63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63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7" name="Google Shape;5437;p63"/>
          <p:cNvGrpSpPr/>
          <p:nvPr/>
        </p:nvGrpSpPr>
        <p:grpSpPr>
          <a:xfrm>
            <a:off x="7705528" y="1994010"/>
            <a:ext cx="284829" cy="282551"/>
            <a:chOff x="-26215825" y="2341200"/>
            <a:chExt cx="296975" cy="294600"/>
          </a:xfrm>
        </p:grpSpPr>
        <p:sp>
          <p:nvSpPr>
            <p:cNvPr id="5438" name="Google Shape;5438;p63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63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0" name="Google Shape;5440;p63"/>
          <p:cNvGrpSpPr/>
          <p:nvPr/>
        </p:nvGrpSpPr>
        <p:grpSpPr>
          <a:xfrm>
            <a:off x="7731220" y="2431392"/>
            <a:ext cx="233445" cy="283294"/>
            <a:chOff x="-26179575" y="2710600"/>
            <a:chExt cx="243400" cy="295375"/>
          </a:xfrm>
        </p:grpSpPr>
        <p:sp>
          <p:nvSpPr>
            <p:cNvPr id="5441" name="Google Shape;5441;p63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63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63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4" name="Google Shape;5444;p63"/>
          <p:cNvGrpSpPr/>
          <p:nvPr/>
        </p:nvGrpSpPr>
        <p:grpSpPr>
          <a:xfrm>
            <a:off x="6402933" y="2869324"/>
            <a:ext cx="270466" cy="283294"/>
            <a:chOff x="-24328675" y="1971025"/>
            <a:chExt cx="282000" cy="295375"/>
          </a:xfrm>
        </p:grpSpPr>
        <p:sp>
          <p:nvSpPr>
            <p:cNvPr id="5445" name="Google Shape;5445;p63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63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7" name="Google Shape;5447;p63"/>
          <p:cNvGrpSpPr/>
          <p:nvPr/>
        </p:nvGrpSpPr>
        <p:grpSpPr>
          <a:xfrm>
            <a:off x="6404828" y="3307725"/>
            <a:ext cx="266678" cy="283294"/>
            <a:chOff x="-24330250" y="2340425"/>
            <a:chExt cx="278050" cy="295375"/>
          </a:xfrm>
        </p:grpSpPr>
        <p:sp>
          <p:nvSpPr>
            <p:cNvPr id="5448" name="Google Shape;5448;p63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63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63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63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63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63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63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5" name="Google Shape;5455;p63"/>
          <p:cNvGrpSpPr/>
          <p:nvPr/>
        </p:nvGrpSpPr>
        <p:grpSpPr>
          <a:xfrm>
            <a:off x="6396519" y="3740370"/>
            <a:ext cx="283294" cy="283294"/>
            <a:chOff x="-24338900" y="2710600"/>
            <a:chExt cx="295375" cy="295375"/>
          </a:xfrm>
        </p:grpSpPr>
        <p:sp>
          <p:nvSpPr>
            <p:cNvPr id="5456" name="Google Shape;5456;p63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63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8" name="Google Shape;5458;p63"/>
          <p:cNvGrpSpPr/>
          <p:nvPr/>
        </p:nvGrpSpPr>
        <p:grpSpPr>
          <a:xfrm>
            <a:off x="8144649" y="3308205"/>
            <a:ext cx="284805" cy="282335"/>
            <a:chOff x="-22859750" y="2335900"/>
            <a:chExt cx="296950" cy="294375"/>
          </a:xfrm>
        </p:grpSpPr>
        <p:sp>
          <p:nvSpPr>
            <p:cNvPr id="5459" name="Google Shape;5459;p63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63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63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63"/>
          <p:cNvGrpSpPr/>
          <p:nvPr/>
        </p:nvGrpSpPr>
        <p:grpSpPr>
          <a:xfrm>
            <a:off x="5978607" y="1555897"/>
            <a:ext cx="250061" cy="283318"/>
            <a:chOff x="-27710725" y="1959200"/>
            <a:chExt cx="260725" cy="295400"/>
          </a:xfrm>
        </p:grpSpPr>
        <p:sp>
          <p:nvSpPr>
            <p:cNvPr id="5463" name="Google Shape;5463;p63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63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5" name="Google Shape;5465;p63"/>
          <p:cNvGrpSpPr/>
          <p:nvPr/>
        </p:nvGrpSpPr>
        <p:grpSpPr>
          <a:xfrm>
            <a:off x="5960851" y="2042732"/>
            <a:ext cx="285572" cy="185106"/>
            <a:chOff x="-27728850" y="2382950"/>
            <a:chExt cx="297750" cy="193000"/>
          </a:xfrm>
        </p:grpSpPr>
        <p:sp>
          <p:nvSpPr>
            <p:cNvPr id="5466" name="Google Shape;5466;p63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63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63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9" name="Google Shape;5469;p63"/>
          <p:cNvSpPr/>
          <p:nvPr/>
        </p:nvSpPr>
        <p:spPr>
          <a:xfrm>
            <a:off x="5961223" y="2436487"/>
            <a:ext cx="284829" cy="273104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0" name="Google Shape;5470;p63"/>
          <p:cNvSpPr/>
          <p:nvPr/>
        </p:nvSpPr>
        <p:spPr>
          <a:xfrm>
            <a:off x="8145021" y="1555525"/>
            <a:ext cx="284061" cy="284061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1" name="Google Shape;5471;p63"/>
          <p:cNvGrpSpPr/>
          <p:nvPr/>
        </p:nvGrpSpPr>
        <p:grpSpPr>
          <a:xfrm>
            <a:off x="8145021" y="2001191"/>
            <a:ext cx="284061" cy="268188"/>
            <a:chOff x="-25844850" y="2357750"/>
            <a:chExt cx="296175" cy="279625"/>
          </a:xfrm>
        </p:grpSpPr>
        <p:sp>
          <p:nvSpPr>
            <p:cNvPr id="5472" name="Google Shape;5472;p63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63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63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63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63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3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78" name="Google Shape;5478;p63"/>
          <p:cNvSpPr/>
          <p:nvPr/>
        </p:nvSpPr>
        <p:spPr>
          <a:xfrm>
            <a:off x="8143139" y="2431104"/>
            <a:ext cx="287826" cy="283870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79" name="Google Shape;5479;p63"/>
          <p:cNvGrpSpPr/>
          <p:nvPr/>
        </p:nvGrpSpPr>
        <p:grpSpPr>
          <a:xfrm>
            <a:off x="6884726" y="2869312"/>
            <a:ext cx="183596" cy="283318"/>
            <a:chOff x="-23917525" y="1970225"/>
            <a:chExt cx="191425" cy="295400"/>
          </a:xfrm>
        </p:grpSpPr>
        <p:sp>
          <p:nvSpPr>
            <p:cNvPr id="5480" name="Google Shape;5480;p63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3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63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3" name="Google Shape;5483;p63"/>
          <p:cNvGrpSpPr/>
          <p:nvPr/>
        </p:nvGrpSpPr>
        <p:grpSpPr>
          <a:xfrm>
            <a:off x="6848855" y="3307353"/>
            <a:ext cx="255336" cy="284037"/>
            <a:chOff x="-23952175" y="2340425"/>
            <a:chExt cx="266225" cy="296150"/>
          </a:xfrm>
        </p:grpSpPr>
        <p:sp>
          <p:nvSpPr>
            <p:cNvPr id="5484" name="Google Shape;5484;p63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63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6" name="Google Shape;5486;p63"/>
          <p:cNvSpPr/>
          <p:nvPr/>
        </p:nvSpPr>
        <p:spPr>
          <a:xfrm>
            <a:off x="6826940" y="3740646"/>
            <a:ext cx="299167" cy="282743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87" name="Google Shape;5487;p63"/>
          <p:cNvGrpSpPr/>
          <p:nvPr/>
        </p:nvGrpSpPr>
        <p:grpSpPr>
          <a:xfrm>
            <a:off x="8191106" y="3739231"/>
            <a:ext cx="191892" cy="285572"/>
            <a:chOff x="-22811700" y="2700350"/>
            <a:chExt cx="200075" cy="297750"/>
          </a:xfrm>
        </p:grpSpPr>
        <p:sp>
          <p:nvSpPr>
            <p:cNvPr id="5488" name="Google Shape;5488;p63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63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63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1" name="Google Shape;5491;p63"/>
          <p:cNvGrpSpPr/>
          <p:nvPr/>
        </p:nvGrpSpPr>
        <p:grpSpPr>
          <a:xfrm>
            <a:off x="6395764" y="1555525"/>
            <a:ext cx="284805" cy="284061"/>
            <a:chOff x="-27358650" y="1961575"/>
            <a:chExt cx="296950" cy="296175"/>
          </a:xfrm>
        </p:grpSpPr>
        <p:sp>
          <p:nvSpPr>
            <p:cNvPr id="5492" name="Google Shape;5492;p63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63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4" name="Google Shape;5494;p63"/>
          <p:cNvSpPr/>
          <p:nvPr/>
        </p:nvSpPr>
        <p:spPr>
          <a:xfrm>
            <a:off x="6428997" y="1993614"/>
            <a:ext cx="218339" cy="283342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5" name="Google Shape;5495;p63"/>
          <p:cNvSpPr/>
          <p:nvPr/>
        </p:nvSpPr>
        <p:spPr>
          <a:xfrm>
            <a:off x="6395764" y="2431008"/>
            <a:ext cx="284805" cy="284061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6" name="Google Shape;5496;p63"/>
          <p:cNvGrpSpPr/>
          <p:nvPr/>
        </p:nvGrpSpPr>
        <p:grpSpPr>
          <a:xfrm>
            <a:off x="7268018" y="2869324"/>
            <a:ext cx="284061" cy="283294"/>
            <a:chOff x="-23599325" y="1971025"/>
            <a:chExt cx="296175" cy="295375"/>
          </a:xfrm>
        </p:grpSpPr>
        <p:sp>
          <p:nvSpPr>
            <p:cNvPr id="5497" name="Google Shape;5497;p63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3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99" name="Google Shape;5499;p63"/>
          <p:cNvSpPr/>
          <p:nvPr/>
        </p:nvSpPr>
        <p:spPr>
          <a:xfrm>
            <a:off x="7268401" y="3306970"/>
            <a:ext cx="283294" cy="284805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0" name="Google Shape;5500;p63"/>
          <p:cNvSpPr/>
          <p:nvPr/>
        </p:nvSpPr>
        <p:spPr>
          <a:xfrm>
            <a:off x="7266507" y="3749050"/>
            <a:ext cx="287083" cy="265934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1" name="Google Shape;5501;p63"/>
          <p:cNvSpPr/>
          <p:nvPr/>
        </p:nvSpPr>
        <p:spPr>
          <a:xfrm>
            <a:off x="5083671" y="4179081"/>
            <a:ext cx="285572" cy="284061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2" name="Google Shape;5502;p63"/>
          <p:cNvGrpSpPr/>
          <p:nvPr/>
        </p:nvGrpSpPr>
        <p:grpSpPr>
          <a:xfrm>
            <a:off x="6831855" y="1555621"/>
            <a:ext cx="289336" cy="283870"/>
            <a:chOff x="-26993200" y="1961775"/>
            <a:chExt cx="301675" cy="295975"/>
          </a:xfrm>
        </p:grpSpPr>
        <p:sp>
          <p:nvSpPr>
            <p:cNvPr id="5503" name="Google Shape;5503;p63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63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63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6" name="Google Shape;5506;p63"/>
          <p:cNvGrpSpPr/>
          <p:nvPr/>
        </p:nvGrpSpPr>
        <p:grpSpPr>
          <a:xfrm>
            <a:off x="6851876" y="1993638"/>
            <a:ext cx="249294" cy="283294"/>
            <a:chOff x="-26970350" y="2332550"/>
            <a:chExt cx="259925" cy="295375"/>
          </a:xfrm>
        </p:grpSpPr>
        <p:sp>
          <p:nvSpPr>
            <p:cNvPr id="5507" name="Google Shape;5507;p63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3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9" name="Google Shape;5509;p63"/>
          <p:cNvGrpSpPr/>
          <p:nvPr/>
        </p:nvGrpSpPr>
        <p:grpSpPr>
          <a:xfrm>
            <a:off x="6835260" y="2456700"/>
            <a:ext cx="282527" cy="232678"/>
            <a:chOff x="-26986100" y="2735800"/>
            <a:chExt cx="294575" cy="242600"/>
          </a:xfrm>
        </p:grpSpPr>
        <p:sp>
          <p:nvSpPr>
            <p:cNvPr id="5510" name="Google Shape;5510;p63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3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2" name="Google Shape;5512;p63"/>
          <p:cNvGrpSpPr/>
          <p:nvPr/>
        </p:nvGrpSpPr>
        <p:grpSpPr>
          <a:xfrm>
            <a:off x="7705540" y="2868941"/>
            <a:ext cx="284805" cy="284061"/>
            <a:chOff x="-23229925" y="1970225"/>
            <a:chExt cx="296950" cy="296175"/>
          </a:xfrm>
        </p:grpSpPr>
        <p:sp>
          <p:nvSpPr>
            <p:cNvPr id="5513" name="Google Shape;5513;p63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3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3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3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7" name="Google Shape;5517;p63"/>
          <p:cNvGrpSpPr/>
          <p:nvPr/>
        </p:nvGrpSpPr>
        <p:grpSpPr>
          <a:xfrm>
            <a:off x="7739529" y="3306970"/>
            <a:ext cx="216829" cy="284805"/>
            <a:chOff x="-23177950" y="2340425"/>
            <a:chExt cx="226075" cy="296950"/>
          </a:xfrm>
        </p:grpSpPr>
        <p:sp>
          <p:nvSpPr>
            <p:cNvPr id="5518" name="Google Shape;5518;p63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3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0" name="Google Shape;5520;p63"/>
          <p:cNvGrpSpPr/>
          <p:nvPr/>
        </p:nvGrpSpPr>
        <p:grpSpPr>
          <a:xfrm>
            <a:off x="7705912" y="3739986"/>
            <a:ext cx="284061" cy="284061"/>
            <a:chOff x="-23229150" y="2710600"/>
            <a:chExt cx="296175" cy="296175"/>
          </a:xfrm>
        </p:grpSpPr>
        <p:sp>
          <p:nvSpPr>
            <p:cNvPr id="5521" name="Google Shape;5521;p63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3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3" name="Google Shape;5523;p63"/>
          <p:cNvSpPr/>
          <p:nvPr/>
        </p:nvSpPr>
        <p:spPr>
          <a:xfrm>
            <a:off x="5523616" y="4179465"/>
            <a:ext cx="284061" cy="28329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4" name="Google Shape;5524;p63"/>
          <p:cNvSpPr/>
          <p:nvPr/>
        </p:nvSpPr>
        <p:spPr>
          <a:xfrm>
            <a:off x="5097266" y="2869696"/>
            <a:ext cx="258382" cy="282551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25" name="Google Shape;5525;p63"/>
          <p:cNvGrpSpPr/>
          <p:nvPr/>
        </p:nvGrpSpPr>
        <p:grpSpPr>
          <a:xfrm>
            <a:off x="5083299" y="3316033"/>
            <a:ext cx="286315" cy="266678"/>
            <a:chOff x="-25477800" y="2357750"/>
            <a:chExt cx="298525" cy="278050"/>
          </a:xfrm>
        </p:grpSpPr>
        <p:sp>
          <p:nvSpPr>
            <p:cNvPr id="5526" name="Google Shape;5526;p63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3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8" name="Google Shape;5528;p63"/>
          <p:cNvSpPr/>
          <p:nvPr/>
        </p:nvSpPr>
        <p:spPr>
          <a:xfrm>
            <a:off x="5084055" y="3740310"/>
            <a:ext cx="284805" cy="283414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9" name="Google Shape;5529;p63"/>
          <p:cNvSpPr/>
          <p:nvPr/>
        </p:nvSpPr>
        <p:spPr>
          <a:xfrm>
            <a:off x="5524000" y="2869324"/>
            <a:ext cx="283294" cy="283294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0" name="Google Shape;5530;p63"/>
          <p:cNvGrpSpPr/>
          <p:nvPr/>
        </p:nvGrpSpPr>
        <p:grpSpPr>
          <a:xfrm>
            <a:off x="5524000" y="3307353"/>
            <a:ext cx="283294" cy="284037"/>
            <a:chOff x="-25104475" y="2340425"/>
            <a:chExt cx="295375" cy="296150"/>
          </a:xfrm>
        </p:grpSpPr>
        <p:sp>
          <p:nvSpPr>
            <p:cNvPr id="5531" name="Google Shape;5531;p63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63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3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3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3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3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3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3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3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0" name="Google Shape;5540;p63"/>
          <p:cNvSpPr/>
          <p:nvPr/>
        </p:nvSpPr>
        <p:spPr>
          <a:xfrm>
            <a:off x="5522489" y="3776252"/>
            <a:ext cx="286315" cy="211530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1" name="Google Shape;5541;p63"/>
          <p:cNvGrpSpPr/>
          <p:nvPr/>
        </p:nvGrpSpPr>
        <p:grpSpPr>
          <a:xfrm>
            <a:off x="5084438" y="1992883"/>
            <a:ext cx="284037" cy="284805"/>
            <a:chOff x="-28467625" y="2331750"/>
            <a:chExt cx="296150" cy="296950"/>
          </a:xfrm>
        </p:grpSpPr>
        <p:sp>
          <p:nvSpPr>
            <p:cNvPr id="5542" name="Google Shape;5542;p63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3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8" name="Google Shape;5548;p64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Business icons</a:t>
            </a:r>
            <a:endParaRPr/>
          </a:p>
        </p:txBody>
      </p:sp>
      <p:sp>
        <p:nvSpPr>
          <p:cNvPr id="5549" name="Google Shape;5549;p64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Teamwork icons</a:t>
            </a:r>
            <a:endParaRPr/>
          </a:p>
        </p:txBody>
      </p:sp>
      <p:grpSp>
        <p:nvGrpSpPr>
          <p:cNvPr id="5550" name="Google Shape;5550;p64"/>
          <p:cNvGrpSpPr/>
          <p:nvPr/>
        </p:nvGrpSpPr>
        <p:grpSpPr>
          <a:xfrm>
            <a:off x="717052" y="1554729"/>
            <a:ext cx="284953" cy="284931"/>
            <a:chOff x="-65131525" y="1914325"/>
            <a:chExt cx="316650" cy="316625"/>
          </a:xfrm>
        </p:grpSpPr>
        <p:sp>
          <p:nvSpPr>
            <p:cNvPr id="5551" name="Google Shape;5551;p64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4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3" name="Google Shape;5553;p64"/>
          <p:cNvGrpSpPr/>
          <p:nvPr/>
        </p:nvGrpSpPr>
        <p:grpSpPr>
          <a:xfrm>
            <a:off x="717052" y="1992261"/>
            <a:ext cx="284953" cy="284953"/>
            <a:chOff x="-65131525" y="2281350"/>
            <a:chExt cx="316650" cy="316650"/>
          </a:xfrm>
        </p:grpSpPr>
        <p:sp>
          <p:nvSpPr>
            <p:cNvPr id="5554" name="Google Shape;5554;p64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4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6" name="Google Shape;5556;p64"/>
          <p:cNvGrpSpPr/>
          <p:nvPr/>
        </p:nvGrpSpPr>
        <p:grpSpPr>
          <a:xfrm>
            <a:off x="719538" y="2430417"/>
            <a:ext cx="279981" cy="285651"/>
            <a:chOff x="-65129950" y="2646800"/>
            <a:chExt cx="311125" cy="317425"/>
          </a:xfrm>
        </p:grpSpPr>
        <p:sp>
          <p:nvSpPr>
            <p:cNvPr id="5557" name="Google Shape;5557;p64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4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9" name="Google Shape;5559;p64"/>
          <p:cNvGrpSpPr/>
          <p:nvPr/>
        </p:nvGrpSpPr>
        <p:grpSpPr>
          <a:xfrm>
            <a:off x="2902152" y="1553650"/>
            <a:ext cx="287068" cy="287091"/>
            <a:chOff x="-63252250" y="1930850"/>
            <a:chExt cx="319000" cy="319025"/>
          </a:xfrm>
        </p:grpSpPr>
        <p:sp>
          <p:nvSpPr>
            <p:cNvPr id="5560" name="Google Shape;5560;p64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4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62" name="Google Shape;5562;p64"/>
          <p:cNvSpPr/>
          <p:nvPr/>
        </p:nvSpPr>
        <p:spPr>
          <a:xfrm>
            <a:off x="2900836" y="1991608"/>
            <a:ext cx="289700" cy="286258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63" name="Google Shape;5563;p64"/>
          <p:cNvGrpSpPr/>
          <p:nvPr/>
        </p:nvGrpSpPr>
        <p:grpSpPr>
          <a:xfrm>
            <a:off x="2902861" y="2430057"/>
            <a:ext cx="285651" cy="286371"/>
            <a:chOff x="-63250675" y="2664125"/>
            <a:chExt cx="317425" cy="318225"/>
          </a:xfrm>
        </p:grpSpPr>
        <p:sp>
          <p:nvSpPr>
            <p:cNvPr id="5564" name="Google Shape;5564;p64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4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6" name="Google Shape;5566;p64"/>
          <p:cNvGrpSpPr/>
          <p:nvPr/>
        </p:nvGrpSpPr>
        <p:grpSpPr>
          <a:xfrm>
            <a:off x="1587993" y="2869557"/>
            <a:ext cx="282816" cy="281061"/>
            <a:chOff x="-61354075" y="1940500"/>
            <a:chExt cx="314275" cy="312325"/>
          </a:xfrm>
        </p:grpSpPr>
        <p:sp>
          <p:nvSpPr>
            <p:cNvPr id="5567" name="Google Shape;5567;p64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64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64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4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1" name="Google Shape;5571;p64"/>
          <p:cNvGrpSpPr/>
          <p:nvPr/>
        </p:nvGrpSpPr>
        <p:grpSpPr>
          <a:xfrm>
            <a:off x="1586924" y="3318070"/>
            <a:ext cx="284953" cy="261556"/>
            <a:chOff x="-61354875" y="2322300"/>
            <a:chExt cx="316650" cy="290650"/>
          </a:xfrm>
        </p:grpSpPr>
        <p:sp>
          <p:nvSpPr>
            <p:cNvPr id="5572" name="Google Shape;5572;p64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4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4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5" name="Google Shape;5575;p64"/>
          <p:cNvGrpSpPr/>
          <p:nvPr/>
        </p:nvGrpSpPr>
        <p:grpSpPr>
          <a:xfrm>
            <a:off x="1586924" y="3740669"/>
            <a:ext cx="284953" cy="284953"/>
            <a:chOff x="-61354875" y="2671225"/>
            <a:chExt cx="316650" cy="316650"/>
          </a:xfrm>
        </p:grpSpPr>
        <p:sp>
          <p:nvSpPr>
            <p:cNvPr id="5576" name="Google Shape;5576;p64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64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4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4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4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1" name="Google Shape;5581;p64"/>
          <p:cNvGrpSpPr/>
          <p:nvPr/>
        </p:nvGrpSpPr>
        <p:grpSpPr>
          <a:xfrm>
            <a:off x="3771666" y="2866328"/>
            <a:ext cx="287068" cy="287518"/>
            <a:chOff x="-59502375" y="1904375"/>
            <a:chExt cx="319000" cy="319500"/>
          </a:xfrm>
        </p:grpSpPr>
        <p:sp>
          <p:nvSpPr>
            <p:cNvPr id="5582" name="Google Shape;5582;p64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64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4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5" name="Google Shape;5585;p64"/>
          <p:cNvGrpSpPr/>
          <p:nvPr/>
        </p:nvGrpSpPr>
        <p:grpSpPr>
          <a:xfrm>
            <a:off x="1150103" y="1555731"/>
            <a:ext cx="287068" cy="282929"/>
            <a:chOff x="-64774725" y="1916550"/>
            <a:chExt cx="319000" cy="314400"/>
          </a:xfrm>
        </p:grpSpPr>
        <p:sp>
          <p:nvSpPr>
            <p:cNvPr id="5586" name="Google Shape;5586;p64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64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8" name="Google Shape;5588;p64"/>
          <p:cNvGrpSpPr/>
          <p:nvPr/>
        </p:nvGrpSpPr>
        <p:grpSpPr>
          <a:xfrm>
            <a:off x="1151160" y="1990844"/>
            <a:ext cx="284953" cy="287788"/>
            <a:chOff x="-64764500" y="2280550"/>
            <a:chExt cx="316650" cy="319800"/>
          </a:xfrm>
        </p:grpSpPr>
        <p:sp>
          <p:nvSpPr>
            <p:cNvPr id="5589" name="Google Shape;5589;p64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4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1" name="Google Shape;5591;p64"/>
          <p:cNvSpPr/>
          <p:nvPr/>
        </p:nvSpPr>
        <p:spPr>
          <a:xfrm>
            <a:off x="1169237" y="2430766"/>
            <a:ext cx="248800" cy="284953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92" name="Google Shape;5592;p64"/>
          <p:cNvGrpSpPr/>
          <p:nvPr/>
        </p:nvGrpSpPr>
        <p:grpSpPr>
          <a:xfrm>
            <a:off x="3340439" y="1584482"/>
            <a:ext cx="284233" cy="225425"/>
            <a:chOff x="-62882850" y="1999375"/>
            <a:chExt cx="315850" cy="250500"/>
          </a:xfrm>
        </p:grpSpPr>
        <p:sp>
          <p:nvSpPr>
            <p:cNvPr id="5593" name="Google Shape;5593;p64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64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5" name="Google Shape;5595;p64"/>
          <p:cNvGrpSpPr/>
          <p:nvPr/>
        </p:nvGrpSpPr>
        <p:grpSpPr>
          <a:xfrm>
            <a:off x="3333701" y="1991901"/>
            <a:ext cx="297709" cy="285673"/>
            <a:chOff x="-62890750" y="2296300"/>
            <a:chExt cx="330825" cy="317450"/>
          </a:xfrm>
        </p:grpSpPr>
        <p:sp>
          <p:nvSpPr>
            <p:cNvPr id="5596" name="Google Shape;5596;p64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4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4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9" name="Google Shape;5599;p64"/>
          <p:cNvGrpSpPr/>
          <p:nvPr/>
        </p:nvGrpSpPr>
        <p:grpSpPr>
          <a:xfrm>
            <a:off x="3340439" y="2430417"/>
            <a:ext cx="284233" cy="285651"/>
            <a:chOff x="-62882850" y="2664925"/>
            <a:chExt cx="315850" cy="317425"/>
          </a:xfrm>
        </p:grpSpPr>
        <p:sp>
          <p:nvSpPr>
            <p:cNvPr id="5600" name="Google Shape;5600;p64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4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2" name="Google Shape;5602;p64"/>
          <p:cNvSpPr/>
          <p:nvPr/>
        </p:nvSpPr>
        <p:spPr>
          <a:xfrm>
            <a:off x="2025653" y="2868274"/>
            <a:ext cx="287091" cy="283626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3" name="Google Shape;5603;p64"/>
          <p:cNvGrpSpPr/>
          <p:nvPr/>
        </p:nvGrpSpPr>
        <p:grpSpPr>
          <a:xfrm>
            <a:off x="2026721" y="3308846"/>
            <a:ext cx="284953" cy="280004"/>
            <a:chOff x="-60988625" y="2310475"/>
            <a:chExt cx="316650" cy="311150"/>
          </a:xfrm>
        </p:grpSpPr>
        <p:sp>
          <p:nvSpPr>
            <p:cNvPr id="5604" name="Google Shape;5604;p64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4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4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64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64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4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0" name="Google Shape;5610;p64"/>
          <p:cNvGrpSpPr/>
          <p:nvPr/>
        </p:nvGrpSpPr>
        <p:grpSpPr>
          <a:xfrm>
            <a:off x="2027081" y="3739690"/>
            <a:ext cx="284233" cy="286911"/>
            <a:chOff x="-60987050" y="2671400"/>
            <a:chExt cx="315850" cy="318825"/>
          </a:xfrm>
        </p:grpSpPr>
        <p:sp>
          <p:nvSpPr>
            <p:cNvPr id="5611" name="Google Shape;5611;p64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4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3" name="Google Shape;5613;p64"/>
          <p:cNvGrpSpPr/>
          <p:nvPr/>
        </p:nvGrpSpPr>
        <p:grpSpPr>
          <a:xfrm>
            <a:off x="3771666" y="3309566"/>
            <a:ext cx="287068" cy="278564"/>
            <a:chOff x="-59481900" y="2290800"/>
            <a:chExt cx="319000" cy="309550"/>
          </a:xfrm>
        </p:grpSpPr>
        <p:sp>
          <p:nvSpPr>
            <p:cNvPr id="5614" name="Google Shape;5614;p64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4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4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4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4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4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64"/>
          <p:cNvGrpSpPr/>
          <p:nvPr/>
        </p:nvGrpSpPr>
        <p:grpSpPr>
          <a:xfrm>
            <a:off x="1585867" y="1554437"/>
            <a:ext cx="287068" cy="285516"/>
            <a:chOff x="-64401400" y="1914475"/>
            <a:chExt cx="319000" cy="317275"/>
          </a:xfrm>
        </p:grpSpPr>
        <p:sp>
          <p:nvSpPr>
            <p:cNvPr id="5621" name="Google Shape;5621;p64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4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4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4" name="Google Shape;5624;p64"/>
          <p:cNvGrpSpPr/>
          <p:nvPr/>
        </p:nvGrpSpPr>
        <p:grpSpPr>
          <a:xfrm>
            <a:off x="1636194" y="1992553"/>
            <a:ext cx="186414" cy="284368"/>
            <a:chOff x="-64343900" y="2282125"/>
            <a:chExt cx="207150" cy="316000"/>
          </a:xfrm>
        </p:grpSpPr>
        <p:sp>
          <p:nvSpPr>
            <p:cNvPr id="5625" name="Google Shape;5625;p64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4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7" name="Google Shape;5627;p64"/>
          <p:cNvSpPr/>
          <p:nvPr/>
        </p:nvSpPr>
        <p:spPr>
          <a:xfrm>
            <a:off x="1586576" y="2429349"/>
            <a:ext cx="285651" cy="287788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8" name="Google Shape;5628;p64"/>
          <p:cNvGrpSpPr/>
          <p:nvPr/>
        </p:nvGrpSpPr>
        <p:grpSpPr>
          <a:xfrm>
            <a:off x="3791160" y="1554639"/>
            <a:ext cx="248080" cy="285111"/>
            <a:chOff x="-62496925" y="1931475"/>
            <a:chExt cx="275675" cy="316825"/>
          </a:xfrm>
        </p:grpSpPr>
        <p:sp>
          <p:nvSpPr>
            <p:cNvPr id="5629" name="Google Shape;5629;p64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4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1" name="Google Shape;5631;p64"/>
          <p:cNvGrpSpPr/>
          <p:nvPr/>
        </p:nvGrpSpPr>
        <p:grpSpPr>
          <a:xfrm>
            <a:off x="3773072" y="1991811"/>
            <a:ext cx="284256" cy="285853"/>
            <a:chOff x="-62516625" y="2297875"/>
            <a:chExt cx="315875" cy="317650"/>
          </a:xfrm>
        </p:grpSpPr>
        <p:sp>
          <p:nvSpPr>
            <p:cNvPr id="5632" name="Google Shape;5632;p64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64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4" name="Google Shape;5634;p64"/>
          <p:cNvGrpSpPr/>
          <p:nvPr/>
        </p:nvGrpSpPr>
        <p:grpSpPr>
          <a:xfrm>
            <a:off x="3772015" y="2443162"/>
            <a:ext cx="286371" cy="260161"/>
            <a:chOff x="-62518200" y="2692475"/>
            <a:chExt cx="318225" cy="289100"/>
          </a:xfrm>
        </p:grpSpPr>
        <p:sp>
          <p:nvSpPr>
            <p:cNvPr id="5635" name="Google Shape;5635;p64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4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7" name="Google Shape;5637;p64"/>
          <p:cNvGrpSpPr/>
          <p:nvPr/>
        </p:nvGrpSpPr>
        <p:grpSpPr>
          <a:xfrm>
            <a:off x="2482152" y="2867971"/>
            <a:ext cx="241016" cy="284233"/>
            <a:chOff x="-60597975" y="1939525"/>
            <a:chExt cx="267825" cy="315850"/>
          </a:xfrm>
        </p:grpSpPr>
        <p:sp>
          <p:nvSpPr>
            <p:cNvPr id="5638" name="Google Shape;5638;p64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4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0" name="Google Shape;5640;p64"/>
          <p:cNvGrpSpPr/>
          <p:nvPr/>
        </p:nvGrpSpPr>
        <p:grpSpPr>
          <a:xfrm>
            <a:off x="2459126" y="3305494"/>
            <a:ext cx="287068" cy="286708"/>
            <a:chOff x="-60620800" y="2304600"/>
            <a:chExt cx="319000" cy="318600"/>
          </a:xfrm>
        </p:grpSpPr>
        <p:sp>
          <p:nvSpPr>
            <p:cNvPr id="5641" name="Google Shape;5641;p64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64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64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4" name="Google Shape;5644;p64"/>
          <p:cNvGrpSpPr/>
          <p:nvPr/>
        </p:nvGrpSpPr>
        <p:grpSpPr>
          <a:xfrm>
            <a:off x="2460183" y="3781063"/>
            <a:ext cx="284953" cy="204165"/>
            <a:chOff x="-60621600" y="2716100"/>
            <a:chExt cx="316650" cy="226875"/>
          </a:xfrm>
        </p:grpSpPr>
        <p:sp>
          <p:nvSpPr>
            <p:cNvPr id="5645" name="Google Shape;5645;p64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4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7" name="Google Shape;5647;p64"/>
          <p:cNvGrpSpPr/>
          <p:nvPr/>
        </p:nvGrpSpPr>
        <p:grpSpPr>
          <a:xfrm>
            <a:off x="3775918" y="3740680"/>
            <a:ext cx="278564" cy="284931"/>
            <a:chOff x="-59475600" y="2658625"/>
            <a:chExt cx="309550" cy="316625"/>
          </a:xfrm>
        </p:grpSpPr>
        <p:sp>
          <p:nvSpPr>
            <p:cNvPr id="5648" name="Google Shape;5648;p64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4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4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4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4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64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4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55" name="Google Shape;5655;p64"/>
          <p:cNvSpPr/>
          <p:nvPr/>
        </p:nvSpPr>
        <p:spPr>
          <a:xfrm>
            <a:off x="2027070" y="1555078"/>
            <a:ext cx="284256" cy="284233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6" name="Google Shape;5656;p64"/>
          <p:cNvSpPr/>
          <p:nvPr/>
        </p:nvSpPr>
        <p:spPr>
          <a:xfrm>
            <a:off x="2048341" y="1991192"/>
            <a:ext cx="241713" cy="287091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7" name="Google Shape;5657;p64"/>
          <p:cNvGrpSpPr/>
          <p:nvPr/>
        </p:nvGrpSpPr>
        <p:grpSpPr>
          <a:xfrm>
            <a:off x="2066778" y="2430417"/>
            <a:ext cx="204840" cy="285651"/>
            <a:chOff x="-63987100" y="2646800"/>
            <a:chExt cx="227625" cy="317425"/>
          </a:xfrm>
        </p:grpSpPr>
        <p:sp>
          <p:nvSpPr>
            <p:cNvPr id="5658" name="Google Shape;5658;p64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4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0" name="Google Shape;5660;p64"/>
          <p:cNvGrpSpPr/>
          <p:nvPr/>
        </p:nvGrpSpPr>
        <p:grpSpPr>
          <a:xfrm>
            <a:off x="720246" y="2866193"/>
            <a:ext cx="278564" cy="287788"/>
            <a:chOff x="-62148000" y="1930075"/>
            <a:chExt cx="309550" cy="319800"/>
          </a:xfrm>
        </p:grpSpPr>
        <p:sp>
          <p:nvSpPr>
            <p:cNvPr id="5661" name="Google Shape;5661;p64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64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3" name="Google Shape;5663;p64"/>
          <p:cNvGrpSpPr/>
          <p:nvPr/>
        </p:nvGrpSpPr>
        <p:grpSpPr>
          <a:xfrm>
            <a:off x="718120" y="3306720"/>
            <a:ext cx="282816" cy="284256"/>
            <a:chOff x="-62150375" y="2297875"/>
            <a:chExt cx="314275" cy="315875"/>
          </a:xfrm>
        </p:grpSpPr>
        <p:sp>
          <p:nvSpPr>
            <p:cNvPr id="5664" name="Google Shape;5664;p64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64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4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4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4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9" name="Google Shape;5669;p64"/>
          <p:cNvGrpSpPr/>
          <p:nvPr/>
        </p:nvGrpSpPr>
        <p:grpSpPr>
          <a:xfrm>
            <a:off x="717052" y="3739960"/>
            <a:ext cx="284953" cy="286371"/>
            <a:chOff x="-62150375" y="2664925"/>
            <a:chExt cx="316650" cy="318225"/>
          </a:xfrm>
        </p:grpSpPr>
        <p:sp>
          <p:nvSpPr>
            <p:cNvPr id="5670" name="Google Shape;5670;p64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4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4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4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4" name="Google Shape;5674;p64"/>
          <p:cNvGrpSpPr/>
          <p:nvPr/>
        </p:nvGrpSpPr>
        <p:grpSpPr>
          <a:xfrm>
            <a:off x="2902861" y="2866587"/>
            <a:ext cx="285651" cy="287001"/>
            <a:chOff x="-60254550" y="1938025"/>
            <a:chExt cx="317425" cy="318925"/>
          </a:xfrm>
        </p:grpSpPr>
        <p:sp>
          <p:nvSpPr>
            <p:cNvPr id="5675" name="Google Shape;5675;p64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64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4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4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9" name="Google Shape;5679;p64"/>
          <p:cNvGrpSpPr/>
          <p:nvPr/>
        </p:nvGrpSpPr>
        <p:grpSpPr>
          <a:xfrm>
            <a:off x="2924830" y="3739612"/>
            <a:ext cx="241713" cy="287068"/>
            <a:chOff x="-60232500" y="2671225"/>
            <a:chExt cx="268600" cy="319000"/>
          </a:xfrm>
        </p:grpSpPr>
        <p:sp>
          <p:nvSpPr>
            <p:cNvPr id="5680" name="Google Shape;5680;p64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4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2" name="Google Shape;5682;p64"/>
          <p:cNvGrpSpPr/>
          <p:nvPr/>
        </p:nvGrpSpPr>
        <p:grpSpPr>
          <a:xfrm>
            <a:off x="717400" y="4175137"/>
            <a:ext cx="284256" cy="287068"/>
            <a:chOff x="-59100700" y="1911950"/>
            <a:chExt cx="315875" cy="319000"/>
          </a:xfrm>
        </p:grpSpPr>
        <p:sp>
          <p:nvSpPr>
            <p:cNvPr id="5683" name="Google Shape;5683;p64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4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4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64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4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4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64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64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4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64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3" name="Google Shape;5693;p64"/>
          <p:cNvGrpSpPr/>
          <p:nvPr/>
        </p:nvGrpSpPr>
        <p:grpSpPr>
          <a:xfrm>
            <a:off x="2454874" y="1554808"/>
            <a:ext cx="295572" cy="284773"/>
            <a:chOff x="-63665750" y="1914325"/>
            <a:chExt cx="328450" cy="316450"/>
          </a:xfrm>
        </p:grpSpPr>
        <p:sp>
          <p:nvSpPr>
            <p:cNvPr id="5694" name="Google Shape;5694;p64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4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6" name="Google Shape;5696;p64"/>
          <p:cNvGrpSpPr/>
          <p:nvPr/>
        </p:nvGrpSpPr>
        <p:grpSpPr>
          <a:xfrm>
            <a:off x="2458766" y="1991372"/>
            <a:ext cx="287788" cy="286731"/>
            <a:chOff x="-63666550" y="2278975"/>
            <a:chExt cx="319800" cy="318625"/>
          </a:xfrm>
        </p:grpSpPr>
        <p:sp>
          <p:nvSpPr>
            <p:cNvPr id="5697" name="Google Shape;5697;p64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4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9" name="Google Shape;5699;p64"/>
          <p:cNvGrpSpPr/>
          <p:nvPr/>
        </p:nvGrpSpPr>
        <p:grpSpPr>
          <a:xfrm>
            <a:off x="2456640" y="2430327"/>
            <a:ext cx="292040" cy="285831"/>
            <a:chOff x="-63669700" y="2646600"/>
            <a:chExt cx="324525" cy="317625"/>
          </a:xfrm>
        </p:grpSpPr>
        <p:sp>
          <p:nvSpPr>
            <p:cNvPr id="5700" name="Google Shape;5700;p64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4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2" name="Google Shape;5702;p64"/>
          <p:cNvGrpSpPr/>
          <p:nvPr/>
        </p:nvGrpSpPr>
        <p:grpSpPr>
          <a:xfrm>
            <a:off x="1151160" y="2867431"/>
            <a:ext cx="284953" cy="285313"/>
            <a:chOff x="-61784125" y="1931250"/>
            <a:chExt cx="316650" cy="317050"/>
          </a:xfrm>
        </p:grpSpPr>
        <p:sp>
          <p:nvSpPr>
            <p:cNvPr id="5703" name="Google Shape;5703;p64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4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4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4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7" name="Google Shape;5707;p64"/>
          <p:cNvGrpSpPr/>
          <p:nvPr/>
        </p:nvGrpSpPr>
        <p:grpSpPr>
          <a:xfrm>
            <a:off x="1151160" y="3306371"/>
            <a:ext cx="284953" cy="284953"/>
            <a:chOff x="-61783350" y="2297100"/>
            <a:chExt cx="316650" cy="316650"/>
          </a:xfrm>
        </p:grpSpPr>
        <p:sp>
          <p:nvSpPr>
            <p:cNvPr id="5708" name="Google Shape;5708;p64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64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0" name="Google Shape;5710;p64"/>
          <p:cNvGrpSpPr/>
          <p:nvPr/>
        </p:nvGrpSpPr>
        <p:grpSpPr>
          <a:xfrm>
            <a:off x="1151160" y="3739488"/>
            <a:ext cx="284953" cy="287316"/>
            <a:chOff x="-61782550" y="2664925"/>
            <a:chExt cx="316650" cy="319275"/>
          </a:xfrm>
        </p:grpSpPr>
        <p:sp>
          <p:nvSpPr>
            <p:cNvPr id="5711" name="Google Shape;5711;p64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64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4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4" name="Google Shape;5714;p64"/>
          <p:cNvGrpSpPr/>
          <p:nvPr/>
        </p:nvGrpSpPr>
        <p:grpSpPr>
          <a:xfrm>
            <a:off x="3339730" y="2874214"/>
            <a:ext cx="285651" cy="271747"/>
            <a:chOff x="-59889100" y="1945025"/>
            <a:chExt cx="317425" cy="301975"/>
          </a:xfrm>
        </p:grpSpPr>
        <p:sp>
          <p:nvSpPr>
            <p:cNvPr id="5715" name="Google Shape;5715;p64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4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4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4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9" name="Google Shape;5719;p64"/>
          <p:cNvGrpSpPr/>
          <p:nvPr/>
        </p:nvGrpSpPr>
        <p:grpSpPr>
          <a:xfrm>
            <a:off x="2903082" y="3306332"/>
            <a:ext cx="285209" cy="285032"/>
            <a:chOff x="6479471" y="2079003"/>
            <a:chExt cx="348923" cy="348706"/>
          </a:xfrm>
        </p:grpSpPr>
        <p:sp>
          <p:nvSpPr>
            <p:cNvPr id="5720" name="Google Shape;5720;p64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21" name="Google Shape;5721;p64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722" name="Google Shape;5722;p64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3" name="Google Shape;5723;p64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4" name="Google Shape;5724;p64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5" name="Google Shape;5725;p64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6" name="Google Shape;5726;p64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7" name="Google Shape;5727;p64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8" name="Google Shape;5728;p64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729" name="Google Shape;5729;p64"/>
          <p:cNvSpPr/>
          <p:nvPr/>
        </p:nvSpPr>
        <p:spPr>
          <a:xfrm>
            <a:off x="3339370" y="3337204"/>
            <a:ext cx="286371" cy="223288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30" name="Google Shape;5730;p64"/>
          <p:cNvGrpSpPr/>
          <p:nvPr/>
        </p:nvGrpSpPr>
        <p:grpSpPr>
          <a:xfrm>
            <a:off x="3339021" y="3740984"/>
            <a:ext cx="287068" cy="284323"/>
            <a:chOff x="-59889100" y="2671925"/>
            <a:chExt cx="319000" cy="315950"/>
          </a:xfrm>
        </p:grpSpPr>
        <p:sp>
          <p:nvSpPr>
            <p:cNvPr id="5731" name="Google Shape;5731;p64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4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4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64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5" name="Google Shape;5735;p64"/>
          <p:cNvGrpSpPr/>
          <p:nvPr/>
        </p:nvGrpSpPr>
        <p:grpSpPr>
          <a:xfrm>
            <a:off x="1150812" y="4176195"/>
            <a:ext cx="285651" cy="284953"/>
            <a:chOff x="-59092025" y="2296300"/>
            <a:chExt cx="317425" cy="316650"/>
          </a:xfrm>
        </p:grpSpPr>
        <p:sp>
          <p:nvSpPr>
            <p:cNvPr id="5736" name="Google Shape;5736;p64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4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8" name="Google Shape;5738;p64"/>
          <p:cNvGrpSpPr/>
          <p:nvPr/>
        </p:nvGrpSpPr>
        <p:grpSpPr>
          <a:xfrm>
            <a:off x="5082363" y="1556458"/>
            <a:ext cx="289178" cy="284613"/>
            <a:chOff x="683125" y="1955275"/>
            <a:chExt cx="299325" cy="294600"/>
          </a:xfrm>
        </p:grpSpPr>
        <p:sp>
          <p:nvSpPr>
            <p:cNvPr id="5739" name="Google Shape;5739;p64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4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4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64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3" name="Google Shape;5743;p64"/>
          <p:cNvGrpSpPr/>
          <p:nvPr/>
        </p:nvGrpSpPr>
        <p:grpSpPr>
          <a:xfrm>
            <a:off x="5083124" y="1992767"/>
            <a:ext cx="287656" cy="286159"/>
            <a:chOff x="685475" y="2318350"/>
            <a:chExt cx="297750" cy="296200"/>
          </a:xfrm>
        </p:grpSpPr>
        <p:sp>
          <p:nvSpPr>
            <p:cNvPr id="5744" name="Google Shape;5744;p64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64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4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64"/>
          <p:cNvGrpSpPr/>
          <p:nvPr/>
        </p:nvGrpSpPr>
        <p:grpSpPr>
          <a:xfrm>
            <a:off x="7286613" y="1556264"/>
            <a:ext cx="253432" cy="284999"/>
            <a:chOff x="2523000" y="1954875"/>
            <a:chExt cx="262325" cy="295000"/>
          </a:xfrm>
        </p:grpSpPr>
        <p:sp>
          <p:nvSpPr>
            <p:cNvPr id="5748" name="Google Shape;5748;p64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64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0" name="Google Shape;5750;p64"/>
          <p:cNvGrpSpPr/>
          <p:nvPr/>
        </p:nvGrpSpPr>
        <p:grpSpPr>
          <a:xfrm>
            <a:off x="7269501" y="1993154"/>
            <a:ext cx="287656" cy="285386"/>
            <a:chOff x="2508825" y="2318350"/>
            <a:chExt cx="297750" cy="295400"/>
          </a:xfrm>
        </p:grpSpPr>
        <p:sp>
          <p:nvSpPr>
            <p:cNvPr id="5751" name="Google Shape;5751;p64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64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3" name="Google Shape;5753;p64"/>
          <p:cNvSpPr/>
          <p:nvPr/>
        </p:nvSpPr>
        <p:spPr>
          <a:xfrm>
            <a:off x="7270262" y="2430756"/>
            <a:ext cx="286135" cy="286111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54" name="Google Shape;5754;p64"/>
          <p:cNvGrpSpPr/>
          <p:nvPr/>
        </p:nvGrpSpPr>
        <p:grpSpPr>
          <a:xfrm>
            <a:off x="5959876" y="2868847"/>
            <a:ext cx="284613" cy="285362"/>
            <a:chOff x="4321150" y="1946600"/>
            <a:chExt cx="294600" cy="295375"/>
          </a:xfrm>
        </p:grpSpPr>
        <p:sp>
          <p:nvSpPr>
            <p:cNvPr id="5755" name="Google Shape;5755;p64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64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64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8" name="Google Shape;5758;p64"/>
          <p:cNvSpPr/>
          <p:nvPr/>
        </p:nvSpPr>
        <p:spPr>
          <a:xfrm>
            <a:off x="5957207" y="3316059"/>
            <a:ext cx="289951" cy="267127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9" name="Google Shape;5759;p64"/>
          <p:cNvSpPr/>
          <p:nvPr/>
        </p:nvSpPr>
        <p:spPr>
          <a:xfrm>
            <a:off x="5957593" y="3735332"/>
            <a:ext cx="289178" cy="285362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0" name="Google Shape;5760;p64"/>
          <p:cNvSpPr/>
          <p:nvPr/>
        </p:nvSpPr>
        <p:spPr>
          <a:xfrm>
            <a:off x="8195622" y="2869608"/>
            <a:ext cx="183414" cy="283840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1" name="Google Shape;5761;p64"/>
          <p:cNvSpPr/>
          <p:nvPr/>
        </p:nvSpPr>
        <p:spPr>
          <a:xfrm>
            <a:off x="5520590" y="1555697"/>
            <a:ext cx="287632" cy="286135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62" name="Google Shape;5762;p64"/>
          <p:cNvGrpSpPr/>
          <p:nvPr/>
        </p:nvGrpSpPr>
        <p:grpSpPr>
          <a:xfrm>
            <a:off x="5520204" y="1993154"/>
            <a:ext cx="288405" cy="285386"/>
            <a:chOff x="1049375" y="2318350"/>
            <a:chExt cx="298525" cy="295400"/>
          </a:xfrm>
        </p:grpSpPr>
        <p:sp>
          <p:nvSpPr>
            <p:cNvPr id="5763" name="Google Shape;5763;p64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64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64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64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7" name="Google Shape;5767;p64"/>
          <p:cNvGrpSpPr/>
          <p:nvPr/>
        </p:nvGrpSpPr>
        <p:grpSpPr>
          <a:xfrm>
            <a:off x="5520590" y="2429996"/>
            <a:ext cx="287632" cy="287632"/>
            <a:chOff x="1049375" y="2680675"/>
            <a:chExt cx="297725" cy="297725"/>
          </a:xfrm>
        </p:grpSpPr>
        <p:sp>
          <p:nvSpPr>
            <p:cNvPr id="5768" name="Google Shape;5768;p64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4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64"/>
          <p:cNvGrpSpPr/>
          <p:nvPr/>
        </p:nvGrpSpPr>
        <p:grpSpPr>
          <a:xfrm>
            <a:off x="7706435" y="1556071"/>
            <a:ext cx="285362" cy="285386"/>
            <a:chOff x="2872725" y="1954475"/>
            <a:chExt cx="295375" cy="295400"/>
          </a:xfrm>
        </p:grpSpPr>
        <p:sp>
          <p:nvSpPr>
            <p:cNvPr id="5771" name="Google Shape;5771;p64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64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64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4" name="Google Shape;5774;p64"/>
          <p:cNvGrpSpPr/>
          <p:nvPr/>
        </p:nvGrpSpPr>
        <p:grpSpPr>
          <a:xfrm>
            <a:off x="7723933" y="1992393"/>
            <a:ext cx="250365" cy="286908"/>
            <a:chOff x="2890050" y="2318350"/>
            <a:chExt cx="259150" cy="296975"/>
          </a:xfrm>
        </p:grpSpPr>
        <p:sp>
          <p:nvSpPr>
            <p:cNvPr id="5775" name="Google Shape;5775;p64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4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77" name="Google Shape;5777;p64"/>
          <p:cNvSpPr/>
          <p:nvPr/>
        </p:nvSpPr>
        <p:spPr>
          <a:xfrm>
            <a:off x="7756648" y="2430370"/>
            <a:ext cx="184936" cy="28688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8" name="Google Shape;5778;p64"/>
          <p:cNvGrpSpPr/>
          <p:nvPr/>
        </p:nvGrpSpPr>
        <p:grpSpPr>
          <a:xfrm>
            <a:off x="6395237" y="2869234"/>
            <a:ext cx="284589" cy="284589"/>
            <a:chOff x="4685050" y="1945825"/>
            <a:chExt cx="294575" cy="294575"/>
          </a:xfrm>
        </p:grpSpPr>
        <p:sp>
          <p:nvSpPr>
            <p:cNvPr id="5779" name="Google Shape;5779;p64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4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4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4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4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4" name="Google Shape;5784;p64"/>
          <p:cNvSpPr/>
          <p:nvPr/>
        </p:nvSpPr>
        <p:spPr>
          <a:xfrm>
            <a:off x="6394851" y="3307316"/>
            <a:ext cx="285362" cy="284613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5" name="Google Shape;5785;p64"/>
          <p:cNvSpPr/>
          <p:nvPr/>
        </p:nvSpPr>
        <p:spPr>
          <a:xfrm>
            <a:off x="6411975" y="3734571"/>
            <a:ext cx="251114" cy="28688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86" name="Google Shape;5786;p64"/>
          <p:cNvGrpSpPr/>
          <p:nvPr/>
        </p:nvGrpSpPr>
        <p:grpSpPr>
          <a:xfrm>
            <a:off x="8144649" y="3307316"/>
            <a:ext cx="285362" cy="284613"/>
            <a:chOff x="6131900" y="2301825"/>
            <a:chExt cx="295375" cy="294600"/>
          </a:xfrm>
        </p:grpSpPr>
        <p:sp>
          <p:nvSpPr>
            <p:cNvPr id="5787" name="Google Shape;5787;p64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64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64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4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1" name="Google Shape;5791;p64"/>
          <p:cNvGrpSpPr/>
          <p:nvPr/>
        </p:nvGrpSpPr>
        <p:grpSpPr>
          <a:xfrm>
            <a:off x="5958354" y="1555697"/>
            <a:ext cx="287656" cy="286135"/>
            <a:chOff x="1412450" y="1954475"/>
            <a:chExt cx="297750" cy="296175"/>
          </a:xfrm>
        </p:grpSpPr>
        <p:sp>
          <p:nvSpPr>
            <p:cNvPr id="5792" name="Google Shape;5792;p64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4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4" name="Google Shape;5794;p64"/>
          <p:cNvSpPr/>
          <p:nvPr/>
        </p:nvSpPr>
        <p:spPr>
          <a:xfrm>
            <a:off x="5959489" y="1994301"/>
            <a:ext cx="285386" cy="283091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5" name="Google Shape;5795;p64"/>
          <p:cNvGrpSpPr/>
          <p:nvPr/>
        </p:nvGrpSpPr>
        <p:grpSpPr>
          <a:xfrm>
            <a:off x="5958354" y="2430092"/>
            <a:ext cx="287656" cy="287439"/>
            <a:chOff x="1413250" y="2680675"/>
            <a:chExt cx="297750" cy="297525"/>
          </a:xfrm>
        </p:grpSpPr>
        <p:sp>
          <p:nvSpPr>
            <p:cNvPr id="5796" name="Google Shape;5796;p64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4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4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64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0" name="Google Shape;5800;p64"/>
          <p:cNvSpPr/>
          <p:nvPr/>
        </p:nvSpPr>
        <p:spPr>
          <a:xfrm>
            <a:off x="8176602" y="1555709"/>
            <a:ext cx="221454" cy="286111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1" name="Google Shape;5801;p64"/>
          <p:cNvSpPr/>
          <p:nvPr/>
        </p:nvSpPr>
        <p:spPr>
          <a:xfrm>
            <a:off x="8137415" y="1993359"/>
            <a:ext cx="299829" cy="284975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2" name="Google Shape;5802;p64"/>
          <p:cNvSpPr/>
          <p:nvPr/>
        </p:nvSpPr>
        <p:spPr>
          <a:xfrm>
            <a:off x="8143501" y="2430756"/>
            <a:ext cx="287656" cy="286111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3" name="Google Shape;5803;p64"/>
          <p:cNvGrpSpPr/>
          <p:nvPr/>
        </p:nvGrpSpPr>
        <p:grpSpPr>
          <a:xfrm>
            <a:off x="6826584" y="2868956"/>
            <a:ext cx="286883" cy="285144"/>
            <a:chOff x="5045775" y="1946400"/>
            <a:chExt cx="296950" cy="295150"/>
          </a:xfrm>
        </p:grpSpPr>
        <p:sp>
          <p:nvSpPr>
            <p:cNvPr id="5804" name="Google Shape;5804;p64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64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6" name="Google Shape;5806;p64"/>
          <p:cNvGrpSpPr/>
          <p:nvPr/>
        </p:nvGrpSpPr>
        <p:grpSpPr>
          <a:xfrm>
            <a:off x="6825437" y="3323293"/>
            <a:ext cx="289178" cy="252659"/>
            <a:chOff x="5046550" y="2327025"/>
            <a:chExt cx="299325" cy="261525"/>
          </a:xfrm>
        </p:grpSpPr>
        <p:sp>
          <p:nvSpPr>
            <p:cNvPr id="5807" name="Google Shape;5807;p64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64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64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0" name="Google Shape;5810;p64"/>
          <p:cNvSpPr/>
          <p:nvPr/>
        </p:nvSpPr>
        <p:spPr>
          <a:xfrm>
            <a:off x="6890117" y="3734571"/>
            <a:ext cx="159817" cy="28688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11" name="Google Shape;5811;p64"/>
          <p:cNvGrpSpPr/>
          <p:nvPr/>
        </p:nvGrpSpPr>
        <p:grpSpPr>
          <a:xfrm>
            <a:off x="8143501" y="3735332"/>
            <a:ext cx="287656" cy="285362"/>
            <a:chOff x="6167350" y="2672800"/>
            <a:chExt cx="297750" cy="295375"/>
          </a:xfrm>
        </p:grpSpPr>
        <p:sp>
          <p:nvSpPr>
            <p:cNvPr id="5812" name="Google Shape;5812;p64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64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64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64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4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7" name="Google Shape;5817;p64"/>
          <p:cNvGrpSpPr/>
          <p:nvPr/>
        </p:nvGrpSpPr>
        <p:grpSpPr>
          <a:xfrm>
            <a:off x="6395225" y="1555322"/>
            <a:ext cx="284613" cy="286883"/>
            <a:chOff x="1777925" y="1953700"/>
            <a:chExt cx="294600" cy="296950"/>
          </a:xfrm>
        </p:grpSpPr>
        <p:sp>
          <p:nvSpPr>
            <p:cNvPr id="5818" name="Google Shape;5818;p64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64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64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4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2" name="Google Shape;5822;p64"/>
          <p:cNvGrpSpPr/>
          <p:nvPr/>
        </p:nvGrpSpPr>
        <p:grpSpPr>
          <a:xfrm>
            <a:off x="6408171" y="1993540"/>
            <a:ext cx="258722" cy="284613"/>
            <a:chOff x="1790525" y="2319150"/>
            <a:chExt cx="267800" cy="294600"/>
          </a:xfrm>
        </p:grpSpPr>
        <p:sp>
          <p:nvSpPr>
            <p:cNvPr id="5823" name="Google Shape;5823;p64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64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5" name="Google Shape;5825;p64"/>
          <p:cNvSpPr/>
          <p:nvPr/>
        </p:nvSpPr>
        <p:spPr>
          <a:xfrm>
            <a:off x="6394078" y="2430370"/>
            <a:ext cx="286908" cy="28688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6" name="Google Shape;5826;p64"/>
          <p:cNvGrpSpPr/>
          <p:nvPr/>
        </p:nvGrpSpPr>
        <p:grpSpPr>
          <a:xfrm>
            <a:off x="5083885" y="2868835"/>
            <a:ext cx="286135" cy="285386"/>
            <a:chOff x="3599700" y="1954475"/>
            <a:chExt cx="296175" cy="295400"/>
          </a:xfrm>
        </p:grpSpPr>
        <p:sp>
          <p:nvSpPr>
            <p:cNvPr id="5827" name="Google Shape;5827;p64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64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64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0" name="Google Shape;5830;p64"/>
          <p:cNvGrpSpPr/>
          <p:nvPr/>
        </p:nvGrpSpPr>
        <p:grpSpPr>
          <a:xfrm>
            <a:off x="5084645" y="3307316"/>
            <a:ext cx="284613" cy="284613"/>
            <a:chOff x="3601275" y="2319150"/>
            <a:chExt cx="294600" cy="294600"/>
          </a:xfrm>
        </p:grpSpPr>
        <p:sp>
          <p:nvSpPr>
            <p:cNvPr id="5831" name="Google Shape;5831;p64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4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3" name="Google Shape;5833;p64"/>
          <p:cNvSpPr/>
          <p:nvPr/>
        </p:nvSpPr>
        <p:spPr>
          <a:xfrm>
            <a:off x="5084259" y="3735332"/>
            <a:ext cx="285386" cy="285362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4" name="Google Shape;5834;p64"/>
          <p:cNvGrpSpPr/>
          <p:nvPr/>
        </p:nvGrpSpPr>
        <p:grpSpPr>
          <a:xfrm>
            <a:off x="7279017" y="2868473"/>
            <a:ext cx="268624" cy="286111"/>
            <a:chOff x="5421475" y="1945825"/>
            <a:chExt cx="278050" cy="296150"/>
          </a:xfrm>
        </p:grpSpPr>
        <p:sp>
          <p:nvSpPr>
            <p:cNvPr id="5835" name="Google Shape;5835;p64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64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4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4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64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64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4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4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3" name="Google Shape;5843;p64"/>
          <p:cNvSpPr/>
          <p:nvPr/>
        </p:nvSpPr>
        <p:spPr>
          <a:xfrm>
            <a:off x="7268740" y="3305794"/>
            <a:ext cx="289178" cy="287656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4" name="Google Shape;5844;p64"/>
          <p:cNvGrpSpPr/>
          <p:nvPr/>
        </p:nvGrpSpPr>
        <p:grpSpPr>
          <a:xfrm>
            <a:off x="7269887" y="3785931"/>
            <a:ext cx="286883" cy="184163"/>
            <a:chOff x="5411225" y="2726350"/>
            <a:chExt cx="296950" cy="190625"/>
          </a:xfrm>
        </p:grpSpPr>
        <p:sp>
          <p:nvSpPr>
            <p:cNvPr id="5845" name="Google Shape;5845;p64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64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7" name="Google Shape;5847;p64"/>
          <p:cNvGrpSpPr/>
          <p:nvPr/>
        </p:nvGrpSpPr>
        <p:grpSpPr>
          <a:xfrm>
            <a:off x="5083136" y="4183384"/>
            <a:ext cx="287632" cy="267247"/>
            <a:chOff x="6524150" y="1938725"/>
            <a:chExt cx="297725" cy="276625"/>
          </a:xfrm>
        </p:grpSpPr>
        <p:sp>
          <p:nvSpPr>
            <p:cNvPr id="5848" name="Google Shape;5848;p64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64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64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64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2" name="Google Shape;5852;p64"/>
          <p:cNvGrpSpPr/>
          <p:nvPr/>
        </p:nvGrpSpPr>
        <p:grpSpPr>
          <a:xfrm>
            <a:off x="6821259" y="1993057"/>
            <a:ext cx="297535" cy="285579"/>
            <a:chOff x="2140225" y="2318650"/>
            <a:chExt cx="307975" cy="295600"/>
          </a:xfrm>
        </p:grpSpPr>
        <p:sp>
          <p:nvSpPr>
            <p:cNvPr id="5853" name="Google Shape;5853;p64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64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5" name="Google Shape;5855;p64"/>
          <p:cNvGrpSpPr/>
          <p:nvPr/>
        </p:nvGrpSpPr>
        <p:grpSpPr>
          <a:xfrm>
            <a:off x="6825811" y="2430756"/>
            <a:ext cx="288429" cy="286111"/>
            <a:chOff x="2139425" y="2682250"/>
            <a:chExt cx="298550" cy="296150"/>
          </a:xfrm>
        </p:grpSpPr>
        <p:sp>
          <p:nvSpPr>
            <p:cNvPr id="5856" name="Google Shape;5856;p64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4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4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64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0" name="Google Shape;5860;p64"/>
          <p:cNvGrpSpPr/>
          <p:nvPr/>
        </p:nvGrpSpPr>
        <p:grpSpPr>
          <a:xfrm>
            <a:off x="5520953" y="2903083"/>
            <a:ext cx="286908" cy="216889"/>
            <a:chOff x="3962775" y="1990700"/>
            <a:chExt cx="296975" cy="224500"/>
          </a:xfrm>
        </p:grpSpPr>
        <p:sp>
          <p:nvSpPr>
            <p:cNvPr id="5861" name="Google Shape;5861;p64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64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4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4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64"/>
          <p:cNvGrpSpPr/>
          <p:nvPr/>
        </p:nvGrpSpPr>
        <p:grpSpPr>
          <a:xfrm>
            <a:off x="5521339" y="3306555"/>
            <a:ext cx="286135" cy="286135"/>
            <a:chOff x="3963575" y="2317575"/>
            <a:chExt cx="296175" cy="296175"/>
          </a:xfrm>
        </p:grpSpPr>
        <p:sp>
          <p:nvSpPr>
            <p:cNvPr id="5866" name="Google Shape;5866;p64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4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4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4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64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64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4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64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64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64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64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4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64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4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4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4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2" name="Google Shape;5882;p64"/>
          <p:cNvGrpSpPr/>
          <p:nvPr/>
        </p:nvGrpSpPr>
        <p:grpSpPr>
          <a:xfrm>
            <a:off x="5521339" y="3735332"/>
            <a:ext cx="286135" cy="285362"/>
            <a:chOff x="3962775" y="2683025"/>
            <a:chExt cx="296175" cy="295375"/>
          </a:xfrm>
        </p:grpSpPr>
        <p:sp>
          <p:nvSpPr>
            <p:cNvPr id="5883" name="Google Shape;5883;p64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64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4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6" name="Google Shape;5886;p64"/>
          <p:cNvSpPr/>
          <p:nvPr/>
        </p:nvSpPr>
        <p:spPr>
          <a:xfrm>
            <a:off x="7704140" y="2868847"/>
            <a:ext cx="289951" cy="285362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7" name="Google Shape;5887;p64"/>
          <p:cNvGrpSpPr/>
          <p:nvPr/>
        </p:nvGrpSpPr>
        <p:grpSpPr>
          <a:xfrm>
            <a:off x="7706435" y="3306941"/>
            <a:ext cx="285362" cy="285362"/>
            <a:chOff x="5775900" y="2308125"/>
            <a:chExt cx="295375" cy="295375"/>
          </a:xfrm>
        </p:grpSpPr>
        <p:sp>
          <p:nvSpPr>
            <p:cNvPr id="5888" name="Google Shape;5888;p64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4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4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4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4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3" name="Google Shape;5893;p64"/>
          <p:cNvGrpSpPr/>
          <p:nvPr/>
        </p:nvGrpSpPr>
        <p:grpSpPr>
          <a:xfrm>
            <a:off x="7723559" y="3734946"/>
            <a:ext cx="251114" cy="286135"/>
            <a:chOff x="5794025" y="2673575"/>
            <a:chExt cx="259925" cy="296175"/>
          </a:xfrm>
        </p:grpSpPr>
        <p:sp>
          <p:nvSpPr>
            <p:cNvPr id="5894" name="Google Shape;5894;p64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64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6" name="Google Shape;5896;p64"/>
          <p:cNvSpPr/>
          <p:nvPr/>
        </p:nvSpPr>
        <p:spPr>
          <a:xfrm>
            <a:off x="5521339" y="4174327"/>
            <a:ext cx="286135" cy="285362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7" name="Google Shape;5897;p64"/>
          <p:cNvSpPr/>
          <p:nvPr/>
        </p:nvSpPr>
        <p:spPr>
          <a:xfrm>
            <a:off x="5084271" y="2430756"/>
            <a:ext cx="285362" cy="286111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8" name="Google Shape;5898;p64"/>
          <p:cNvGrpSpPr/>
          <p:nvPr/>
        </p:nvGrpSpPr>
        <p:grpSpPr>
          <a:xfrm>
            <a:off x="6826572" y="1555697"/>
            <a:ext cx="286908" cy="286135"/>
            <a:chOff x="2141000" y="1954475"/>
            <a:chExt cx="296975" cy="296175"/>
          </a:xfrm>
        </p:grpSpPr>
        <p:sp>
          <p:nvSpPr>
            <p:cNvPr id="5899" name="Google Shape;5899;p64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64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64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4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7" name="Google Shape;5907;p65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Help &amp; support icons</a:t>
            </a:r>
            <a:endParaRPr/>
          </a:p>
        </p:txBody>
      </p:sp>
      <p:sp>
        <p:nvSpPr>
          <p:cNvPr id="5908" name="Google Shape;5908;p65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Avatar icons</a:t>
            </a:r>
            <a:endParaRPr/>
          </a:p>
        </p:txBody>
      </p:sp>
      <p:grpSp>
        <p:nvGrpSpPr>
          <p:cNvPr id="5909" name="Google Shape;5909;p65"/>
          <p:cNvGrpSpPr/>
          <p:nvPr/>
        </p:nvGrpSpPr>
        <p:grpSpPr>
          <a:xfrm>
            <a:off x="737318" y="1553709"/>
            <a:ext cx="242954" cy="295571"/>
            <a:chOff x="-35830350" y="1912725"/>
            <a:chExt cx="241050" cy="293225"/>
          </a:xfrm>
        </p:grpSpPr>
        <p:sp>
          <p:nvSpPr>
            <p:cNvPr id="5910" name="Google Shape;5910;p65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65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65"/>
          <p:cNvGrpSpPr/>
          <p:nvPr/>
        </p:nvGrpSpPr>
        <p:grpSpPr>
          <a:xfrm>
            <a:off x="711138" y="1989986"/>
            <a:ext cx="295315" cy="293782"/>
            <a:chOff x="-35854750" y="2272675"/>
            <a:chExt cx="293000" cy="291450"/>
          </a:xfrm>
        </p:grpSpPr>
        <p:sp>
          <p:nvSpPr>
            <p:cNvPr id="5913" name="Google Shape;5913;p65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65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65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6" name="Google Shape;5916;p65"/>
          <p:cNvGrpSpPr/>
          <p:nvPr/>
        </p:nvGrpSpPr>
        <p:grpSpPr>
          <a:xfrm>
            <a:off x="710734" y="2426564"/>
            <a:ext cx="296121" cy="294588"/>
            <a:chOff x="-35853975" y="2631825"/>
            <a:chExt cx="293800" cy="292250"/>
          </a:xfrm>
        </p:grpSpPr>
        <p:sp>
          <p:nvSpPr>
            <p:cNvPr id="5917" name="Google Shape;5917;p65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65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5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5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5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2" name="Google Shape;5922;p65"/>
          <p:cNvGrpSpPr/>
          <p:nvPr/>
        </p:nvGrpSpPr>
        <p:grpSpPr>
          <a:xfrm>
            <a:off x="2895364" y="1554604"/>
            <a:ext cx="293752" cy="293782"/>
            <a:chOff x="-34032200" y="1916675"/>
            <a:chExt cx="291450" cy="291450"/>
          </a:xfrm>
        </p:grpSpPr>
        <p:sp>
          <p:nvSpPr>
            <p:cNvPr id="5923" name="Google Shape;5923;p65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65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65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65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7" name="Google Shape;5927;p65"/>
          <p:cNvSpPr/>
          <p:nvPr/>
        </p:nvSpPr>
        <p:spPr>
          <a:xfrm>
            <a:off x="2894973" y="1988726"/>
            <a:ext cx="294534" cy="296302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8" name="Google Shape;5928;p65"/>
          <p:cNvGrpSpPr/>
          <p:nvPr/>
        </p:nvGrpSpPr>
        <p:grpSpPr>
          <a:xfrm>
            <a:off x="2894973" y="2426564"/>
            <a:ext cx="294534" cy="294588"/>
            <a:chOff x="-34032200" y="2634975"/>
            <a:chExt cx="292225" cy="292250"/>
          </a:xfrm>
        </p:grpSpPr>
        <p:sp>
          <p:nvSpPr>
            <p:cNvPr id="5929" name="Google Shape;5929;p65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65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65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2" name="Google Shape;5932;p65"/>
          <p:cNvGrpSpPr/>
          <p:nvPr/>
        </p:nvGrpSpPr>
        <p:grpSpPr>
          <a:xfrm>
            <a:off x="1585570" y="2863217"/>
            <a:ext cx="297734" cy="294563"/>
            <a:chOff x="-32245875" y="1938725"/>
            <a:chExt cx="295400" cy="292225"/>
          </a:xfrm>
        </p:grpSpPr>
        <p:sp>
          <p:nvSpPr>
            <p:cNvPr id="5933" name="Google Shape;5933;p65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65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65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6" name="Google Shape;5936;p65"/>
          <p:cNvGrpSpPr/>
          <p:nvPr/>
        </p:nvGrpSpPr>
        <p:grpSpPr>
          <a:xfrm>
            <a:off x="1582798" y="3301569"/>
            <a:ext cx="303277" cy="292597"/>
            <a:chOff x="-32243500" y="2299850"/>
            <a:chExt cx="300900" cy="290275"/>
          </a:xfrm>
        </p:grpSpPr>
        <p:sp>
          <p:nvSpPr>
            <p:cNvPr id="5937" name="Google Shape;5937;p65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65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9" name="Google Shape;5939;p65"/>
          <p:cNvSpPr/>
          <p:nvPr/>
        </p:nvSpPr>
        <p:spPr>
          <a:xfrm>
            <a:off x="1589535" y="3741870"/>
            <a:ext cx="289804" cy="286755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0" name="Google Shape;5940;p65"/>
          <p:cNvGrpSpPr/>
          <p:nvPr/>
        </p:nvGrpSpPr>
        <p:grpSpPr>
          <a:xfrm>
            <a:off x="1148325" y="1553810"/>
            <a:ext cx="294534" cy="295369"/>
            <a:chOff x="-35495600" y="1912725"/>
            <a:chExt cx="292225" cy="293025"/>
          </a:xfrm>
        </p:grpSpPr>
        <p:sp>
          <p:nvSpPr>
            <p:cNvPr id="5941" name="Google Shape;5941;p65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65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65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4" name="Google Shape;5944;p65"/>
          <p:cNvSpPr/>
          <p:nvPr/>
        </p:nvSpPr>
        <p:spPr>
          <a:xfrm>
            <a:off x="1147531" y="1989596"/>
            <a:ext cx="296121" cy="294563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5" name="Google Shape;5945;p65"/>
          <p:cNvGrpSpPr/>
          <p:nvPr/>
        </p:nvGrpSpPr>
        <p:grpSpPr>
          <a:xfrm>
            <a:off x="1148325" y="2426968"/>
            <a:ext cx="294534" cy="293782"/>
            <a:chOff x="-35495600" y="2631825"/>
            <a:chExt cx="292225" cy="291450"/>
          </a:xfrm>
        </p:grpSpPr>
        <p:sp>
          <p:nvSpPr>
            <p:cNvPr id="5946" name="Google Shape;5946;p65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65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65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65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0" name="Google Shape;5950;p65"/>
          <p:cNvGrpSpPr/>
          <p:nvPr/>
        </p:nvGrpSpPr>
        <p:grpSpPr>
          <a:xfrm>
            <a:off x="3333097" y="1554604"/>
            <a:ext cx="293752" cy="293782"/>
            <a:chOff x="-33673825" y="1916675"/>
            <a:chExt cx="291450" cy="291450"/>
          </a:xfrm>
        </p:grpSpPr>
        <p:sp>
          <p:nvSpPr>
            <p:cNvPr id="5951" name="Google Shape;5951;p65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65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65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65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5" name="Google Shape;5955;p65"/>
          <p:cNvGrpSpPr/>
          <p:nvPr/>
        </p:nvGrpSpPr>
        <p:grpSpPr>
          <a:xfrm>
            <a:off x="3331119" y="1989205"/>
            <a:ext cx="297708" cy="295344"/>
            <a:chOff x="-33676975" y="2275050"/>
            <a:chExt cx="295375" cy="293000"/>
          </a:xfrm>
        </p:grpSpPr>
        <p:sp>
          <p:nvSpPr>
            <p:cNvPr id="5956" name="Google Shape;5956;p65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65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65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9" name="Google Shape;5959;p65"/>
          <p:cNvGrpSpPr/>
          <p:nvPr/>
        </p:nvGrpSpPr>
        <p:grpSpPr>
          <a:xfrm>
            <a:off x="3333097" y="2426375"/>
            <a:ext cx="293752" cy="294966"/>
            <a:chOff x="-33673825" y="2634975"/>
            <a:chExt cx="291450" cy="292625"/>
          </a:xfrm>
        </p:grpSpPr>
        <p:sp>
          <p:nvSpPr>
            <p:cNvPr id="5960" name="Google Shape;5960;p65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65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2" name="Google Shape;5962;p65"/>
          <p:cNvGrpSpPr/>
          <p:nvPr/>
        </p:nvGrpSpPr>
        <p:grpSpPr>
          <a:xfrm>
            <a:off x="2032817" y="2863582"/>
            <a:ext cx="273897" cy="293832"/>
            <a:chOff x="-31874100" y="1939525"/>
            <a:chExt cx="271750" cy="291500"/>
          </a:xfrm>
        </p:grpSpPr>
        <p:sp>
          <p:nvSpPr>
            <p:cNvPr id="5963" name="Google Shape;5963;p65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65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5" name="Google Shape;5965;p65"/>
          <p:cNvSpPr/>
          <p:nvPr/>
        </p:nvSpPr>
        <p:spPr>
          <a:xfrm>
            <a:off x="2040351" y="3300977"/>
            <a:ext cx="258829" cy="293782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66" name="Google Shape;5966;p65"/>
          <p:cNvGrpSpPr/>
          <p:nvPr/>
        </p:nvGrpSpPr>
        <p:grpSpPr>
          <a:xfrm>
            <a:off x="2024864" y="3745938"/>
            <a:ext cx="289801" cy="278621"/>
            <a:chOff x="-31889075" y="2658950"/>
            <a:chExt cx="302475" cy="290775"/>
          </a:xfrm>
        </p:grpSpPr>
        <p:sp>
          <p:nvSpPr>
            <p:cNvPr id="5967" name="Google Shape;5967;p65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65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69" name="Google Shape;5969;p65"/>
          <p:cNvSpPr/>
          <p:nvPr/>
        </p:nvSpPr>
        <p:spPr>
          <a:xfrm>
            <a:off x="3766884" y="3300574"/>
            <a:ext cx="296121" cy="29458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0" name="Google Shape;5970;p65"/>
          <p:cNvGrpSpPr/>
          <p:nvPr/>
        </p:nvGrpSpPr>
        <p:grpSpPr>
          <a:xfrm>
            <a:off x="1587170" y="1553810"/>
            <a:ext cx="294534" cy="295369"/>
            <a:chOff x="-35136450" y="1912725"/>
            <a:chExt cx="292225" cy="293025"/>
          </a:xfrm>
        </p:grpSpPr>
        <p:sp>
          <p:nvSpPr>
            <p:cNvPr id="5971" name="Google Shape;5971;p65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65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5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4" name="Google Shape;5974;p65"/>
          <p:cNvGrpSpPr/>
          <p:nvPr/>
        </p:nvGrpSpPr>
        <p:grpSpPr>
          <a:xfrm>
            <a:off x="1587561" y="1989772"/>
            <a:ext cx="293752" cy="294210"/>
            <a:chOff x="-35134875" y="2272675"/>
            <a:chExt cx="291450" cy="291875"/>
          </a:xfrm>
        </p:grpSpPr>
        <p:sp>
          <p:nvSpPr>
            <p:cNvPr id="5975" name="Google Shape;5975;p65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65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65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65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9" name="Google Shape;5979;p65"/>
          <p:cNvGrpSpPr/>
          <p:nvPr/>
        </p:nvGrpSpPr>
        <p:grpSpPr>
          <a:xfrm>
            <a:off x="1622094" y="2426968"/>
            <a:ext cx="224686" cy="293782"/>
            <a:chOff x="-35101800" y="2631050"/>
            <a:chExt cx="222925" cy="291450"/>
          </a:xfrm>
        </p:grpSpPr>
        <p:sp>
          <p:nvSpPr>
            <p:cNvPr id="5980" name="Google Shape;5980;p65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65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65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65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4" name="Google Shape;5984;p65"/>
          <p:cNvSpPr/>
          <p:nvPr/>
        </p:nvSpPr>
        <p:spPr>
          <a:xfrm>
            <a:off x="3774431" y="1553911"/>
            <a:ext cx="281028" cy="295168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5" name="Google Shape;5985;p65"/>
          <p:cNvGrpSpPr/>
          <p:nvPr/>
        </p:nvGrpSpPr>
        <p:grpSpPr>
          <a:xfrm>
            <a:off x="3768068" y="1989205"/>
            <a:ext cx="293752" cy="295344"/>
            <a:chOff x="-33314675" y="2275050"/>
            <a:chExt cx="291450" cy="293000"/>
          </a:xfrm>
        </p:grpSpPr>
        <p:sp>
          <p:nvSpPr>
            <p:cNvPr id="5986" name="Google Shape;5986;p65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65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65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9" name="Google Shape;5989;p65"/>
          <p:cNvSpPr/>
          <p:nvPr/>
        </p:nvSpPr>
        <p:spPr>
          <a:xfrm>
            <a:off x="3766884" y="2425771"/>
            <a:ext cx="296121" cy="296176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90" name="Google Shape;5990;p65"/>
          <p:cNvGrpSpPr/>
          <p:nvPr/>
        </p:nvGrpSpPr>
        <p:grpSpPr>
          <a:xfrm>
            <a:off x="2457822" y="2863620"/>
            <a:ext cx="293752" cy="293756"/>
            <a:chOff x="-31523625" y="1939525"/>
            <a:chExt cx="291450" cy="291425"/>
          </a:xfrm>
        </p:grpSpPr>
        <p:sp>
          <p:nvSpPr>
            <p:cNvPr id="5991" name="Google Shape;5991;p65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65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65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65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65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65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65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65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65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65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65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2" name="Google Shape;6002;p65"/>
          <p:cNvGrpSpPr/>
          <p:nvPr/>
        </p:nvGrpSpPr>
        <p:grpSpPr>
          <a:xfrm>
            <a:off x="2457029" y="3300977"/>
            <a:ext cx="295340" cy="293782"/>
            <a:chOff x="-31523625" y="2298675"/>
            <a:chExt cx="293025" cy="291450"/>
          </a:xfrm>
        </p:grpSpPr>
        <p:sp>
          <p:nvSpPr>
            <p:cNvPr id="6003" name="Google Shape;6003;p65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65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65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06" name="Google Shape;6006;p65"/>
          <p:cNvSpPr/>
          <p:nvPr/>
        </p:nvSpPr>
        <p:spPr>
          <a:xfrm>
            <a:off x="2464193" y="3745855"/>
            <a:ext cx="281011" cy="278787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7" name="Google Shape;6007;p65"/>
          <p:cNvSpPr/>
          <p:nvPr/>
        </p:nvSpPr>
        <p:spPr>
          <a:xfrm>
            <a:off x="3777190" y="3747844"/>
            <a:ext cx="275510" cy="274808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08" name="Google Shape;6008;p65"/>
          <p:cNvGrpSpPr/>
          <p:nvPr/>
        </p:nvGrpSpPr>
        <p:grpSpPr>
          <a:xfrm>
            <a:off x="2032023" y="1554616"/>
            <a:ext cx="275484" cy="293756"/>
            <a:chOff x="-34767825" y="1914325"/>
            <a:chExt cx="273325" cy="291425"/>
          </a:xfrm>
        </p:grpSpPr>
        <p:sp>
          <p:nvSpPr>
            <p:cNvPr id="6009" name="Google Shape;6009;p65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65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65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2" name="Google Shape;6012;p65"/>
          <p:cNvGrpSpPr/>
          <p:nvPr/>
        </p:nvGrpSpPr>
        <p:grpSpPr>
          <a:xfrm>
            <a:off x="2021705" y="1989193"/>
            <a:ext cx="296121" cy="295369"/>
            <a:chOff x="-34778075" y="2272675"/>
            <a:chExt cx="293800" cy="293025"/>
          </a:xfrm>
        </p:grpSpPr>
        <p:sp>
          <p:nvSpPr>
            <p:cNvPr id="6013" name="Google Shape;6013;p65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65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65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6" name="Google Shape;6016;p65"/>
          <p:cNvGrpSpPr/>
          <p:nvPr/>
        </p:nvGrpSpPr>
        <p:grpSpPr>
          <a:xfrm>
            <a:off x="2022889" y="2426968"/>
            <a:ext cx="293752" cy="293782"/>
            <a:chOff x="-34776500" y="2631825"/>
            <a:chExt cx="291450" cy="291450"/>
          </a:xfrm>
        </p:grpSpPr>
        <p:sp>
          <p:nvSpPr>
            <p:cNvPr id="6017" name="Google Shape;6017;p65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65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65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0" name="Google Shape;6020;p65"/>
          <p:cNvGrpSpPr/>
          <p:nvPr/>
        </p:nvGrpSpPr>
        <p:grpSpPr>
          <a:xfrm>
            <a:off x="718278" y="2868452"/>
            <a:ext cx="281033" cy="284092"/>
            <a:chOff x="-32956300" y="1915900"/>
            <a:chExt cx="292225" cy="295375"/>
          </a:xfrm>
        </p:grpSpPr>
        <p:sp>
          <p:nvSpPr>
            <p:cNvPr id="6021" name="Google Shape;6021;p65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65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23" name="Google Shape;6023;p65"/>
          <p:cNvSpPr/>
          <p:nvPr/>
        </p:nvSpPr>
        <p:spPr>
          <a:xfrm>
            <a:off x="711528" y="3300990"/>
            <a:ext cx="294534" cy="293756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4" name="Google Shape;6024;p65"/>
          <p:cNvSpPr/>
          <p:nvPr/>
        </p:nvSpPr>
        <p:spPr>
          <a:xfrm>
            <a:off x="721850" y="3748636"/>
            <a:ext cx="273890" cy="273225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25" name="Google Shape;6025;p65"/>
          <p:cNvGrpSpPr/>
          <p:nvPr/>
        </p:nvGrpSpPr>
        <p:grpSpPr>
          <a:xfrm>
            <a:off x="2894179" y="2863620"/>
            <a:ext cx="296121" cy="293756"/>
            <a:chOff x="-31166825" y="1939525"/>
            <a:chExt cx="293800" cy="291425"/>
          </a:xfrm>
        </p:grpSpPr>
        <p:sp>
          <p:nvSpPr>
            <p:cNvPr id="6026" name="Google Shape;6026;p65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5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5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5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5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5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65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65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5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65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65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7" name="Google Shape;6037;p65"/>
          <p:cNvGrpSpPr/>
          <p:nvPr/>
        </p:nvGrpSpPr>
        <p:grpSpPr>
          <a:xfrm>
            <a:off x="2894973" y="3300750"/>
            <a:ext cx="294534" cy="294235"/>
            <a:chOff x="-31165250" y="2298675"/>
            <a:chExt cx="292225" cy="291900"/>
          </a:xfrm>
        </p:grpSpPr>
        <p:sp>
          <p:nvSpPr>
            <p:cNvPr id="6038" name="Google Shape;6038;p65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65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65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1" name="Google Shape;6041;p65"/>
          <p:cNvGrpSpPr/>
          <p:nvPr/>
        </p:nvGrpSpPr>
        <p:grpSpPr>
          <a:xfrm>
            <a:off x="2897343" y="3740337"/>
            <a:ext cx="289793" cy="289822"/>
            <a:chOff x="-31164450" y="2657050"/>
            <a:chExt cx="291425" cy="291425"/>
          </a:xfrm>
        </p:grpSpPr>
        <p:sp>
          <p:nvSpPr>
            <p:cNvPr id="6042" name="Google Shape;6042;p65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65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65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65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46" name="Google Shape;6046;p65"/>
          <p:cNvSpPr/>
          <p:nvPr/>
        </p:nvSpPr>
        <p:spPr>
          <a:xfrm>
            <a:off x="711125" y="4176131"/>
            <a:ext cx="295340" cy="292975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47" name="Google Shape;6047;p65"/>
          <p:cNvGrpSpPr/>
          <p:nvPr/>
        </p:nvGrpSpPr>
        <p:grpSpPr>
          <a:xfrm>
            <a:off x="2455844" y="1554314"/>
            <a:ext cx="297708" cy="294361"/>
            <a:chOff x="-34421275" y="1912725"/>
            <a:chExt cx="295375" cy="292025"/>
          </a:xfrm>
        </p:grpSpPr>
        <p:sp>
          <p:nvSpPr>
            <p:cNvPr id="6048" name="Google Shape;6048;p65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65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0" name="Google Shape;6050;p65"/>
          <p:cNvGrpSpPr/>
          <p:nvPr/>
        </p:nvGrpSpPr>
        <p:grpSpPr>
          <a:xfrm>
            <a:off x="2455051" y="1989193"/>
            <a:ext cx="299296" cy="295369"/>
            <a:chOff x="-34418125" y="2271100"/>
            <a:chExt cx="296950" cy="293025"/>
          </a:xfrm>
        </p:grpSpPr>
        <p:sp>
          <p:nvSpPr>
            <p:cNvPr id="6051" name="Google Shape;6051;p65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5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65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65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5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65"/>
          <p:cNvGrpSpPr/>
          <p:nvPr/>
        </p:nvGrpSpPr>
        <p:grpSpPr>
          <a:xfrm>
            <a:off x="2455844" y="2426968"/>
            <a:ext cx="297708" cy="293782"/>
            <a:chOff x="-34421275" y="2631050"/>
            <a:chExt cx="295375" cy="291450"/>
          </a:xfrm>
        </p:grpSpPr>
        <p:sp>
          <p:nvSpPr>
            <p:cNvPr id="6057" name="Google Shape;6057;p65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5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65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65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1" name="Google Shape;6061;p65"/>
          <p:cNvSpPr/>
          <p:nvPr/>
        </p:nvSpPr>
        <p:spPr>
          <a:xfrm>
            <a:off x="1148715" y="2863217"/>
            <a:ext cx="293752" cy="29456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2" name="Google Shape;6062;p65"/>
          <p:cNvSpPr/>
          <p:nvPr/>
        </p:nvSpPr>
        <p:spPr>
          <a:xfrm>
            <a:off x="1148715" y="3300990"/>
            <a:ext cx="293752" cy="293756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3" name="Google Shape;6063;p65"/>
          <p:cNvSpPr/>
          <p:nvPr/>
        </p:nvSpPr>
        <p:spPr>
          <a:xfrm>
            <a:off x="1148734" y="3745295"/>
            <a:ext cx="293715" cy="279906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4" name="Google Shape;6064;p65"/>
          <p:cNvGrpSpPr/>
          <p:nvPr/>
        </p:nvGrpSpPr>
        <p:grpSpPr>
          <a:xfrm>
            <a:off x="3333097" y="2864011"/>
            <a:ext cx="293752" cy="292975"/>
            <a:chOff x="-30805300" y="1938725"/>
            <a:chExt cx="291450" cy="290650"/>
          </a:xfrm>
        </p:grpSpPr>
        <p:sp>
          <p:nvSpPr>
            <p:cNvPr id="6065" name="Google Shape;6065;p65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65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7" name="Google Shape;6067;p65"/>
          <p:cNvGrpSpPr/>
          <p:nvPr/>
        </p:nvGrpSpPr>
        <p:grpSpPr>
          <a:xfrm>
            <a:off x="3333500" y="3301141"/>
            <a:ext cx="292946" cy="293454"/>
            <a:chOff x="-30805300" y="2298675"/>
            <a:chExt cx="290650" cy="291125"/>
          </a:xfrm>
        </p:grpSpPr>
        <p:sp>
          <p:nvSpPr>
            <p:cNvPr id="6068" name="Google Shape;6068;p65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5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65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5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2" name="Google Shape;6072;p65"/>
          <p:cNvGrpSpPr/>
          <p:nvPr/>
        </p:nvGrpSpPr>
        <p:grpSpPr>
          <a:xfrm>
            <a:off x="3333109" y="3738370"/>
            <a:ext cx="293727" cy="293756"/>
            <a:chOff x="-30806075" y="2657050"/>
            <a:chExt cx="291425" cy="291425"/>
          </a:xfrm>
        </p:grpSpPr>
        <p:sp>
          <p:nvSpPr>
            <p:cNvPr id="6073" name="Google Shape;6073;p65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65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65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65"/>
          <p:cNvGrpSpPr/>
          <p:nvPr/>
        </p:nvGrpSpPr>
        <p:grpSpPr>
          <a:xfrm>
            <a:off x="1148728" y="4175740"/>
            <a:ext cx="293727" cy="293756"/>
            <a:chOff x="-30064925" y="2332550"/>
            <a:chExt cx="291425" cy="291425"/>
          </a:xfrm>
        </p:grpSpPr>
        <p:sp>
          <p:nvSpPr>
            <p:cNvPr id="6077" name="Google Shape;6077;p65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5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65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0" name="Google Shape;6080;p65"/>
          <p:cNvGrpSpPr/>
          <p:nvPr/>
        </p:nvGrpSpPr>
        <p:grpSpPr>
          <a:xfrm>
            <a:off x="3770036" y="2865995"/>
            <a:ext cx="289818" cy="289007"/>
            <a:chOff x="2821450" y="2957850"/>
            <a:chExt cx="259275" cy="258550"/>
          </a:xfrm>
        </p:grpSpPr>
        <p:sp>
          <p:nvSpPr>
            <p:cNvPr id="6081" name="Google Shape;6081;p65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5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65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</p:grpSp>
      <p:grpSp>
        <p:nvGrpSpPr>
          <p:cNvPr id="6084" name="Google Shape;6084;p65"/>
          <p:cNvGrpSpPr/>
          <p:nvPr/>
        </p:nvGrpSpPr>
        <p:grpSpPr>
          <a:xfrm>
            <a:off x="5080402" y="1553266"/>
            <a:ext cx="298081" cy="298081"/>
            <a:chOff x="-57970450" y="1903275"/>
            <a:chExt cx="318225" cy="318225"/>
          </a:xfrm>
        </p:grpSpPr>
        <p:sp>
          <p:nvSpPr>
            <p:cNvPr id="6085" name="Google Shape;6085;p65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65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65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65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9" name="Google Shape;6089;p65"/>
          <p:cNvGrpSpPr/>
          <p:nvPr/>
        </p:nvGrpSpPr>
        <p:grpSpPr>
          <a:xfrm>
            <a:off x="5098480" y="1988098"/>
            <a:ext cx="261925" cy="296606"/>
            <a:chOff x="-57950750" y="2296300"/>
            <a:chExt cx="279625" cy="316650"/>
          </a:xfrm>
        </p:grpSpPr>
        <p:sp>
          <p:nvSpPr>
            <p:cNvPr id="6090" name="Google Shape;6090;p65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5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65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5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4" name="Google Shape;6094;p65"/>
          <p:cNvGrpSpPr/>
          <p:nvPr/>
        </p:nvGrpSpPr>
        <p:grpSpPr>
          <a:xfrm>
            <a:off x="5080495" y="2425593"/>
            <a:ext cx="297894" cy="297355"/>
            <a:chOff x="-57969675" y="2687750"/>
            <a:chExt cx="318025" cy="317450"/>
          </a:xfrm>
        </p:grpSpPr>
        <p:sp>
          <p:nvSpPr>
            <p:cNvPr id="6095" name="Google Shape;6095;p65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65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5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5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9" name="Google Shape;6099;p65"/>
          <p:cNvGrpSpPr/>
          <p:nvPr/>
        </p:nvGrpSpPr>
        <p:grpSpPr>
          <a:xfrm>
            <a:off x="7261153" y="1553266"/>
            <a:ext cx="300306" cy="298081"/>
            <a:chOff x="-56012425" y="1903275"/>
            <a:chExt cx="320600" cy="318225"/>
          </a:xfrm>
        </p:grpSpPr>
        <p:sp>
          <p:nvSpPr>
            <p:cNvPr id="6100" name="Google Shape;6100;p65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65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2" name="Google Shape;6102;p65"/>
          <p:cNvGrpSpPr/>
          <p:nvPr/>
        </p:nvGrpSpPr>
        <p:grpSpPr>
          <a:xfrm>
            <a:off x="7261891" y="1986986"/>
            <a:ext cx="298831" cy="298831"/>
            <a:chOff x="-56010850" y="2294725"/>
            <a:chExt cx="319025" cy="319025"/>
          </a:xfrm>
        </p:grpSpPr>
        <p:sp>
          <p:nvSpPr>
            <p:cNvPr id="6103" name="Google Shape;6103;p65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65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65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65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7" name="Google Shape;6107;p65"/>
          <p:cNvGrpSpPr/>
          <p:nvPr/>
        </p:nvGrpSpPr>
        <p:grpSpPr>
          <a:xfrm>
            <a:off x="7261903" y="2425230"/>
            <a:ext cx="298807" cy="298081"/>
            <a:chOff x="-56010050" y="2686975"/>
            <a:chExt cx="319000" cy="318225"/>
          </a:xfrm>
        </p:grpSpPr>
        <p:sp>
          <p:nvSpPr>
            <p:cNvPr id="6108" name="Google Shape;6108;p65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5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65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5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2" name="Google Shape;6112;p65"/>
          <p:cNvGrpSpPr/>
          <p:nvPr/>
        </p:nvGrpSpPr>
        <p:grpSpPr>
          <a:xfrm>
            <a:off x="5952840" y="2863637"/>
            <a:ext cx="298831" cy="298081"/>
            <a:chOff x="-54081175" y="1903275"/>
            <a:chExt cx="319025" cy="318225"/>
          </a:xfrm>
        </p:grpSpPr>
        <p:sp>
          <p:nvSpPr>
            <p:cNvPr id="6113" name="Google Shape;6113;p65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65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5" name="Google Shape;6115;p65"/>
          <p:cNvGrpSpPr/>
          <p:nvPr/>
        </p:nvGrpSpPr>
        <p:grpSpPr>
          <a:xfrm>
            <a:off x="5971293" y="3298039"/>
            <a:ext cx="261925" cy="297355"/>
            <a:chOff x="-54063050" y="2296300"/>
            <a:chExt cx="279625" cy="317450"/>
          </a:xfrm>
        </p:grpSpPr>
        <p:sp>
          <p:nvSpPr>
            <p:cNvPr id="6116" name="Google Shape;6116;p65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5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5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5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0" name="Google Shape;6120;p65"/>
          <p:cNvGrpSpPr/>
          <p:nvPr/>
        </p:nvGrpSpPr>
        <p:grpSpPr>
          <a:xfrm>
            <a:off x="5971293" y="3733653"/>
            <a:ext cx="261925" cy="298035"/>
            <a:chOff x="-54061475" y="2685450"/>
            <a:chExt cx="279625" cy="318175"/>
          </a:xfrm>
        </p:grpSpPr>
        <p:sp>
          <p:nvSpPr>
            <p:cNvPr id="6121" name="Google Shape;6121;p65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65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65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5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65"/>
          <p:cNvGrpSpPr/>
          <p:nvPr/>
        </p:nvGrpSpPr>
        <p:grpSpPr>
          <a:xfrm>
            <a:off x="8172350" y="2863274"/>
            <a:ext cx="227243" cy="298807"/>
            <a:chOff x="-52074300" y="1911950"/>
            <a:chExt cx="242600" cy="319000"/>
          </a:xfrm>
        </p:grpSpPr>
        <p:sp>
          <p:nvSpPr>
            <p:cNvPr id="6126" name="Google Shape;6126;p65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65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65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65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0" name="Google Shape;6130;p65"/>
          <p:cNvGrpSpPr/>
          <p:nvPr/>
        </p:nvGrpSpPr>
        <p:grpSpPr>
          <a:xfrm>
            <a:off x="5513906" y="1553266"/>
            <a:ext cx="298831" cy="298081"/>
            <a:chOff x="-57578225" y="1904075"/>
            <a:chExt cx="319025" cy="318225"/>
          </a:xfrm>
        </p:grpSpPr>
        <p:sp>
          <p:nvSpPr>
            <p:cNvPr id="6131" name="Google Shape;6131;p65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5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5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65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65"/>
          <p:cNvGrpSpPr/>
          <p:nvPr/>
        </p:nvGrpSpPr>
        <p:grpSpPr>
          <a:xfrm>
            <a:off x="5532359" y="1987361"/>
            <a:ext cx="261925" cy="298081"/>
            <a:chOff x="-57558525" y="2294725"/>
            <a:chExt cx="279625" cy="318225"/>
          </a:xfrm>
        </p:grpSpPr>
        <p:sp>
          <p:nvSpPr>
            <p:cNvPr id="6136" name="Google Shape;6136;p65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5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65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65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65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1" name="Google Shape;6141;p65"/>
          <p:cNvGrpSpPr/>
          <p:nvPr/>
        </p:nvGrpSpPr>
        <p:grpSpPr>
          <a:xfrm>
            <a:off x="5512431" y="2424867"/>
            <a:ext cx="301781" cy="298807"/>
            <a:chOff x="-57579800" y="2686975"/>
            <a:chExt cx="322175" cy="319000"/>
          </a:xfrm>
        </p:grpSpPr>
        <p:sp>
          <p:nvSpPr>
            <p:cNvPr id="6142" name="Google Shape;6142;p65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65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4" name="Google Shape;6144;p65"/>
          <p:cNvGrpSpPr/>
          <p:nvPr/>
        </p:nvGrpSpPr>
        <p:grpSpPr>
          <a:xfrm>
            <a:off x="7697213" y="1987361"/>
            <a:ext cx="303257" cy="298081"/>
            <a:chOff x="-55620975" y="2294725"/>
            <a:chExt cx="323750" cy="318225"/>
          </a:xfrm>
        </p:grpSpPr>
        <p:sp>
          <p:nvSpPr>
            <p:cNvPr id="6145" name="Google Shape;6145;p65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65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5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5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5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5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1" name="Google Shape;6151;p65"/>
          <p:cNvGrpSpPr/>
          <p:nvPr/>
        </p:nvGrpSpPr>
        <p:grpSpPr>
          <a:xfrm>
            <a:off x="7699063" y="2425195"/>
            <a:ext cx="299557" cy="298152"/>
            <a:chOff x="-55620175" y="2686900"/>
            <a:chExt cx="319800" cy="318300"/>
          </a:xfrm>
        </p:grpSpPr>
        <p:sp>
          <p:nvSpPr>
            <p:cNvPr id="6152" name="Google Shape;6152;p65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65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65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5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6" name="Google Shape;6156;p65"/>
          <p:cNvGrpSpPr/>
          <p:nvPr/>
        </p:nvGrpSpPr>
        <p:grpSpPr>
          <a:xfrm>
            <a:off x="6390211" y="2863637"/>
            <a:ext cx="298807" cy="298081"/>
            <a:chOff x="-53690500" y="1903275"/>
            <a:chExt cx="319000" cy="318225"/>
          </a:xfrm>
        </p:grpSpPr>
        <p:sp>
          <p:nvSpPr>
            <p:cNvPr id="6157" name="Google Shape;6157;p65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65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65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5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1" name="Google Shape;6161;p65"/>
          <p:cNvGrpSpPr/>
          <p:nvPr/>
        </p:nvGrpSpPr>
        <p:grpSpPr>
          <a:xfrm>
            <a:off x="6408653" y="3298413"/>
            <a:ext cx="261925" cy="296606"/>
            <a:chOff x="-53670800" y="2296300"/>
            <a:chExt cx="279625" cy="316650"/>
          </a:xfrm>
        </p:grpSpPr>
        <p:sp>
          <p:nvSpPr>
            <p:cNvPr id="6162" name="Google Shape;6162;p65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65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65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65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6" name="Google Shape;6166;p65"/>
          <p:cNvGrpSpPr/>
          <p:nvPr/>
        </p:nvGrpSpPr>
        <p:grpSpPr>
          <a:xfrm>
            <a:off x="6390211" y="3733442"/>
            <a:ext cx="298807" cy="298456"/>
            <a:chOff x="-53690500" y="2686575"/>
            <a:chExt cx="319000" cy="318625"/>
          </a:xfrm>
        </p:grpSpPr>
        <p:sp>
          <p:nvSpPr>
            <p:cNvPr id="6167" name="Google Shape;6167;p65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65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65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5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1" name="Google Shape;6171;p65"/>
          <p:cNvGrpSpPr/>
          <p:nvPr/>
        </p:nvGrpSpPr>
        <p:grpSpPr>
          <a:xfrm>
            <a:off x="8154998" y="3297734"/>
            <a:ext cx="261948" cy="297964"/>
            <a:chOff x="-52092425" y="2303525"/>
            <a:chExt cx="279650" cy="318100"/>
          </a:xfrm>
        </p:grpSpPr>
        <p:sp>
          <p:nvSpPr>
            <p:cNvPr id="6172" name="Google Shape;6172;p65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65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65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5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5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7" name="Google Shape;6177;p65"/>
          <p:cNvGrpSpPr/>
          <p:nvPr/>
        </p:nvGrpSpPr>
        <p:grpSpPr>
          <a:xfrm>
            <a:off x="5952114" y="1553266"/>
            <a:ext cx="300283" cy="298081"/>
            <a:chOff x="-57189125" y="1904850"/>
            <a:chExt cx="320575" cy="318225"/>
          </a:xfrm>
        </p:grpSpPr>
        <p:sp>
          <p:nvSpPr>
            <p:cNvPr id="6178" name="Google Shape;6178;p65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65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65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5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65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3" name="Google Shape;6183;p65"/>
          <p:cNvGrpSpPr/>
          <p:nvPr/>
        </p:nvGrpSpPr>
        <p:grpSpPr>
          <a:xfrm>
            <a:off x="5952852" y="2005802"/>
            <a:ext cx="298807" cy="261199"/>
            <a:chOff x="-57187550" y="2314425"/>
            <a:chExt cx="319000" cy="278850"/>
          </a:xfrm>
        </p:grpSpPr>
        <p:sp>
          <p:nvSpPr>
            <p:cNvPr id="6184" name="Google Shape;6184;p65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65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65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65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8" name="Google Shape;6188;p65"/>
          <p:cNvGrpSpPr/>
          <p:nvPr/>
        </p:nvGrpSpPr>
        <p:grpSpPr>
          <a:xfrm>
            <a:off x="5966855" y="2424949"/>
            <a:ext cx="270800" cy="298643"/>
            <a:chOff x="-57172600" y="2686375"/>
            <a:chExt cx="289100" cy="318825"/>
          </a:xfrm>
        </p:grpSpPr>
        <p:sp>
          <p:nvSpPr>
            <p:cNvPr id="6189" name="Google Shape;6189;p65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65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1" name="Google Shape;6191;p65"/>
          <p:cNvGrpSpPr/>
          <p:nvPr/>
        </p:nvGrpSpPr>
        <p:grpSpPr>
          <a:xfrm>
            <a:off x="8136931" y="1554004"/>
            <a:ext cx="298081" cy="296606"/>
            <a:chOff x="-55225575" y="1903275"/>
            <a:chExt cx="318225" cy="316650"/>
          </a:xfrm>
        </p:grpSpPr>
        <p:sp>
          <p:nvSpPr>
            <p:cNvPr id="6192" name="Google Shape;6192;p65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65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65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65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65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7" name="Google Shape;6197;p65"/>
          <p:cNvGrpSpPr/>
          <p:nvPr/>
        </p:nvGrpSpPr>
        <p:grpSpPr>
          <a:xfrm>
            <a:off x="8146157" y="1988098"/>
            <a:ext cx="279628" cy="296606"/>
            <a:chOff x="-55217700" y="2296300"/>
            <a:chExt cx="298525" cy="316650"/>
          </a:xfrm>
        </p:grpSpPr>
        <p:sp>
          <p:nvSpPr>
            <p:cNvPr id="6198" name="Google Shape;6198;p65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65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65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65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2" name="Google Shape;6202;p65"/>
          <p:cNvGrpSpPr/>
          <p:nvPr/>
        </p:nvGrpSpPr>
        <p:grpSpPr>
          <a:xfrm>
            <a:off x="8136193" y="2425968"/>
            <a:ext cx="299557" cy="296606"/>
            <a:chOff x="-55229525" y="2688550"/>
            <a:chExt cx="319800" cy="316650"/>
          </a:xfrm>
        </p:grpSpPr>
        <p:sp>
          <p:nvSpPr>
            <p:cNvPr id="6203" name="Google Shape;6203;p65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65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65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65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65"/>
          <p:cNvGrpSpPr/>
          <p:nvPr/>
        </p:nvGrpSpPr>
        <p:grpSpPr>
          <a:xfrm>
            <a:off x="6836702" y="2863637"/>
            <a:ext cx="279652" cy="298081"/>
            <a:chOff x="-53288825" y="1903275"/>
            <a:chExt cx="298550" cy="318225"/>
          </a:xfrm>
        </p:grpSpPr>
        <p:sp>
          <p:nvSpPr>
            <p:cNvPr id="6208" name="Google Shape;6208;p65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65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65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1" name="Google Shape;6211;p65"/>
          <p:cNvGrpSpPr/>
          <p:nvPr/>
        </p:nvGrpSpPr>
        <p:grpSpPr>
          <a:xfrm>
            <a:off x="6827112" y="3297676"/>
            <a:ext cx="298831" cy="298081"/>
            <a:chOff x="-53299850" y="2294725"/>
            <a:chExt cx="319025" cy="318225"/>
          </a:xfrm>
        </p:grpSpPr>
        <p:sp>
          <p:nvSpPr>
            <p:cNvPr id="6212" name="Google Shape;6212;p65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65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4" name="Google Shape;6214;p65"/>
          <p:cNvGrpSpPr/>
          <p:nvPr/>
        </p:nvGrpSpPr>
        <p:grpSpPr>
          <a:xfrm>
            <a:off x="6845928" y="3733992"/>
            <a:ext cx="261199" cy="297355"/>
            <a:chOff x="-53278575" y="2687750"/>
            <a:chExt cx="278850" cy="317450"/>
          </a:xfrm>
        </p:grpSpPr>
        <p:sp>
          <p:nvSpPr>
            <p:cNvPr id="6215" name="Google Shape;6215;p65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65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65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65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9" name="Google Shape;6219;p65"/>
          <p:cNvGrpSpPr/>
          <p:nvPr/>
        </p:nvGrpSpPr>
        <p:grpSpPr>
          <a:xfrm>
            <a:off x="8136556" y="3733126"/>
            <a:ext cx="298831" cy="299088"/>
            <a:chOff x="-52101875" y="2687475"/>
            <a:chExt cx="319025" cy="319300"/>
          </a:xfrm>
        </p:grpSpPr>
        <p:sp>
          <p:nvSpPr>
            <p:cNvPr id="6220" name="Google Shape;6220;p65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65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65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65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4" name="Google Shape;6224;p65"/>
          <p:cNvGrpSpPr/>
          <p:nvPr/>
        </p:nvGrpSpPr>
        <p:grpSpPr>
          <a:xfrm>
            <a:off x="6408653" y="1553266"/>
            <a:ext cx="261925" cy="298081"/>
            <a:chOff x="-56774050" y="1904075"/>
            <a:chExt cx="279625" cy="318225"/>
          </a:xfrm>
        </p:grpSpPr>
        <p:sp>
          <p:nvSpPr>
            <p:cNvPr id="6225" name="Google Shape;6225;p65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65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7" name="Google Shape;6227;p65"/>
          <p:cNvGrpSpPr/>
          <p:nvPr/>
        </p:nvGrpSpPr>
        <p:grpSpPr>
          <a:xfrm>
            <a:off x="6408653" y="1987361"/>
            <a:ext cx="261925" cy="298081"/>
            <a:chOff x="-56774850" y="2294725"/>
            <a:chExt cx="279625" cy="318225"/>
          </a:xfrm>
        </p:grpSpPr>
        <p:sp>
          <p:nvSpPr>
            <p:cNvPr id="6228" name="Google Shape;6228;p65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65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65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1" name="Google Shape;6231;p65"/>
          <p:cNvGrpSpPr/>
          <p:nvPr/>
        </p:nvGrpSpPr>
        <p:grpSpPr>
          <a:xfrm>
            <a:off x="6425993" y="2425605"/>
            <a:ext cx="227243" cy="297332"/>
            <a:chOff x="-56756725" y="2686975"/>
            <a:chExt cx="242600" cy="317425"/>
          </a:xfrm>
        </p:grpSpPr>
        <p:sp>
          <p:nvSpPr>
            <p:cNvPr id="6232" name="Google Shape;6232;p65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65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65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5" name="Google Shape;6235;p65"/>
          <p:cNvGrpSpPr/>
          <p:nvPr/>
        </p:nvGrpSpPr>
        <p:grpSpPr>
          <a:xfrm>
            <a:off x="5090202" y="2863262"/>
            <a:ext cx="278481" cy="298831"/>
            <a:chOff x="-54826975" y="1903275"/>
            <a:chExt cx="297300" cy="319025"/>
          </a:xfrm>
        </p:grpSpPr>
        <p:sp>
          <p:nvSpPr>
            <p:cNvPr id="6236" name="Google Shape;6236;p65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5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5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9" name="Google Shape;6239;p65"/>
          <p:cNvGrpSpPr/>
          <p:nvPr/>
        </p:nvGrpSpPr>
        <p:grpSpPr>
          <a:xfrm>
            <a:off x="5080039" y="3298425"/>
            <a:ext cx="298807" cy="296583"/>
            <a:chOff x="-54836500" y="2296300"/>
            <a:chExt cx="319000" cy="316625"/>
          </a:xfrm>
        </p:grpSpPr>
        <p:sp>
          <p:nvSpPr>
            <p:cNvPr id="6240" name="Google Shape;6240;p65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65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5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5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4" name="Google Shape;6244;p65"/>
          <p:cNvGrpSpPr/>
          <p:nvPr/>
        </p:nvGrpSpPr>
        <p:grpSpPr>
          <a:xfrm>
            <a:off x="5097742" y="3733629"/>
            <a:ext cx="263400" cy="298081"/>
            <a:chOff x="-54817600" y="2687750"/>
            <a:chExt cx="281200" cy="318225"/>
          </a:xfrm>
        </p:grpSpPr>
        <p:sp>
          <p:nvSpPr>
            <p:cNvPr id="6245" name="Google Shape;6245;p65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5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65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65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9" name="Google Shape;6249;p65"/>
          <p:cNvGrpSpPr/>
          <p:nvPr/>
        </p:nvGrpSpPr>
        <p:grpSpPr>
          <a:xfrm>
            <a:off x="7280344" y="2864375"/>
            <a:ext cx="261925" cy="296606"/>
            <a:chOff x="-52887125" y="1903275"/>
            <a:chExt cx="279625" cy="316650"/>
          </a:xfrm>
        </p:grpSpPr>
        <p:sp>
          <p:nvSpPr>
            <p:cNvPr id="6250" name="Google Shape;6250;p65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65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2" name="Google Shape;6252;p65"/>
          <p:cNvGrpSpPr/>
          <p:nvPr/>
        </p:nvGrpSpPr>
        <p:grpSpPr>
          <a:xfrm>
            <a:off x="7262640" y="3297313"/>
            <a:ext cx="297332" cy="298807"/>
            <a:chOff x="-52906025" y="2293950"/>
            <a:chExt cx="317425" cy="319000"/>
          </a:xfrm>
        </p:grpSpPr>
        <p:sp>
          <p:nvSpPr>
            <p:cNvPr id="6253" name="Google Shape;6253;p65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65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65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6" name="Google Shape;6256;p65"/>
          <p:cNvGrpSpPr/>
          <p:nvPr/>
        </p:nvGrpSpPr>
        <p:grpSpPr>
          <a:xfrm>
            <a:off x="7280344" y="3733629"/>
            <a:ext cx="261925" cy="298081"/>
            <a:chOff x="-52887125" y="2686975"/>
            <a:chExt cx="279625" cy="318225"/>
          </a:xfrm>
        </p:grpSpPr>
        <p:sp>
          <p:nvSpPr>
            <p:cNvPr id="6257" name="Google Shape;6257;p65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65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65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65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1" name="Google Shape;6261;p65"/>
          <p:cNvGrpSpPr/>
          <p:nvPr/>
        </p:nvGrpSpPr>
        <p:grpSpPr>
          <a:xfrm>
            <a:off x="5098117" y="4169972"/>
            <a:ext cx="262651" cy="296606"/>
            <a:chOff x="-51722225" y="1915100"/>
            <a:chExt cx="280400" cy="316650"/>
          </a:xfrm>
        </p:grpSpPr>
        <p:sp>
          <p:nvSpPr>
            <p:cNvPr id="6262" name="Google Shape;6262;p65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65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65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65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6" name="Google Shape;6266;p65"/>
          <p:cNvGrpSpPr/>
          <p:nvPr/>
        </p:nvGrpSpPr>
        <p:grpSpPr>
          <a:xfrm>
            <a:off x="6823436" y="1553313"/>
            <a:ext cx="306184" cy="297988"/>
            <a:chOff x="-56407800" y="1902600"/>
            <a:chExt cx="326875" cy="318125"/>
          </a:xfrm>
        </p:grpSpPr>
        <p:sp>
          <p:nvSpPr>
            <p:cNvPr id="6267" name="Google Shape;6267;p65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5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5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0" name="Google Shape;6270;p65"/>
          <p:cNvGrpSpPr/>
          <p:nvPr/>
        </p:nvGrpSpPr>
        <p:grpSpPr>
          <a:xfrm>
            <a:off x="6828225" y="1996587"/>
            <a:ext cx="296606" cy="279628"/>
            <a:chOff x="-56401500" y="2304975"/>
            <a:chExt cx="316650" cy="298525"/>
          </a:xfrm>
        </p:grpSpPr>
        <p:sp>
          <p:nvSpPr>
            <p:cNvPr id="6271" name="Google Shape;6271;p65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65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5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5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5" name="Google Shape;6275;p65"/>
          <p:cNvGrpSpPr/>
          <p:nvPr/>
        </p:nvGrpSpPr>
        <p:grpSpPr>
          <a:xfrm>
            <a:off x="5531247" y="2863637"/>
            <a:ext cx="264149" cy="298081"/>
            <a:chOff x="-54426150" y="1901700"/>
            <a:chExt cx="282000" cy="318225"/>
          </a:xfrm>
        </p:grpSpPr>
        <p:sp>
          <p:nvSpPr>
            <p:cNvPr id="6276" name="Google Shape;6276;p65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65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65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5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0" name="Google Shape;6280;p65"/>
          <p:cNvGrpSpPr/>
          <p:nvPr/>
        </p:nvGrpSpPr>
        <p:grpSpPr>
          <a:xfrm>
            <a:off x="5531247" y="3297301"/>
            <a:ext cx="264149" cy="298831"/>
            <a:chOff x="-54426150" y="2294725"/>
            <a:chExt cx="282000" cy="319025"/>
          </a:xfrm>
        </p:grpSpPr>
        <p:sp>
          <p:nvSpPr>
            <p:cNvPr id="6281" name="Google Shape;6281;p65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65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65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65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5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6" name="Google Shape;6286;p65"/>
          <p:cNvGrpSpPr/>
          <p:nvPr/>
        </p:nvGrpSpPr>
        <p:grpSpPr>
          <a:xfrm>
            <a:off x="5529771" y="3733266"/>
            <a:ext cx="267100" cy="298807"/>
            <a:chOff x="-54427725" y="2686975"/>
            <a:chExt cx="285150" cy="319000"/>
          </a:xfrm>
        </p:grpSpPr>
        <p:sp>
          <p:nvSpPr>
            <p:cNvPr id="6287" name="Google Shape;6287;p65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5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5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65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65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2" name="Google Shape;6292;p65"/>
          <p:cNvGrpSpPr/>
          <p:nvPr/>
        </p:nvGrpSpPr>
        <p:grpSpPr>
          <a:xfrm>
            <a:off x="7700538" y="2864094"/>
            <a:ext cx="296606" cy="297168"/>
            <a:chOff x="-52513800" y="1903475"/>
            <a:chExt cx="316650" cy="317250"/>
          </a:xfrm>
        </p:grpSpPr>
        <p:sp>
          <p:nvSpPr>
            <p:cNvPr id="6293" name="Google Shape;6293;p65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65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5" name="Google Shape;6295;p65"/>
          <p:cNvGrpSpPr/>
          <p:nvPr/>
        </p:nvGrpSpPr>
        <p:grpSpPr>
          <a:xfrm>
            <a:off x="7708652" y="3298050"/>
            <a:ext cx="280378" cy="297332"/>
            <a:chOff x="-52505925" y="2295525"/>
            <a:chExt cx="299325" cy="317425"/>
          </a:xfrm>
        </p:grpSpPr>
        <p:sp>
          <p:nvSpPr>
            <p:cNvPr id="6296" name="Google Shape;6296;p65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5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65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65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0" name="Google Shape;6300;p65"/>
          <p:cNvGrpSpPr/>
          <p:nvPr/>
        </p:nvGrpSpPr>
        <p:grpSpPr>
          <a:xfrm>
            <a:off x="7717879" y="3733629"/>
            <a:ext cx="261925" cy="298081"/>
            <a:chOff x="-52494100" y="2686975"/>
            <a:chExt cx="279625" cy="318225"/>
          </a:xfrm>
        </p:grpSpPr>
        <p:sp>
          <p:nvSpPr>
            <p:cNvPr id="6301" name="Google Shape;6301;p65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65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65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65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65"/>
          <p:cNvGrpSpPr/>
          <p:nvPr/>
        </p:nvGrpSpPr>
        <p:grpSpPr>
          <a:xfrm>
            <a:off x="5533097" y="4169235"/>
            <a:ext cx="260449" cy="298081"/>
            <a:chOff x="-51708850" y="2305750"/>
            <a:chExt cx="278050" cy="318225"/>
          </a:xfrm>
        </p:grpSpPr>
        <p:sp>
          <p:nvSpPr>
            <p:cNvPr id="6306" name="Google Shape;6306;p65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65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65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9" name="Google Shape;6309;p65"/>
          <p:cNvGrpSpPr/>
          <p:nvPr/>
        </p:nvGrpSpPr>
        <p:grpSpPr>
          <a:xfrm>
            <a:off x="7717124" y="1552846"/>
            <a:ext cx="263434" cy="298922"/>
            <a:chOff x="1044400" y="2917425"/>
            <a:chExt cx="248125" cy="281550"/>
          </a:xfrm>
        </p:grpSpPr>
        <p:sp>
          <p:nvSpPr>
            <p:cNvPr id="6310" name="Google Shape;6310;p65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5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65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65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65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5" name="Google Shape;6315;p65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6" name="Google Shape;6316;p65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317" name="Google Shape;6317;p65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5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9" name="Google Shape;6319;p65"/>
          <p:cNvSpPr/>
          <p:nvPr/>
        </p:nvSpPr>
        <p:spPr>
          <a:xfrm>
            <a:off x="6834870" y="2424797"/>
            <a:ext cx="283315" cy="298947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4" name="Google Shape;6324;p66"/>
          <p:cNvSpPr txBox="1">
            <a:spLocks noGrp="1"/>
          </p:cNvSpPr>
          <p:nvPr>
            <p:ph type="title"/>
          </p:nvPr>
        </p:nvSpPr>
        <p:spPr>
          <a:xfrm>
            <a:off x="728527" y="539500"/>
            <a:ext cx="33477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Creative process icons</a:t>
            </a:r>
            <a:endParaRPr/>
          </a:p>
        </p:txBody>
      </p:sp>
      <p:sp>
        <p:nvSpPr>
          <p:cNvPr id="6325" name="Google Shape;6325;p66"/>
          <p:cNvSpPr txBox="1">
            <a:spLocks noGrp="1"/>
          </p:cNvSpPr>
          <p:nvPr>
            <p:ph type="title" idx="2"/>
          </p:nvPr>
        </p:nvSpPr>
        <p:spPr>
          <a:xfrm>
            <a:off x="4977550" y="539500"/>
            <a:ext cx="34584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Performing arts icons</a:t>
            </a:r>
            <a:endParaRPr/>
          </a:p>
        </p:txBody>
      </p:sp>
      <p:grpSp>
        <p:nvGrpSpPr>
          <p:cNvPr id="6326" name="Google Shape;6326;p66"/>
          <p:cNvGrpSpPr/>
          <p:nvPr/>
        </p:nvGrpSpPr>
        <p:grpSpPr>
          <a:xfrm>
            <a:off x="752747" y="1561609"/>
            <a:ext cx="215594" cy="276601"/>
            <a:chOff x="-50489600" y="1947400"/>
            <a:chExt cx="233150" cy="299125"/>
          </a:xfrm>
        </p:grpSpPr>
        <p:sp>
          <p:nvSpPr>
            <p:cNvPr id="6327" name="Google Shape;6327;p66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66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9" name="Google Shape;6329;p66"/>
          <p:cNvGrpSpPr/>
          <p:nvPr/>
        </p:nvGrpSpPr>
        <p:grpSpPr>
          <a:xfrm>
            <a:off x="722151" y="1997123"/>
            <a:ext cx="276786" cy="277502"/>
            <a:chOff x="-50523475" y="2316000"/>
            <a:chExt cx="299325" cy="300100"/>
          </a:xfrm>
        </p:grpSpPr>
        <p:sp>
          <p:nvSpPr>
            <p:cNvPr id="6330" name="Google Shape;6330;p66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6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2" name="Google Shape;6332;p66"/>
          <p:cNvGrpSpPr/>
          <p:nvPr/>
        </p:nvGrpSpPr>
        <p:grpSpPr>
          <a:xfrm>
            <a:off x="721065" y="2435039"/>
            <a:ext cx="278959" cy="276809"/>
            <a:chOff x="-50524250" y="2686150"/>
            <a:chExt cx="301675" cy="299350"/>
          </a:xfrm>
        </p:grpSpPr>
        <p:sp>
          <p:nvSpPr>
            <p:cNvPr id="6333" name="Google Shape;6333;p66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6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6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6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6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66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9" name="Google Shape;6339;p66"/>
          <p:cNvGrpSpPr/>
          <p:nvPr/>
        </p:nvGrpSpPr>
        <p:grpSpPr>
          <a:xfrm>
            <a:off x="2904561" y="1560788"/>
            <a:ext cx="277502" cy="278242"/>
            <a:chOff x="-48633950" y="1972600"/>
            <a:chExt cx="300100" cy="300900"/>
          </a:xfrm>
        </p:grpSpPr>
        <p:sp>
          <p:nvSpPr>
            <p:cNvPr id="6340" name="Google Shape;6340;p66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66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2" name="Google Shape;6342;p66"/>
          <p:cNvGrpSpPr/>
          <p:nvPr/>
        </p:nvGrpSpPr>
        <p:grpSpPr>
          <a:xfrm>
            <a:off x="2904919" y="2435051"/>
            <a:ext cx="276786" cy="276786"/>
            <a:chOff x="-48633175" y="2711375"/>
            <a:chExt cx="299325" cy="299325"/>
          </a:xfrm>
        </p:grpSpPr>
        <p:sp>
          <p:nvSpPr>
            <p:cNvPr id="6343" name="Google Shape;6343;p66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66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5" name="Google Shape;6345;p66"/>
          <p:cNvGrpSpPr/>
          <p:nvPr/>
        </p:nvGrpSpPr>
        <p:grpSpPr>
          <a:xfrm>
            <a:off x="1605674" y="2874036"/>
            <a:ext cx="243265" cy="277526"/>
            <a:chOff x="-46753100" y="1965500"/>
            <a:chExt cx="263075" cy="300125"/>
          </a:xfrm>
        </p:grpSpPr>
        <p:sp>
          <p:nvSpPr>
            <p:cNvPr id="6346" name="Google Shape;6346;p66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66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8" name="Google Shape;6348;p66"/>
          <p:cNvGrpSpPr/>
          <p:nvPr/>
        </p:nvGrpSpPr>
        <p:grpSpPr>
          <a:xfrm>
            <a:off x="1588185" y="3320688"/>
            <a:ext cx="278242" cy="244745"/>
            <a:chOff x="-46772025" y="2350650"/>
            <a:chExt cx="300900" cy="264675"/>
          </a:xfrm>
        </p:grpSpPr>
        <p:sp>
          <p:nvSpPr>
            <p:cNvPr id="6349" name="Google Shape;6349;p66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66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1" name="Google Shape;6351;p66"/>
          <p:cNvGrpSpPr/>
          <p:nvPr/>
        </p:nvGrpSpPr>
        <p:grpSpPr>
          <a:xfrm>
            <a:off x="1588185" y="3742743"/>
            <a:ext cx="278242" cy="278242"/>
            <a:chOff x="-46772025" y="2701925"/>
            <a:chExt cx="300900" cy="300900"/>
          </a:xfrm>
        </p:grpSpPr>
        <p:sp>
          <p:nvSpPr>
            <p:cNvPr id="6352" name="Google Shape;6352;p66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6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4" name="Google Shape;6354;p66"/>
          <p:cNvSpPr/>
          <p:nvPr/>
        </p:nvSpPr>
        <p:spPr>
          <a:xfrm>
            <a:off x="3778753" y="2873677"/>
            <a:ext cx="277502" cy="278242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5" name="Google Shape;6355;p66"/>
          <p:cNvGrpSpPr/>
          <p:nvPr/>
        </p:nvGrpSpPr>
        <p:grpSpPr>
          <a:xfrm>
            <a:off x="1152071" y="1560788"/>
            <a:ext cx="277502" cy="278242"/>
            <a:chOff x="-50154075" y="1948175"/>
            <a:chExt cx="300100" cy="300900"/>
          </a:xfrm>
        </p:grpSpPr>
        <p:sp>
          <p:nvSpPr>
            <p:cNvPr id="6356" name="Google Shape;6356;p66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6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8" name="Google Shape;6358;p66"/>
          <p:cNvGrpSpPr/>
          <p:nvPr/>
        </p:nvGrpSpPr>
        <p:grpSpPr>
          <a:xfrm>
            <a:off x="1152071" y="1997111"/>
            <a:ext cx="277502" cy="277526"/>
            <a:chOff x="-50154850" y="2316775"/>
            <a:chExt cx="300100" cy="300125"/>
          </a:xfrm>
        </p:grpSpPr>
        <p:sp>
          <p:nvSpPr>
            <p:cNvPr id="6359" name="Google Shape;6359;p66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66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1" name="Google Shape;6361;p66"/>
          <p:cNvGrpSpPr/>
          <p:nvPr/>
        </p:nvGrpSpPr>
        <p:grpSpPr>
          <a:xfrm>
            <a:off x="1148800" y="2435328"/>
            <a:ext cx="284045" cy="276231"/>
            <a:chOff x="-50158000" y="2685000"/>
            <a:chExt cx="307175" cy="298725"/>
          </a:xfrm>
        </p:grpSpPr>
        <p:sp>
          <p:nvSpPr>
            <p:cNvPr id="6362" name="Google Shape;6362;p66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6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4" name="Google Shape;6364;p66"/>
          <p:cNvGrpSpPr/>
          <p:nvPr/>
        </p:nvGrpSpPr>
        <p:grpSpPr>
          <a:xfrm>
            <a:off x="2904191" y="1996036"/>
            <a:ext cx="278242" cy="279676"/>
            <a:chOff x="-48634750" y="2342000"/>
            <a:chExt cx="300900" cy="302450"/>
          </a:xfrm>
        </p:grpSpPr>
        <p:sp>
          <p:nvSpPr>
            <p:cNvPr id="6365" name="Google Shape;6365;p66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66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66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66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6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6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6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6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3" name="Google Shape;6373;p66"/>
          <p:cNvGrpSpPr/>
          <p:nvPr/>
        </p:nvGrpSpPr>
        <p:grpSpPr>
          <a:xfrm>
            <a:off x="3340358" y="1561146"/>
            <a:ext cx="279676" cy="277526"/>
            <a:chOff x="-48266125" y="1973375"/>
            <a:chExt cx="302450" cy="300125"/>
          </a:xfrm>
        </p:grpSpPr>
        <p:sp>
          <p:nvSpPr>
            <p:cNvPr id="6374" name="Google Shape;6374;p66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66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66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66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66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6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0" name="Google Shape;6380;p66"/>
          <p:cNvGrpSpPr/>
          <p:nvPr/>
        </p:nvGrpSpPr>
        <p:grpSpPr>
          <a:xfrm>
            <a:off x="3361465" y="1997065"/>
            <a:ext cx="237463" cy="277618"/>
            <a:chOff x="-48237000" y="2342650"/>
            <a:chExt cx="256800" cy="300225"/>
          </a:xfrm>
        </p:grpSpPr>
        <p:sp>
          <p:nvSpPr>
            <p:cNvPr id="6381" name="Google Shape;6381;p66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6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6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4" name="Google Shape;6384;p66"/>
          <p:cNvGrpSpPr/>
          <p:nvPr/>
        </p:nvGrpSpPr>
        <p:grpSpPr>
          <a:xfrm>
            <a:off x="2030804" y="2875041"/>
            <a:ext cx="279699" cy="275514"/>
            <a:chOff x="-46404975" y="1966100"/>
            <a:chExt cx="302475" cy="297950"/>
          </a:xfrm>
        </p:grpSpPr>
        <p:sp>
          <p:nvSpPr>
            <p:cNvPr id="6385" name="Google Shape;6385;p66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66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6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6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9" name="Google Shape;6389;p66"/>
          <p:cNvGrpSpPr/>
          <p:nvPr/>
        </p:nvGrpSpPr>
        <p:grpSpPr>
          <a:xfrm>
            <a:off x="2031890" y="3304309"/>
            <a:ext cx="277526" cy="277502"/>
            <a:chOff x="-46401050" y="2333325"/>
            <a:chExt cx="300125" cy="300100"/>
          </a:xfrm>
        </p:grpSpPr>
        <p:sp>
          <p:nvSpPr>
            <p:cNvPr id="6390" name="Google Shape;6390;p66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6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66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66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4" name="Google Shape;6394;p66"/>
          <p:cNvSpPr/>
          <p:nvPr/>
        </p:nvSpPr>
        <p:spPr>
          <a:xfrm>
            <a:off x="2031162" y="3742743"/>
            <a:ext cx="278982" cy="278242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5" name="Google Shape;6395;p66"/>
          <p:cNvGrpSpPr/>
          <p:nvPr/>
        </p:nvGrpSpPr>
        <p:grpSpPr>
          <a:xfrm>
            <a:off x="3778384" y="3303951"/>
            <a:ext cx="278242" cy="278219"/>
            <a:chOff x="-44914800" y="2342000"/>
            <a:chExt cx="300900" cy="300875"/>
          </a:xfrm>
        </p:grpSpPr>
        <p:sp>
          <p:nvSpPr>
            <p:cNvPr id="6396" name="Google Shape;6396;p66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6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6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9" name="Google Shape;6399;p66"/>
          <p:cNvSpPr/>
          <p:nvPr/>
        </p:nvSpPr>
        <p:spPr>
          <a:xfrm>
            <a:off x="1588913" y="1561701"/>
            <a:ext cx="276786" cy="276416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0" name="Google Shape;6400;p66"/>
          <p:cNvGrpSpPr/>
          <p:nvPr/>
        </p:nvGrpSpPr>
        <p:grpSpPr>
          <a:xfrm>
            <a:off x="1588185" y="1997423"/>
            <a:ext cx="278242" cy="276901"/>
            <a:chOff x="-49786250" y="2316650"/>
            <a:chExt cx="300900" cy="299450"/>
          </a:xfrm>
        </p:grpSpPr>
        <p:sp>
          <p:nvSpPr>
            <p:cNvPr id="6401" name="Google Shape;6401;p66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6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6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6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6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66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66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8" name="Google Shape;6408;p66"/>
          <p:cNvSpPr/>
          <p:nvPr/>
        </p:nvSpPr>
        <p:spPr>
          <a:xfrm>
            <a:off x="1582729" y="2434323"/>
            <a:ext cx="289154" cy="278242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9" name="Google Shape;6409;p66"/>
          <p:cNvSpPr/>
          <p:nvPr/>
        </p:nvSpPr>
        <p:spPr>
          <a:xfrm>
            <a:off x="3778384" y="1561158"/>
            <a:ext cx="278242" cy="277502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0" name="Google Shape;6410;p66"/>
          <p:cNvGrpSpPr/>
          <p:nvPr/>
        </p:nvGrpSpPr>
        <p:grpSpPr>
          <a:xfrm>
            <a:off x="3828271" y="1996764"/>
            <a:ext cx="178467" cy="278219"/>
            <a:chOff x="-47842400" y="2342000"/>
            <a:chExt cx="193000" cy="300875"/>
          </a:xfrm>
        </p:grpSpPr>
        <p:sp>
          <p:nvSpPr>
            <p:cNvPr id="6411" name="Google Shape;6411;p66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6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6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4" name="Google Shape;6414;p66"/>
          <p:cNvGrpSpPr/>
          <p:nvPr/>
        </p:nvGrpSpPr>
        <p:grpSpPr>
          <a:xfrm>
            <a:off x="3778742" y="2434323"/>
            <a:ext cx="277526" cy="278242"/>
            <a:chOff x="-47896750" y="2710600"/>
            <a:chExt cx="300125" cy="300900"/>
          </a:xfrm>
        </p:grpSpPr>
        <p:sp>
          <p:nvSpPr>
            <p:cNvPr id="6415" name="Google Shape;6415;p66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66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6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6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9" name="Google Shape;6419;p66"/>
          <p:cNvGrpSpPr/>
          <p:nvPr/>
        </p:nvGrpSpPr>
        <p:grpSpPr>
          <a:xfrm>
            <a:off x="2466794" y="2890784"/>
            <a:ext cx="278242" cy="244028"/>
            <a:chOff x="-46033225" y="1982825"/>
            <a:chExt cx="300900" cy="263900"/>
          </a:xfrm>
        </p:grpSpPr>
        <p:sp>
          <p:nvSpPr>
            <p:cNvPr id="6420" name="Google Shape;6420;p66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6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66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3" name="Google Shape;6423;p66"/>
          <p:cNvGrpSpPr/>
          <p:nvPr/>
        </p:nvGrpSpPr>
        <p:grpSpPr>
          <a:xfrm>
            <a:off x="2464251" y="3316723"/>
            <a:ext cx="283328" cy="252674"/>
            <a:chOff x="-46034000" y="2334500"/>
            <a:chExt cx="306400" cy="273250"/>
          </a:xfrm>
        </p:grpSpPr>
        <p:sp>
          <p:nvSpPr>
            <p:cNvPr id="6424" name="Google Shape;6424;p66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6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66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7" name="Google Shape;6427;p66"/>
          <p:cNvGrpSpPr/>
          <p:nvPr/>
        </p:nvGrpSpPr>
        <p:grpSpPr>
          <a:xfrm>
            <a:off x="2499932" y="3743795"/>
            <a:ext cx="211964" cy="276139"/>
            <a:chOff x="-45998575" y="2702625"/>
            <a:chExt cx="229225" cy="298625"/>
          </a:xfrm>
        </p:grpSpPr>
        <p:sp>
          <p:nvSpPr>
            <p:cNvPr id="6428" name="Google Shape;6428;p66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6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6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6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6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66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66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5" name="Google Shape;6435;p66"/>
          <p:cNvSpPr/>
          <p:nvPr/>
        </p:nvSpPr>
        <p:spPr>
          <a:xfrm>
            <a:off x="3795502" y="3743113"/>
            <a:ext cx="244005" cy="277502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6" name="Google Shape;6436;p66"/>
          <p:cNvSpPr/>
          <p:nvPr/>
        </p:nvSpPr>
        <p:spPr>
          <a:xfrm>
            <a:off x="2031173" y="1569526"/>
            <a:ext cx="278959" cy="260765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7" name="Google Shape;6437;p66"/>
          <p:cNvGrpSpPr/>
          <p:nvPr/>
        </p:nvGrpSpPr>
        <p:grpSpPr>
          <a:xfrm>
            <a:off x="2048650" y="2433595"/>
            <a:ext cx="244005" cy="279699"/>
            <a:chOff x="-49398750" y="2684600"/>
            <a:chExt cx="263875" cy="302475"/>
          </a:xfrm>
        </p:grpSpPr>
        <p:sp>
          <p:nvSpPr>
            <p:cNvPr id="6438" name="Google Shape;6438;p66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6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6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1" name="Google Shape;6441;p66"/>
          <p:cNvGrpSpPr/>
          <p:nvPr/>
        </p:nvGrpSpPr>
        <p:grpSpPr>
          <a:xfrm>
            <a:off x="738911" y="2873677"/>
            <a:ext cx="243265" cy="278242"/>
            <a:chOff x="-47509225" y="1974175"/>
            <a:chExt cx="263075" cy="300900"/>
          </a:xfrm>
        </p:grpSpPr>
        <p:sp>
          <p:nvSpPr>
            <p:cNvPr id="6442" name="Google Shape;6442;p66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6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6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6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66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7" name="Google Shape;6447;p66"/>
          <p:cNvGrpSpPr/>
          <p:nvPr/>
        </p:nvGrpSpPr>
        <p:grpSpPr>
          <a:xfrm>
            <a:off x="720706" y="3304401"/>
            <a:ext cx="279676" cy="277318"/>
            <a:chOff x="-47529700" y="2342000"/>
            <a:chExt cx="302450" cy="299900"/>
          </a:xfrm>
        </p:grpSpPr>
        <p:sp>
          <p:nvSpPr>
            <p:cNvPr id="6448" name="Google Shape;6448;p66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6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0" name="Google Shape;6450;p66"/>
          <p:cNvGrpSpPr/>
          <p:nvPr/>
        </p:nvGrpSpPr>
        <p:grpSpPr>
          <a:xfrm>
            <a:off x="721793" y="3776252"/>
            <a:ext cx="277502" cy="211225"/>
            <a:chOff x="-47527350" y="2747625"/>
            <a:chExt cx="300100" cy="228425"/>
          </a:xfrm>
        </p:grpSpPr>
        <p:sp>
          <p:nvSpPr>
            <p:cNvPr id="6451" name="Google Shape;6451;p66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66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6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6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66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6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57" name="Google Shape;6457;p66"/>
          <p:cNvSpPr/>
          <p:nvPr/>
        </p:nvSpPr>
        <p:spPr>
          <a:xfrm>
            <a:off x="2905289" y="2873041"/>
            <a:ext cx="276046" cy="279514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8" name="Google Shape;6458;p66"/>
          <p:cNvGrpSpPr/>
          <p:nvPr/>
        </p:nvGrpSpPr>
        <p:grpSpPr>
          <a:xfrm>
            <a:off x="2904550" y="3321058"/>
            <a:ext cx="277526" cy="244005"/>
            <a:chOff x="-45664625" y="2352225"/>
            <a:chExt cx="300125" cy="263875"/>
          </a:xfrm>
        </p:grpSpPr>
        <p:sp>
          <p:nvSpPr>
            <p:cNvPr id="6459" name="Google Shape;6459;p66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66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6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6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6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6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6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6" name="Google Shape;6466;p66"/>
          <p:cNvGrpSpPr/>
          <p:nvPr/>
        </p:nvGrpSpPr>
        <p:grpSpPr>
          <a:xfrm>
            <a:off x="2903914" y="3743355"/>
            <a:ext cx="278797" cy="277017"/>
            <a:chOff x="-45665400" y="2703250"/>
            <a:chExt cx="301500" cy="299575"/>
          </a:xfrm>
        </p:grpSpPr>
        <p:sp>
          <p:nvSpPr>
            <p:cNvPr id="6467" name="Google Shape;6467;p66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66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66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6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1" name="Google Shape;6471;p66"/>
          <p:cNvGrpSpPr/>
          <p:nvPr/>
        </p:nvGrpSpPr>
        <p:grpSpPr>
          <a:xfrm>
            <a:off x="721423" y="4181776"/>
            <a:ext cx="278242" cy="278982"/>
            <a:chOff x="-44528075" y="1982825"/>
            <a:chExt cx="300900" cy="301700"/>
          </a:xfrm>
        </p:grpSpPr>
        <p:sp>
          <p:nvSpPr>
            <p:cNvPr id="6472" name="Google Shape;6472;p66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66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6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6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66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66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66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9" name="Google Shape;6479;p66"/>
          <p:cNvSpPr/>
          <p:nvPr/>
        </p:nvSpPr>
        <p:spPr>
          <a:xfrm>
            <a:off x="2467163" y="1561158"/>
            <a:ext cx="277502" cy="277502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0" name="Google Shape;6480;p66"/>
          <p:cNvGrpSpPr/>
          <p:nvPr/>
        </p:nvGrpSpPr>
        <p:grpSpPr>
          <a:xfrm>
            <a:off x="2467163" y="1997111"/>
            <a:ext cx="277502" cy="277526"/>
            <a:chOff x="-49048250" y="2316775"/>
            <a:chExt cx="300100" cy="300125"/>
          </a:xfrm>
        </p:grpSpPr>
        <p:sp>
          <p:nvSpPr>
            <p:cNvPr id="6481" name="Google Shape;6481;p66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6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6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6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5" name="Google Shape;6485;p66"/>
          <p:cNvSpPr/>
          <p:nvPr/>
        </p:nvSpPr>
        <p:spPr>
          <a:xfrm>
            <a:off x="2466077" y="2434820"/>
            <a:ext cx="279676" cy="277248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6" name="Google Shape;6486;p66"/>
          <p:cNvGrpSpPr/>
          <p:nvPr/>
        </p:nvGrpSpPr>
        <p:grpSpPr>
          <a:xfrm>
            <a:off x="1151331" y="2874047"/>
            <a:ext cx="278982" cy="277502"/>
            <a:chOff x="-47160325" y="1974175"/>
            <a:chExt cx="301700" cy="300100"/>
          </a:xfrm>
        </p:grpSpPr>
        <p:sp>
          <p:nvSpPr>
            <p:cNvPr id="6487" name="Google Shape;6487;p66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6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9" name="Google Shape;6489;p66"/>
          <p:cNvGrpSpPr/>
          <p:nvPr/>
        </p:nvGrpSpPr>
        <p:grpSpPr>
          <a:xfrm>
            <a:off x="1151701" y="3303951"/>
            <a:ext cx="278242" cy="278219"/>
            <a:chOff x="-47159525" y="2342000"/>
            <a:chExt cx="300900" cy="300875"/>
          </a:xfrm>
        </p:grpSpPr>
        <p:sp>
          <p:nvSpPr>
            <p:cNvPr id="6490" name="Google Shape;6490;p66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6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6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6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6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5" name="Google Shape;6495;p66"/>
          <p:cNvGrpSpPr/>
          <p:nvPr/>
        </p:nvGrpSpPr>
        <p:grpSpPr>
          <a:xfrm>
            <a:off x="1152071" y="3742743"/>
            <a:ext cx="277502" cy="278242"/>
            <a:chOff x="-47157950" y="2712175"/>
            <a:chExt cx="300100" cy="300900"/>
          </a:xfrm>
        </p:grpSpPr>
        <p:sp>
          <p:nvSpPr>
            <p:cNvPr id="6496" name="Google Shape;6496;p66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66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6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6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6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6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66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03" name="Google Shape;6503;p66"/>
          <p:cNvSpPr/>
          <p:nvPr/>
        </p:nvSpPr>
        <p:spPr>
          <a:xfrm>
            <a:off x="3358193" y="2874405"/>
            <a:ext cx="244005" cy="276786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04" name="Google Shape;6504;p66"/>
          <p:cNvGrpSpPr/>
          <p:nvPr/>
        </p:nvGrpSpPr>
        <p:grpSpPr>
          <a:xfrm>
            <a:off x="3357835" y="3304309"/>
            <a:ext cx="244722" cy="277502"/>
            <a:chOff x="-45278675" y="2333325"/>
            <a:chExt cx="264650" cy="300100"/>
          </a:xfrm>
        </p:grpSpPr>
        <p:sp>
          <p:nvSpPr>
            <p:cNvPr id="6505" name="Google Shape;6505;p66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66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66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66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9" name="Google Shape;6509;p66"/>
          <p:cNvGrpSpPr/>
          <p:nvPr/>
        </p:nvGrpSpPr>
        <p:grpSpPr>
          <a:xfrm>
            <a:off x="3365834" y="3743101"/>
            <a:ext cx="228725" cy="277526"/>
            <a:chOff x="-45270025" y="2701925"/>
            <a:chExt cx="247350" cy="300125"/>
          </a:xfrm>
        </p:grpSpPr>
        <p:sp>
          <p:nvSpPr>
            <p:cNvPr id="6510" name="Google Shape;6510;p66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66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66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66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14" name="Google Shape;6514;p66"/>
          <p:cNvSpPr/>
          <p:nvPr/>
        </p:nvSpPr>
        <p:spPr>
          <a:xfrm>
            <a:off x="1152071" y="4182516"/>
            <a:ext cx="277502" cy="277502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5" name="Google Shape;6515;p66"/>
          <p:cNvGrpSpPr/>
          <p:nvPr/>
        </p:nvGrpSpPr>
        <p:grpSpPr>
          <a:xfrm>
            <a:off x="2051564" y="1993888"/>
            <a:ext cx="238177" cy="283971"/>
            <a:chOff x="2209567" y="1972337"/>
            <a:chExt cx="307444" cy="366556"/>
          </a:xfrm>
        </p:grpSpPr>
        <p:sp>
          <p:nvSpPr>
            <p:cNvPr id="6516" name="Google Shape;6516;p66"/>
            <p:cNvSpPr/>
            <p:nvPr/>
          </p:nvSpPr>
          <p:spPr>
            <a:xfrm>
              <a:off x="2345143" y="1972337"/>
              <a:ext cx="20709" cy="62097"/>
            </a:xfrm>
            <a:custGeom>
              <a:avLst/>
              <a:gdLst/>
              <a:ahLst/>
              <a:cxnLst/>
              <a:rect l="l" t="t" r="r" b="b"/>
              <a:pathLst>
                <a:path w="694" h="2081" extrusionOk="0">
                  <a:moveTo>
                    <a:pt x="347" y="1"/>
                  </a:moveTo>
                  <a:cubicBezTo>
                    <a:pt x="158" y="1"/>
                    <a:pt x="1" y="158"/>
                    <a:pt x="1" y="348"/>
                  </a:cubicBezTo>
                  <a:lnTo>
                    <a:pt x="1" y="1765"/>
                  </a:lnTo>
                  <a:cubicBezTo>
                    <a:pt x="1" y="1923"/>
                    <a:pt x="158" y="2080"/>
                    <a:pt x="347" y="2080"/>
                  </a:cubicBezTo>
                  <a:cubicBezTo>
                    <a:pt x="536" y="2080"/>
                    <a:pt x="694" y="1923"/>
                    <a:pt x="694" y="1734"/>
                  </a:cubicBezTo>
                  <a:lnTo>
                    <a:pt x="694" y="348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66"/>
            <p:cNvSpPr/>
            <p:nvPr/>
          </p:nvSpPr>
          <p:spPr>
            <a:xfrm>
              <a:off x="2265235" y="1998803"/>
              <a:ext cx="55502" cy="39389"/>
            </a:xfrm>
            <a:custGeom>
              <a:avLst/>
              <a:gdLst/>
              <a:ahLst/>
              <a:cxnLst/>
              <a:rect l="l" t="t" r="r" b="b"/>
              <a:pathLst>
                <a:path w="1860" h="1320" extrusionOk="0">
                  <a:moveTo>
                    <a:pt x="465" y="1"/>
                  </a:moveTo>
                  <a:cubicBezTo>
                    <a:pt x="344" y="1"/>
                    <a:pt x="222" y="78"/>
                    <a:pt x="158" y="185"/>
                  </a:cubicBezTo>
                  <a:cubicBezTo>
                    <a:pt x="1" y="311"/>
                    <a:pt x="64" y="563"/>
                    <a:pt x="253" y="658"/>
                  </a:cubicBezTo>
                  <a:lnTo>
                    <a:pt x="1229" y="1288"/>
                  </a:lnTo>
                  <a:cubicBezTo>
                    <a:pt x="1261" y="1319"/>
                    <a:pt x="1355" y="1319"/>
                    <a:pt x="1418" y="1319"/>
                  </a:cubicBezTo>
                  <a:cubicBezTo>
                    <a:pt x="1544" y="1319"/>
                    <a:pt x="1671" y="1288"/>
                    <a:pt x="1734" y="1162"/>
                  </a:cubicBezTo>
                  <a:cubicBezTo>
                    <a:pt x="1860" y="1004"/>
                    <a:pt x="1765" y="752"/>
                    <a:pt x="1607" y="689"/>
                  </a:cubicBezTo>
                  <a:lnTo>
                    <a:pt x="631" y="59"/>
                  </a:lnTo>
                  <a:cubicBezTo>
                    <a:pt x="580" y="18"/>
                    <a:pt x="523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66"/>
            <p:cNvSpPr/>
            <p:nvPr/>
          </p:nvSpPr>
          <p:spPr>
            <a:xfrm>
              <a:off x="2393093" y="2000594"/>
              <a:ext cx="51743" cy="38523"/>
            </a:xfrm>
            <a:custGeom>
              <a:avLst/>
              <a:gdLst/>
              <a:ahLst/>
              <a:cxnLst/>
              <a:rect l="l" t="t" r="r" b="b"/>
              <a:pathLst>
                <a:path w="1734" h="1291" extrusionOk="0">
                  <a:moveTo>
                    <a:pt x="1354" y="0"/>
                  </a:moveTo>
                  <a:cubicBezTo>
                    <a:pt x="1301" y="0"/>
                    <a:pt x="1247" y="11"/>
                    <a:pt x="1198" y="31"/>
                  </a:cubicBezTo>
                  <a:lnTo>
                    <a:pt x="221" y="661"/>
                  </a:lnTo>
                  <a:cubicBezTo>
                    <a:pt x="63" y="787"/>
                    <a:pt x="0" y="976"/>
                    <a:pt x="95" y="1133"/>
                  </a:cubicBezTo>
                  <a:cubicBezTo>
                    <a:pt x="126" y="1228"/>
                    <a:pt x="252" y="1291"/>
                    <a:pt x="347" y="1291"/>
                  </a:cubicBezTo>
                  <a:cubicBezTo>
                    <a:pt x="441" y="1291"/>
                    <a:pt x="473" y="1291"/>
                    <a:pt x="568" y="1259"/>
                  </a:cubicBezTo>
                  <a:lnTo>
                    <a:pt x="1544" y="629"/>
                  </a:lnTo>
                  <a:cubicBezTo>
                    <a:pt x="1702" y="503"/>
                    <a:pt x="1733" y="314"/>
                    <a:pt x="1670" y="157"/>
                  </a:cubicBezTo>
                  <a:cubicBezTo>
                    <a:pt x="1584" y="49"/>
                    <a:pt x="1469" y="0"/>
                    <a:pt x="13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19" name="Google Shape;6519;p66"/>
            <p:cNvGrpSpPr/>
            <p:nvPr/>
          </p:nvGrpSpPr>
          <p:grpSpPr>
            <a:xfrm>
              <a:off x="2209567" y="2078266"/>
              <a:ext cx="307444" cy="260626"/>
              <a:chOff x="1636184" y="2959225"/>
              <a:chExt cx="232666" cy="197250"/>
            </a:xfrm>
          </p:grpSpPr>
          <p:sp>
            <p:nvSpPr>
              <p:cNvPr id="6520" name="Google Shape;6520;p66"/>
              <p:cNvSpPr/>
              <p:nvPr/>
            </p:nvSpPr>
            <p:spPr>
              <a:xfrm>
                <a:off x="1649300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1" name="Google Shape;6521;p66"/>
              <p:cNvSpPr/>
              <p:nvPr/>
            </p:nvSpPr>
            <p:spPr>
              <a:xfrm flipH="1">
                <a:off x="1636184" y="2959225"/>
                <a:ext cx="219550" cy="197250"/>
              </a:xfrm>
              <a:custGeom>
                <a:avLst/>
                <a:gdLst/>
                <a:ahLst/>
                <a:cxnLst/>
                <a:rect l="l" t="t" r="r" b="b"/>
                <a:pathLst>
                  <a:path w="8782" h="7890" extrusionOk="0">
                    <a:moveTo>
                      <a:pt x="3485" y="419"/>
                    </a:moveTo>
                    <a:lnTo>
                      <a:pt x="2342" y="1952"/>
                    </a:lnTo>
                    <a:lnTo>
                      <a:pt x="1757" y="419"/>
                    </a:lnTo>
                    <a:close/>
                    <a:moveTo>
                      <a:pt x="6495" y="419"/>
                    </a:moveTo>
                    <a:lnTo>
                      <a:pt x="5882" y="1952"/>
                    </a:lnTo>
                    <a:lnTo>
                      <a:pt x="4739" y="419"/>
                    </a:lnTo>
                    <a:close/>
                    <a:moveTo>
                      <a:pt x="1255" y="809"/>
                    </a:moveTo>
                    <a:lnTo>
                      <a:pt x="1812" y="2314"/>
                    </a:lnTo>
                    <a:lnTo>
                      <a:pt x="307" y="2314"/>
                    </a:lnTo>
                    <a:lnTo>
                      <a:pt x="1255" y="809"/>
                    </a:lnTo>
                    <a:close/>
                    <a:moveTo>
                      <a:pt x="4154" y="614"/>
                    </a:moveTo>
                    <a:lnTo>
                      <a:pt x="5408" y="2314"/>
                    </a:lnTo>
                    <a:lnTo>
                      <a:pt x="2900" y="2314"/>
                    </a:lnTo>
                    <a:lnTo>
                      <a:pt x="4154" y="614"/>
                    </a:lnTo>
                    <a:close/>
                    <a:moveTo>
                      <a:pt x="6997" y="809"/>
                    </a:moveTo>
                    <a:lnTo>
                      <a:pt x="7945" y="2314"/>
                    </a:lnTo>
                    <a:lnTo>
                      <a:pt x="6440" y="2314"/>
                    </a:lnTo>
                    <a:lnTo>
                      <a:pt x="6997" y="809"/>
                    </a:lnTo>
                    <a:close/>
                    <a:moveTo>
                      <a:pt x="2035" y="2928"/>
                    </a:moveTo>
                    <a:lnTo>
                      <a:pt x="3206" y="6133"/>
                    </a:lnTo>
                    <a:lnTo>
                      <a:pt x="419" y="2928"/>
                    </a:lnTo>
                    <a:close/>
                    <a:moveTo>
                      <a:pt x="7806" y="2928"/>
                    </a:moveTo>
                    <a:lnTo>
                      <a:pt x="5018" y="6133"/>
                    </a:lnTo>
                    <a:lnTo>
                      <a:pt x="6217" y="2928"/>
                    </a:lnTo>
                    <a:close/>
                    <a:moveTo>
                      <a:pt x="5548" y="2928"/>
                    </a:moveTo>
                    <a:lnTo>
                      <a:pt x="4126" y="6719"/>
                    </a:lnTo>
                    <a:lnTo>
                      <a:pt x="2677" y="2928"/>
                    </a:lnTo>
                    <a:close/>
                    <a:moveTo>
                      <a:pt x="1562" y="1"/>
                    </a:moveTo>
                    <a:lnTo>
                      <a:pt x="1" y="2482"/>
                    </a:lnTo>
                    <a:lnTo>
                      <a:pt x="1" y="2510"/>
                    </a:lnTo>
                    <a:lnTo>
                      <a:pt x="1" y="2537"/>
                    </a:lnTo>
                    <a:lnTo>
                      <a:pt x="1" y="2593"/>
                    </a:lnTo>
                    <a:lnTo>
                      <a:pt x="1" y="2621"/>
                    </a:lnTo>
                    <a:lnTo>
                      <a:pt x="1" y="2649"/>
                    </a:lnTo>
                    <a:lnTo>
                      <a:pt x="1" y="2677"/>
                    </a:lnTo>
                    <a:lnTo>
                      <a:pt x="1" y="2733"/>
                    </a:lnTo>
                    <a:lnTo>
                      <a:pt x="1" y="2760"/>
                    </a:lnTo>
                    <a:lnTo>
                      <a:pt x="1" y="2788"/>
                    </a:lnTo>
                    <a:lnTo>
                      <a:pt x="1" y="2816"/>
                    </a:lnTo>
                    <a:lnTo>
                      <a:pt x="1" y="2872"/>
                    </a:lnTo>
                    <a:lnTo>
                      <a:pt x="4349" y="7834"/>
                    </a:lnTo>
                    <a:lnTo>
                      <a:pt x="4405" y="7890"/>
                    </a:lnTo>
                    <a:lnTo>
                      <a:pt x="4879" y="7890"/>
                    </a:lnTo>
                    <a:lnTo>
                      <a:pt x="4907" y="7834"/>
                    </a:lnTo>
                    <a:lnTo>
                      <a:pt x="8753" y="2788"/>
                    </a:lnTo>
                    <a:lnTo>
                      <a:pt x="8753" y="2788"/>
                    </a:lnTo>
                    <a:cubicBezTo>
                      <a:pt x="8744" y="2798"/>
                      <a:pt x="8738" y="2801"/>
                      <a:pt x="8735" y="2801"/>
                    </a:cubicBezTo>
                    <a:cubicBezTo>
                      <a:pt x="8729" y="2801"/>
                      <a:pt x="8735" y="2788"/>
                      <a:pt x="8753" y="2788"/>
                    </a:cubicBezTo>
                    <a:lnTo>
                      <a:pt x="8781" y="2760"/>
                    </a:lnTo>
                    <a:lnTo>
                      <a:pt x="8781" y="2733"/>
                    </a:lnTo>
                    <a:lnTo>
                      <a:pt x="8781" y="2677"/>
                    </a:lnTo>
                    <a:lnTo>
                      <a:pt x="8781" y="2649"/>
                    </a:lnTo>
                    <a:lnTo>
                      <a:pt x="8781" y="2621"/>
                    </a:lnTo>
                    <a:lnTo>
                      <a:pt x="8781" y="2593"/>
                    </a:lnTo>
                    <a:lnTo>
                      <a:pt x="8781" y="2537"/>
                    </a:lnTo>
                    <a:lnTo>
                      <a:pt x="8781" y="2510"/>
                    </a:lnTo>
                    <a:lnTo>
                      <a:pt x="8781" y="2482"/>
                    </a:lnTo>
                    <a:lnTo>
                      <a:pt x="72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2" name="Google Shape;6522;p66"/>
              <p:cNvSpPr/>
              <p:nvPr/>
            </p:nvSpPr>
            <p:spPr>
              <a:xfrm>
                <a:off x="1734750" y="3136775"/>
                <a:ext cx="36900" cy="19650"/>
              </a:xfrm>
              <a:custGeom>
                <a:avLst/>
                <a:gdLst/>
                <a:ahLst/>
                <a:cxnLst/>
                <a:rect l="l" t="t" r="r" b="b"/>
                <a:pathLst>
                  <a:path w="1476" h="786" extrusionOk="0">
                    <a:moveTo>
                      <a:pt x="0" y="786"/>
                    </a:moveTo>
                    <a:lnTo>
                      <a:pt x="1476" y="786"/>
                    </a:lnTo>
                    <a:lnTo>
                      <a:pt x="76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23" name="Google Shape;6523;p66"/>
              <p:cNvSpPr/>
              <p:nvPr/>
            </p:nvSpPr>
            <p:spPr>
              <a:xfrm>
                <a:off x="1684150" y="2963550"/>
                <a:ext cx="139900" cy="11300"/>
              </a:xfrm>
              <a:custGeom>
                <a:avLst/>
                <a:gdLst/>
                <a:ahLst/>
                <a:cxnLst/>
                <a:rect l="l" t="t" r="r" b="b"/>
                <a:pathLst>
                  <a:path w="5596" h="452" extrusionOk="0">
                    <a:moveTo>
                      <a:pt x="0" y="452"/>
                    </a:moveTo>
                    <a:lnTo>
                      <a:pt x="5596" y="452"/>
                    </a:lnTo>
                    <a:lnTo>
                      <a:pt x="5500" y="0"/>
                    </a:lnTo>
                    <a:lnTo>
                      <a:pt x="238" y="47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grpSp>
        <p:nvGrpSpPr>
          <p:cNvPr id="6524" name="Google Shape;6524;p66"/>
          <p:cNvGrpSpPr/>
          <p:nvPr/>
        </p:nvGrpSpPr>
        <p:grpSpPr>
          <a:xfrm>
            <a:off x="3380049" y="2432000"/>
            <a:ext cx="200295" cy="282888"/>
            <a:chOff x="-47300587" y="123275"/>
            <a:chExt cx="190975" cy="269725"/>
          </a:xfrm>
        </p:grpSpPr>
        <p:sp>
          <p:nvSpPr>
            <p:cNvPr id="6525" name="Google Shape;6525;p66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6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6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66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66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0" name="Google Shape;6530;p66"/>
          <p:cNvGrpSpPr/>
          <p:nvPr/>
        </p:nvGrpSpPr>
        <p:grpSpPr>
          <a:xfrm>
            <a:off x="5087502" y="1559222"/>
            <a:ext cx="284871" cy="282762"/>
            <a:chOff x="-13966675" y="1639700"/>
            <a:chExt cx="354450" cy="351825"/>
          </a:xfrm>
        </p:grpSpPr>
        <p:sp>
          <p:nvSpPr>
            <p:cNvPr id="6531" name="Google Shape;6531;p66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6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6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66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6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36" name="Google Shape;6536;p66"/>
          <p:cNvSpPr/>
          <p:nvPr/>
        </p:nvSpPr>
        <p:spPr>
          <a:xfrm>
            <a:off x="5088135" y="1993903"/>
            <a:ext cx="283606" cy="28424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7" name="Google Shape;6537;p66"/>
          <p:cNvSpPr/>
          <p:nvPr/>
        </p:nvSpPr>
        <p:spPr>
          <a:xfrm>
            <a:off x="5138456" y="2430756"/>
            <a:ext cx="182962" cy="282340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38" name="Google Shape;6538;p66"/>
          <p:cNvGrpSpPr/>
          <p:nvPr/>
        </p:nvGrpSpPr>
        <p:grpSpPr>
          <a:xfrm>
            <a:off x="6833132" y="1558961"/>
            <a:ext cx="282963" cy="283284"/>
            <a:chOff x="-12199250" y="1662675"/>
            <a:chExt cx="352075" cy="352475"/>
          </a:xfrm>
        </p:grpSpPr>
        <p:sp>
          <p:nvSpPr>
            <p:cNvPr id="6539" name="Google Shape;6539;p66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66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66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2" name="Google Shape;6542;p66"/>
          <p:cNvGrpSpPr/>
          <p:nvPr/>
        </p:nvGrpSpPr>
        <p:grpSpPr>
          <a:xfrm>
            <a:off x="6832178" y="1993591"/>
            <a:ext cx="284871" cy="284871"/>
            <a:chOff x="-12199250" y="2096250"/>
            <a:chExt cx="354450" cy="354450"/>
          </a:xfrm>
        </p:grpSpPr>
        <p:sp>
          <p:nvSpPr>
            <p:cNvPr id="6543" name="Google Shape;6543;p66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6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5" name="Google Shape;6545;p66"/>
          <p:cNvGrpSpPr/>
          <p:nvPr/>
        </p:nvGrpSpPr>
        <p:grpSpPr>
          <a:xfrm>
            <a:off x="6833132" y="2429802"/>
            <a:ext cx="282963" cy="284249"/>
            <a:chOff x="-12199250" y="2530225"/>
            <a:chExt cx="352075" cy="353675"/>
          </a:xfrm>
        </p:grpSpPr>
        <p:sp>
          <p:nvSpPr>
            <p:cNvPr id="6546" name="Google Shape;6546;p66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66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6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66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0" name="Google Shape;6550;p66"/>
          <p:cNvSpPr/>
          <p:nvPr/>
        </p:nvSpPr>
        <p:spPr>
          <a:xfrm>
            <a:off x="5087813" y="2868688"/>
            <a:ext cx="284249" cy="284409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1" name="Google Shape;6551;p66"/>
          <p:cNvGrpSpPr/>
          <p:nvPr/>
        </p:nvGrpSpPr>
        <p:grpSpPr>
          <a:xfrm>
            <a:off x="5087502" y="3305547"/>
            <a:ext cx="284871" cy="282360"/>
            <a:chOff x="-10462550" y="2057650"/>
            <a:chExt cx="354450" cy="351325"/>
          </a:xfrm>
        </p:grpSpPr>
        <p:sp>
          <p:nvSpPr>
            <p:cNvPr id="6552" name="Google Shape;6552;p66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66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4" name="Google Shape;6554;p66"/>
          <p:cNvSpPr/>
          <p:nvPr/>
        </p:nvSpPr>
        <p:spPr>
          <a:xfrm>
            <a:off x="7723611" y="2868769"/>
            <a:ext cx="260821" cy="28424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5" name="Google Shape;6555;p66"/>
          <p:cNvGrpSpPr/>
          <p:nvPr/>
        </p:nvGrpSpPr>
        <p:grpSpPr>
          <a:xfrm>
            <a:off x="6818565" y="2869201"/>
            <a:ext cx="312097" cy="283385"/>
            <a:chOff x="-8692750" y="1622100"/>
            <a:chExt cx="388325" cy="352600"/>
          </a:xfrm>
        </p:grpSpPr>
        <p:sp>
          <p:nvSpPr>
            <p:cNvPr id="6556" name="Google Shape;6556;p66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66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66"/>
          <p:cNvGrpSpPr/>
          <p:nvPr/>
        </p:nvGrpSpPr>
        <p:grpSpPr>
          <a:xfrm>
            <a:off x="5518722" y="1558479"/>
            <a:ext cx="284229" cy="284249"/>
            <a:chOff x="-13529550" y="1639425"/>
            <a:chExt cx="353650" cy="353675"/>
          </a:xfrm>
        </p:grpSpPr>
        <p:sp>
          <p:nvSpPr>
            <p:cNvPr id="6559" name="Google Shape;6559;p66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66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6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6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6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6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66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66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7" name="Google Shape;6567;p66"/>
          <p:cNvGrpSpPr/>
          <p:nvPr/>
        </p:nvGrpSpPr>
        <p:grpSpPr>
          <a:xfrm>
            <a:off x="5517768" y="1994536"/>
            <a:ext cx="286137" cy="282983"/>
            <a:chOff x="-13531925" y="2075775"/>
            <a:chExt cx="356025" cy="352100"/>
          </a:xfrm>
        </p:grpSpPr>
        <p:sp>
          <p:nvSpPr>
            <p:cNvPr id="6568" name="Google Shape;6568;p66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6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0" name="Google Shape;6570;p66"/>
          <p:cNvGrpSpPr/>
          <p:nvPr/>
        </p:nvGrpSpPr>
        <p:grpSpPr>
          <a:xfrm>
            <a:off x="5519033" y="2430124"/>
            <a:ext cx="283606" cy="283606"/>
            <a:chOff x="-13528775" y="2507400"/>
            <a:chExt cx="352875" cy="352875"/>
          </a:xfrm>
        </p:grpSpPr>
        <p:sp>
          <p:nvSpPr>
            <p:cNvPr id="6571" name="Google Shape;6571;p66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6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6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4" name="Google Shape;6574;p66"/>
          <p:cNvSpPr/>
          <p:nvPr/>
        </p:nvSpPr>
        <p:spPr>
          <a:xfrm>
            <a:off x="7268914" y="1584438"/>
            <a:ext cx="284249" cy="232330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5" name="Google Shape;6575;p66"/>
          <p:cNvSpPr/>
          <p:nvPr/>
        </p:nvSpPr>
        <p:spPr>
          <a:xfrm>
            <a:off x="7268603" y="1994295"/>
            <a:ext cx="284871" cy="283465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76" name="Google Shape;6576;p66"/>
          <p:cNvGrpSpPr/>
          <p:nvPr/>
        </p:nvGrpSpPr>
        <p:grpSpPr>
          <a:xfrm>
            <a:off x="7282848" y="2429802"/>
            <a:ext cx="256380" cy="284249"/>
            <a:chOff x="-11747150" y="2530225"/>
            <a:chExt cx="319000" cy="353675"/>
          </a:xfrm>
        </p:grpSpPr>
        <p:sp>
          <p:nvSpPr>
            <p:cNvPr id="6577" name="Google Shape;6577;p66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6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9" name="Google Shape;6579;p66"/>
          <p:cNvGrpSpPr/>
          <p:nvPr/>
        </p:nvGrpSpPr>
        <p:grpSpPr>
          <a:xfrm>
            <a:off x="5519033" y="2869090"/>
            <a:ext cx="283606" cy="283606"/>
            <a:chOff x="-10027775" y="1622900"/>
            <a:chExt cx="352875" cy="352875"/>
          </a:xfrm>
        </p:grpSpPr>
        <p:sp>
          <p:nvSpPr>
            <p:cNvPr id="6580" name="Google Shape;6580;p66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66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66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6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66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66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6" name="Google Shape;6586;p66"/>
          <p:cNvSpPr/>
          <p:nvPr/>
        </p:nvSpPr>
        <p:spPr>
          <a:xfrm>
            <a:off x="5524730" y="3304532"/>
            <a:ext cx="272213" cy="284389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7" name="Google Shape;6587;p66"/>
          <p:cNvGrpSpPr/>
          <p:nvPr/>
        </p:nvGrpSpPr>
        <p:grpSpPr>
          <a:xfrm>
            <a:off x="8156343" y="2868457"/>
            <a:ext cx="268416" cy="284871"/>
            <a:chOff x="-10019125" y="2490075"/>
            <a:chExt cx="333975" cy="354450"/>
          </a:xfrm>
        </p:grpSpPr>
        <p:sp>
          <p:nvSpPr>
            <p:cNvPr id="6588" name="Google Shape;6588;p66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66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66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6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2" name="Google Shape;6592;p66"/>
          <p:cNvGrpSpPr/>
          <p:nvPr/>
        </p:nvGrpSpPr>
        <p:grpSpPr>
          <a:xfrm>
            <a:off x="6828059" y="3303969"/>
            <a:ext cx="293109" cy="285514"/>
            <a:chOff x="-8684100" y="2032450"/>
            <a:chExt cx="364700" cy="355250"/>
          </a:xfrm>
        </p:grpSpPr>
        <p:sp>
          <p:nvSpPr>
            <p:cNvPr id="6593" name="Google Shape;6593;p66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66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66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6" name="Google Shape;6596;p66"/>
          <p:cNvSpPr/>
          <p:nvPr/>
        </p:nvSpPr>
        <p:spPr>
          <a:xfrm>
            <a:off x="5977907" y="1558800"/>
            <a:ext cx="250071" cy="283606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7" name="Google Shape;6597;p66"/>
          <p:cNvGrpSpPr/>
          <p:nvPr/>
        </p:nvGrpSpPr>
        <p:grpSpPr>
          <a:xfrm>
            <a:off x="5959874" y="1993842"/>
            <a:ext cx="286137" cy="284369"/>
            <a:chOff x="-13095575" y="2073400"/>
            <a:chExt cx="356025" cy="353825"/>
          </a:xfrm>
        </p:grpSpPr>
        <p:sp>
          <p:nvSpPr>
            <p:cNvPr id="6598" name="Google Shape;6598;p66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6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66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66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66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66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6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66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6" name="Google Shape;6606;p66"/>
          <p:cNvSpPr/>
          <p:nvPr/>
        </p:nvSpPr>
        <p:spPr>
          <a:xfrm>
            <a:off x="5960818" y="2430124"/>
            <a:ext cx="284249" cy="283606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7" name="Google Shape;6607;p66"/>
          <p:cNvGrpSpPr/>
          <p:nvPr/>
        </p:nvGrpSpPr>
        <p:grpSpPr>
          <a:xfrm>
            <a:off x="7711264" y="1558127"/>
            <a:ext cx="285514" cy="284952"/>
            <a:chOff x="-11332875" y="1660700"/>
            <a:chExt cx="355250" cy="354550"/>
          </a:xfrm>
        </p:grpSpPr>
        <p:sp>
          <p:nvSpPr>
            <p:cNvPr id="6608" name="Google Shape;6608;p66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66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66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6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2" name="Google Shape;6612;p66"/>
          <p:cNvSpPr/>
          <p:nvPr/>
        </p:nvSpPr>
        <p:spPr>
          <a:xfrm>
            <a:off x="7710320" y="1994857"/>
            <a:ext cx="287403" cy="282340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3" name="Google Shape;6613;p66"/>
          <p:cNvSpPr/>
          <p:nvPr/>
        </p:nvSpPr>
        <p:spPr>
          <a:xfrm>
            <a:off x="7710953" y="2447524"/>
            <a:ext cx="286137" cy="248805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4" name="Google Shape;6614;p66"/>
          <p:cNvGrpSpPr/>
          <p:nvPr/>
        </p:nvGrpSpPr>
        <p:grpSpPr>
          <a:xfrm>
            <a:off x="5978228" y="2867824"/>
            <a:ext cx="249428" cy="286137"/>
            <a:chOff x="-9570950" y="1622100"/>
            <a:chExt cx="310350" cy="356025"/>
          </a:xfrm>
        </p:grpSpPr>
        <p:sp>
          <p:nvSpPr>
            <p:cNvPr id="6615" name="Google Shape;6615;p66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6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7" name="Google Shape;6617;p66"/>
          <p:cNvGrpSpPr/>
          <p:nvPr/>
        </p:nvGrpSpPr>
        <p:grpSpPr>
          <a:xfrm>
            <a:off x="5960507" y="3304602"/>
            <a:ext cx="284871" cy="284249"/>
            <a:chOff x="-9594575" y="2056875"/>
            <a:chExt cx="354450" cy="353675"/>
          </a:xfrm>
        </p:grpSpPr>
        <p:sp>
          <p:nvSpPr>
            <p:cNvPr id="6618" name="Google Shape;6618;p66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6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6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1" name="Google Shape;6621;p66"/>
          <p:cNvSpPr/>
          <p:nvPr/>
        </p:nvSpPr>
        <p:spPr>
          <a:xfrm>
            <a:off x="7268593" y="3329929"/>
            <a:ext cx="284892" cy="233595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2" name="Google Shape;6622;p66"/>
          <p:cNvGrpSpPr/>
          <p:nvPr/>
        </p:nvGrpSpPr>
        <p:grpSpPr>
          <a:xfrm>
            <a:off x="6398258" y="1558800"/>
            <a:ext cx="284871" cy="283606"/>
            <a:chOff x="-12661600" y="1640225"/>
            <a:chExt cx="354450" cy="352875"/>
          </a:xfrm>
        </p:grpSpPr>
        <p:sp>
          <p:nvSpPr>
            <p:cNvPr id="6623" name="Google Shape;6623;p66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66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66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6" name="Google Shape;6626;p66"/>
          <p:cNvGrpSpPr/>
          <p:nvPr/>
        </p:nvGrpSpPr>
        <p:grpSpPr>
          <a:xfrm>
            <a:off x="6398570" y="2011464"/>
            <a:ext cx="284249" cy="249127"/>
            <a:chOff x="-12660025" y="2096250"/>
            <a:chExt cx="353675" cy="309975"/>
          </a:xfrm>
        </p:grpSpPr>
        <p:sp>
          <p:nvSpPr>
            <p:cNvPr id="6627" name="Google Shape;6627;p66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6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6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66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66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6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66"/>
          <p:cNvGrpSpPr/>
          <p:nvPr/>
        </p:nvGrpSpPr>
        <p:grpSpPr>
          <a:xfrm>
            <a:off x="6397304" y="2429651"/>
            <a:ext cx="286780" cy="284550"/>
            <a:chOff x="-12663175" y="2506800"/>
            <a:chExt cx="356825" cy="354050"/>
          </a:xfrm>
        </p:grpSpPr>
        <p:sp>
          <p:nvSpPr>
            <p:cNvPr id="6634" name="Google Shape;6634;p66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6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66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66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8" name="Google Shape;6638;p66"/>
          <p:cNvGrpSpPr/>
          <p:nvPr/>
        </p:nvGrpSpPr>
        <p:grpSpPr>
          <a:xfrm>
            <a:off x="8148748" y="1558479"/>
            <a:ext cx="283606" cy="284249"/>
            <a:chOff x="-10896525" y="1663050"/>
            <a:chExt cx="352875" cy="353675"/>
          </a:xfrm>
        </p:grpSpPr>
        <p:sp>
          <p:nvSpPr>
            <p:cNvPr id="6639" name="Google Shape;6639;p66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66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1" name="Google Shape;6641;p66"/>
          <p:cNvSpPr/>
          <p:nvPr/>
        </p:nvSpPr>
        <p:spPr>
          <a:xfrm>
            <a:off x="8181348" y="1993842"/>
            <a:ext cx="218405" cy="284369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2" name="Google Shape;6642;p66"/>
          <p:cNvGrpSpPr/>
          <p:nvPr/>
        </p:nvGrpSpPr>
        <p:grpSpPr>
          <a:xfrm>
            <a:off x="8148427" y="2438984"/>
            <a:ext cx="284249" cy="265884"/>
            <a:chOff x="-10898100" y="2542050"/>
            <a:chExt cx="353675" cy="330825"/>
          </a:xfrm>
        </p:grpSpPr>
        <p:sp>
          <p:nvSpPr>
            <p:cNvPr id="6643" name="Google Shape;6643;p66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6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6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66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66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66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9" name="Google Shape;6649;p66"/>
          <p:cNvGrpSpPr/>
          <p:nvPr/>
        </p:nvGrpSpPr>
        <p:grpSpPr>
          <a:xfrm>
            <a:off x="6399203" y="2869663"/>
            <a:ext cx="282983" cy="282460"/>
            <a:chOff x="-9157450" y="1622750"/>
            <a:chExt cx="352100" cy="351450"/>
          </a:xfrm>
        </p:grpSpPr>
        <p:sp>
          <p:nvSpPr>
            <p:cNvPr id="6650" name="Google Shape;6650;p66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6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2" name="Google Shape;6652;p66"/>
          <p:cNvGrpSpPr/>
          <p:nvPr/>
        </p:nvGrpSpPr>
        <p:grpSpPr>
          <a:xfrm>
            <a:off x="6430858" y="3305868"/>
            <a:ext cx="219671" cy="281717"/>
            <a:chOff x="-9119650" y="2056875"/>
            <a:chExt cx="273325" cy="350525"/>
          </a:xfrm>
        </p:grpSpPr>
        <p:sp>
          <p:nvSpPr>
            <p:cNvPr id="6653" name="Google Shape;6653;p66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6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5" name="Google Shape;6655;p66"/>
          <p:cNvSpPr/>
          <p:nvPr/>
        </p:nvSpPr>
        <p:spPr>
          <a:xfrm>
            <a:off x="8149060" y="3304612"/>
            <a:ext cx="282983" cy="284229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6" name="Google Shape;6656;p66"/>
          <p:cNvSpPr/>
          <p:nvPr/>
        </p:nvSpPr>
        <p:spPr>
          <a:xfrm>
            <a:off x="7285701" y="2868779"/>
            <a:ext cx="250674" cy="284229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7" name="Google Shape;6657;p66"/>
          <p:cNvGrpSpPr/>
          <p:nvPr/>
        </p:nvGrpSpPr>
        <p:grpSpPr>
          <a:xfrm>
            <a:off x="7711284" y="3304623"/>
            <a:ext cx="285476" cy="284207"/>
            <a:chOff x="6001575" y="3119050"/>
            <a:chExt cx="315025" cy="313625"/>
          </a:xfrm>
        </p:grpSpPr>
        <p:sp>
          <p:nvSpPr>
            <p:cNvPr id="6658" name="Google Shape;6658;p66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6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4" name="Google Shape;6664;p6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Nature </a:t>
            </a:r>
            <a:r>
              <a:rPr lang="en"/>
              <a:t>i</a:t>
            </a:r>
            <a:r>
              <a:rPr lang="en">
                <a:solidFill>
                  <a:schemeClr val="lt1"/>
                </a:solidFill>
              </a:rPr>
              <a:t>cons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665" name="Google Shape;6665;p67"/>
          <p:cNvSpPr/>
          <p:nvPr/>
        </p:nvSpPr>
        <p:spPr>
          <a:xfrm>
            <a:off x="1617398" y="1993981"/>
            <a:ext cx="222824" cy="29235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6" name="Google Shape;6666;p67"/>
          <p:cNvGrpSpPr/>
          <p:nvPr/>
        </p:nvGrpSpPr>
        <p:grpSpPr>
          <a:xfrm>
            <a:off x="1581906" y="2416359"/>
            <a:ext cx="293807" cy="293766"/>
            <a:chOff x="-21298675" y="2414425"/>
            <a:chExt cx="306400" cy="306325"/>
          </a:xfrm>
        </p:grpSpPr>
        <p:sp>
          <p:nvSpPr>
            <p:cNvPr id="6667" name="Google Shape;6667;p67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67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67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0" name="Google Shape;6670;p67"/>
          <p:cNvGrpSpPr/>
          <p:nvPr/>
        </p:nvGrpSpPr>
        <p:grpSpPr>
          <a:xfrm>
            <a:off x="1581523" y="2881391"/>
            <a:ext cx="294574" cy="274777"/>
            <a:chOff x="-21299475" y="2798025"/>
            <a:chExt cx="307200" cy="286525"/>
          </a:xfrm>
        </p:grpSpPr>
        <p:sp>
          <p:nvSpPr>
            <p:cNvPr id="6671" name="Google Shape;6671;p67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7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67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67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67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67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7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67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67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7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7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7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3" name="Google Shape;6683;p67"/>
          <p:cNvSpPr/>
          <p:nvPr/>
        </p:nvSpPr>
        <p:spPr>
          <a:xfrm>
            <a:off x="3774177" y="1994832"/>
            <a:ext cx="291554" cy="290649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4" name="Google Shape;6684;p67"/>
          <p:cNvSpPr/>
          <p:nvPr/>
        </p:nvSpPr>
        <p:spPr>
          <a:xfrm>
            <a:off x="3773805" y="2416695"/>
            <a:ext cx="292297" cy="293094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5" name="Google Shape;6685;p67"/>
          <p:cNvSpPr/>
          <p:nvPr/>
        </p:nvSpPr>
        <p:spPr>
          <a:xfrm>
            <a:off x="3768891" y="2872616"/>
            <a:ext cx="302125" cy="292327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6" name="Google Shape;6686;p67"/>
          <p:cNvGrpSpPr/>
          <p:nvPr/>
        </p:nvGrpSpPr>
        <p:grpSpPr>
          <a:xfrm>
            <a:off x="5975129" y="1994365"/>
            <a:ext cx="255307" cy="291584"/>
            <a:chOff x="-17545650" y="2051350"/>
            <a:chExt cx="266250" cy="304050"/>
          </a:xfrm>
        </p:grpSpPr>
        <p:sp>
          <p:nvSpPr>
            <p:cNvPr id="6687" name="Google Shape;6687;p67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7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7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67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1" name="Google Shape;6691;p67"/>
          <p:cNvSpPr/>
          <p:nvPr/>
        </p:nvSpPr>
        <p:spPr>
          <a:xfrm>
            <a:off x="5956634" y="2416707"/>
            <a:ext cx="292297" cy="293070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2" name="Google Shape;6692;p67"/>
          <p:cNvGrpSpPr/>
          <p:nvPr/>
        </p:nvGrpSpPr>
        <p:grpSpPr>
          <a:xfrm>
            <a:off x="5957006" y="2881667"/>
            <a:ext cx="291554" cy="274226"/>
            <a:chOff x="-17565350" y="2809825"/>
            <a:chExt cx="304050" cy="285950"/>
          </a:xfrm>
        </p:grpSpPr>
        <p:sp>
          <p:nvSpPr>
            <p:cNvPr id="6693" name="Google Shape;6693;p67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67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7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67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67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8" name="Google Shape;6698;p67"/>
          <p:cNvSpPr/>
          <p:nvPr/>
        </p:nvSpPr>
        <p:spPr>
          <a:xfrm>
            <a:off x="1185694" y="2873360"/>
            <a:ext cx="222057" cy="290841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9" name="Google Shape;6699;p67"/>
          <p:cNvSpPr/>
          <p:nvPr/>
        </p:nvSpPr>
        <p:spPr>
          <a:xfrm>
            <a:off x="2021101" y="1993981"/>
            <a:ext cx="290810" cy="29235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0" name="Google Shape;6700;p67"/>
          <p:cNvSpPr/>
          <p:nvPr/>
        </p:nvSpPr>
        <p:spPr>
          <a:xfrm>
            <a:off x="2021101" y="2417162"/>
            <a:ext cx="290810" cy="292159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1" name="Google Shape;6701;p67"/>
          <p:cNvGrpSpPr/>
          <p:nvPr/>
        </p:nvGrpSpPr>
        <p:grpSpPr>
          <a:xfrm>
            <a:off x="2038121" y="2872616"/>
            <a:ext cx="256769" cy="292327"/>
            <a:chOff x="-20904875" y="2788575"/>
            <a:chExt cx="267775" cy="304825"/>
          </a:xfrm>
        </p:grpSpPr>
        <p:sp>
          <p:nvSpPr>
            <p:cNvPr id="6702" name="Google Shape;6702;p67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67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4" name="Google Shape;6704;p67"/>
          <p:cNvGrpSpPr/>
          <p:nvPr/>
        </p:nvGrpSpPr>
        <p:grpSpPr>
          <a:xfrm>
            <a:off x="4243303" y="2417822"/>
            <a:ext cx="222081" cy="290841"/>
            <a:chOff x="-19006700" y="2434925"/>
            <a:chExt cx="231600" cy="303275"/>
          </a:xfrm>
        </p:grpSpPr>
        <p:sp>
          <p:nvSpPr>
            <p:cNvPr id="6705" name="Google Shape;6705;p67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7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67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67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9" name="Google Shape;6709;p67"/>
          <p:cNvSpPr/>
          <p:nvPr/>
        </p:nvSpPr>
        <p:spPr>
          <a:xfrm>
            <a:off x="4208567" y="2872988"/>
            <a:ext cx="291554" cy="291584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0" name="Google Shape;6710;p67"/>
          <p:cNvSpPr/>
          <p:nvPr/>
        </p:nvSpPr>
        <p:spPr>
          <a:xfrm>
            <a:off x="6413393" y="1993993"/>
            <a:ext cx="256050" cy="292327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1" name="Google Shape;6711;p67"/>
          <p:cNvGrpSpPr/>
          <p:nvPr/>
        </p:nvGrpSpPr>
        <p:grpSpPr>
          <a:xfrm>
            <a:off x="6395270" y="2426141"/>
            <a:ext cx="292297" cy="274202"/>
            <a:chOff x="-17190425" y="2435725"/>
            <a:chExt cx="304825" cy="285925"/>
          </a:xfrm>
        </p:grpSpPr>
        <p:sp>
          <p:nvSpPr>
            <p:cNvPr id="6712" name="Google Shape;6712;p67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67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67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5" name="Google Shape;6715;p67"/>
          <p:cNvSpPr/>
          <p:nvPr/>
        </p:nvSpPr>
        <p:spPr>
          <a:xfrm>
            <a:off x="6389160" y="2874115"/>
            <a:ext cx="289276" cy="289330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6" name="Google Shape;6716;p67"/>
          <p:cNvGrpSpPr/>
          <p:nvPr/>
        </p:nvGrpSpPr>
        <p:grpSpPr>
          <a:xfrm>
            <a:off x="7703929" y="1993622"/>
            <a:ext cx="293807" cy="293070"/>
            <a:chOff x="-15719925" y="2416825"/>
            <a:chExt cx="306400" cy="305600"/>
          </a:xfrm>
        </p:grpSpPr>
        <p:sp>
          <p:nvSpPr>
            <p:cNvPr id="6717" name="Google Shape;6717;p67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67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67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20" name="Google Shape;6720;p67"/>
          <p:cNvSpPr/>
          <p:nvPr/>
        </p:nvSpPr>
        <p:spPr>
          <a:xfrm>
            <a:off x="2450198" y="1993418"/>
            <a:ext cx="294550" cy="293478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1" name="Google Shape;6721;p67"/>
          <p:cNvSpPr/>
          <p:nvPr/>
        </p:nvSpPr>
        <p:spPr>
          <a:xfrm>
            <a:off x="2451325" y="2452406"/>
            <a:ext cx="292297" cy="221673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2" name="Google Shape;6722;p67"/>
          <p:cNvGrpSpPr/>
          <p:nvPr/>
        </p:nvGrpSpPr>
        <p:grpSpPr>
          <a:xfrm>
            <a:off x="2449443" y="2872988"/>
            <a:ext cx="296060" cy="291584"/>
            <a:chOff x="-20550425" y="2789350"/>
            <a:chExt cx="308750" cy="304050"/>
          </a:xfrm>
        </p:grpSpPr>
        <p:sp>
          <p:nvSpPr>
            <p:cNvPr id="6723" name="Google Shape;6723;p67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67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5" name="Google Shape;6725;p67"/>
          <p:cNvGrpSpPr/>
          <p:nvPr/>
        </p:nvGrpSpPr>
        <p:grpSpPr>
          <a:xfrm>
            <a:off x="4641891" y="1993897"/>
            <a:ext cx="292321" cy="292519"/>
            <a:chOff x="-18666450" y="2059825"/>
            <a:chExt cx="304850" cy="305025"/>
          </a:xfrm>
        </p:grpSpPr>
        <p:sp>
          <p:nvSpPr>
            <p:cNvPr id="6726" name="Google Shape;6726;p67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67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8" name="Google Shape;6728;p67"/>
          <p:cNvGrpSpPr/>
          <p:nvPr/>
        </p:nvGrpSpPr>
        <p:grpSpPr>
          <a:xfrm>
            <a:off x="4641520" y="2417834"/>
            <a:ext cx="293064" cy="290817"/>
            <a:chOff x="-18668025" y="2435725"/>
            <a:chExt cx="305625" cy="303250"/>
          </a:xfrm>
        </p:grpSpPr>
        <p:sp>
          <p:nvSpPr>
            <p:cNvPr id="6729" name="Google Shape;6729;p67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67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1" name="Google Shape;6731;p67"/>
          <p:cNvGrpSpPr/>
          <p:nvPr/>
        </p:nvGrpSpPr>
        <p:grpSpPr>
          <a:xfrm>
            <a:off x="4641148" y="2872616"/>
            <a:ext cx="293807" cy="292327"/>
            <a:chOff x="-18668800" y="2807475"/>
            <a:chExt cx="306400" cy="304825"/>
          </a:xfrm>
        </p:grpSpPr>
        <p:sp>
          <p:nvSpPr>
            <p:cNvPr id="6732" name="Google Shape;6732;p67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7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67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67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7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7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7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67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67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1" name="Google Shape;6741;p67"/>
          <p:cNvGrpSpPr/>
          <p:nvPr/>
        </p:nvGrpSpPr>
        <p:grpSpPr>
          <a:xfrm>
            <a:off x="6849312" y="1993610"/>
            <a:ext cx="256817" cy="293094"/>
            <a:chOff x="-16798200" y="2050575"/>
            <a:chExt cx="267825" cy="305625"/>
          </a:xfrm>
        </p:grpSpPr>
        <p:sp>
          <p:nvSpPr>
            <p:cNvPr id="6742" name="Google Shape;6742;p67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7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7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5" name="Google Shape;6745;p67"/>
          <p:cNvGrpSpPr/>
          <p:nvPr/>
        </p:nvGrpSpPr>
        <p:grpSpPr>
          <a:xfrm>
            <a:off x="8140877" y="2417834"/>
            <a:ext cx="293064" cy="290817"/>
            <a:chOff x="-16817100" y="2801175"/>
            <a:chExt cx="305625" cy="303250"/>
          </a:xfrm>
        </p:grpSpPr>
        <p:sp>
          <p:nvSpPr>
            <p:cNvPr id="6746" name="Google Shape;6746;p67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7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7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7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67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67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67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67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67"/>
          <p:cNvGrpSpPr/>
          <p:nvPr/>
        </p:nvGrpSpPr>
        <p:grpSpPr>
          <a:xfrm>
            <a:off x="7266955" y="1993610"/>
            <a:ext cx="293807" cy="293094"/>
            <a:chOff x="-15717575" y="2786200"/>
            <a:chExt cx="306400" cy="305625"/>
          </a:xfrm>
        </p:grpSpPr>
        <p:sp>
          <p:nvSpPr>
            <p:cNvPr id="6755" name="Google Shape;6755;p67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7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7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7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67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67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7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67"/>
          <p:cNvGrpSpPr/>
          <p:nvPr/>
        </p:nvGrpSpPr>
        <p:grpSpPr>
          <a:xfrm>
            <a:off x="2908303" y="1993981"/>
            <a:ext cx="293064" cy="292351"/>
            <a:chOff x="-20173175" y="2038750"/>
            <a:chExt cx="305625" cy="304850"/>
          </a:xfrm>
        </p:grpSpPr>
        <p:sp>
          <p:nvSpPr>
            <p:cNvPr id="6763" name="Google Shape;6763;p67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7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5" name="Google Shape;6765;p67"/>
          <p:cNvSpPr/>
          <p:nvPr/>
        </p:nvSpPr>
        <p:spPr>
          <a:xfrm>
            <a:off x="2909058" y="2417642"/>
            <a:ext cx="291554" cy="291200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6" name="Google Shape;6766;p67"/>
          <p:cNvGrpSpPr/>
          <p:nvPr/>
        </p:nvGrpSpPr>
        <p:grpSpPr>
          <a:xfrm>
            <a:off x="2909058" y="2872233"/>
            <a:ext cx="291554" cy="293094"/>
            <a:chOff x="-20173175" y="2787775"/>
            <a:chExt cx="304050" cy="305625"/>
          </a:xfrm>
        </p:grpSpPr>
        <p:sp>
          <p:nvSpPr>
            <p:cNvPr id="6767" name="Google Shape;6767;p67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7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7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67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67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7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67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67"/>
          <p:cNvGrpSpPr/>
          <p:nvPr/>
        </p:nvGrpSpPr>
        <p:grpSpPr>
          <a:xfrm>
            <a:off x="5083292" y="2417822"/>
            <a:ext cx="292297" cy="290841"/>
            <a:chOff x="-18294675" y="2434925"/>
            <a:chExt cx="304825" cy="303275"/>
          </a:xfrm>
        </p:grpSpPr>
        <p:sp>
          <p:nvSpPr>
            <p:cNvPr id="6775" name="Google Shape;6775;p67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7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67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67"/>
          <p:cNvGrpSpPr/>
          <p:nvPr/>
        </p:nvGrpSpPr>
        <p:grpSpPr>
          <a:xfrm>
            <a:off x="5118029" y="2873360"/>
            <a:ext cx="222824" cy="290841"/>
            <a:chOff x="-18258450" y="2809825"/>
            <a:chExt cx="232375" cy="303275"/>
          </a:xfrm>
        </p:grpSpPr>
        <p:sp>
          <p:nvSpPr>
            <p:cNvPr id="6779" name="Google Shape;6779;p67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7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7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2" name="Google Shape;6782;p67"/>
          <p:cNvSpPr/>
          <p:nvPr/>
        </p:nvSpPr>
        <p:spPr>
          <a:xfrm>
            <a:off x="1151317" y="1993610"/>
            <a:ext cx="290810" cy="293094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83" name="Google Shape;6783;p67"/>
          <p:cNvGrpSpPr/>
          <p:nvPr/>
        </p:nvGrpSpPr>
        <p:grpSpPr>
          <a:xfrm>
            <a:off x="732601" y="2417066"/>
            <a:ext cx="256050" cy="292351"/>
            <a:chOff x="-16422500" y="2425450"/>
            <a:chExt cx="267025" cy="304850"/>
          </a:xfrm>
        </p:grpSpPr>
        <p:sp>
          <p:nvSpPr>
            <p:cNvPr id="6784" name="Google Shape;6784;p67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7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7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67"/>
          <p:cNvGrpSpPr/>
          <p:nvPr/>
        </p:nvGrpSpPr>
        <p:grpSpPr>
          <a:xfrm>
            <a:off x="7704673" y="2417450"/>
            <a:ext cx="292321" cy="291584"/>
            <a:chOff x="-16442200" y="2801175"/>
            <a:chExt cx="304850" cy="304050"/>
          </a:xfrm>
        </p:grpSpPr>
        <p:sp>
          <p:nvSpPr>
            <p:cNvPr id="6788" name="Google Shape;6788;p67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7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7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1" name="Google Shape;6791;p67"/>
          <p:cNvSpPr/>
          <p:nvPr/>
        </p:nvSpPr>
        <p:spPr>
          <a:xfrm>
            <a:off x="722853" y="1995120"/>
            <a:ext cx="290786" cy="290074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2" name="Google Shape;6792;p67"/>
          <p:cNvSpPr/>
          <p:nvPr/>
        </p:nvSpPr>
        <p:spPr>
          <a:xfrm>
            <a:off x="3337188" y="2005034"/>
            <a:ext cx="293064" cy="27024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3" name="Google Shape;6793;p67"/>
          <p:cNvGrpSpPr/>
          <p:nvPr/>
        </p:nvGrpSpPr>
        <p:grpSpPr>
          <a:xfrm>
            <a:off x="3335294" y="2418301"/>
            <a:ext cx="296851" cy="289882"/>
            <a:chOff x="-19802200" y="2416025"/>
            <a:chExt cx="309575" cy="302275"/>
          </a:xfrm>
        </p:grpSpPr>
        <p:sp>
          <p:nvSpPr>
            <p:cNvPr id="6794" name="Google Shape;6794;p67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7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67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67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7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9" name="Google Shape;6799;p67"/>
          <p:cNvGrpSpPr/>
          <p:nvPr/>
        </p:nvGrpSpPr>
        <p:grpSpPr>
          <a:xfrm>
            <a:off x="3337188" y="2872988"/>
            <a:ext cx="293064" cy="291584"/>
            <a:chOff x="-19801400" y="2788575"/>
            <a:chExt cx="305625" cy="304050"/>
          </a:xfrm>
        </p:grpSpPr>
        <p:sp>
          <p:nvSpPr>
            <p:cNvPr id="6800" name="Google Shape;6800;p67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7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67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67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7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7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6" name="Google Shape;6806;p67"/>
          <p:cNvGrpSpPr/>
          <p:nvPr/>
        </p:nvGrpSpPr>
        <p:grpSpPr>
          <a:xfrm>
            <a:off x="5534144" y="1994365"/>
            <a:ext cx="260581" cy="291584"/>
            <a:chOff x="-17903225" y="2060800"/>
            <a:chExt cx="271750" cy="304050"/>
          </a:xfrm>
        </p:grpSpPr>
        <p:sp>
          <p:nvSpPr>
            <p:cNvPr id="6807" name="Google Shape;6807;p67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67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67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0" name="Google Shape;6810;p67"/>
          <p:cNvGrpSpPr/>
          <p:nvPr/>
        </p:nvGrpSpPr>
        <p:grpSpPr>
          <a:xfrm>
            <a:off x="5518286" y="2417450"/>
            <a:ext cx="292297" cy="291584"/>
            <a:chOff x="-17918975" y="2435725"/>
            <a:chExt cx="304825" cy="304050"/>
          </a:xfrm>
        </p:grpSpPr>
        <p:sp>
          <p:nvSpPr>
            <p:cNvPr id="6811" name="Google Shape;6811;p67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67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3" name="Google Shape;6813;p67"/>
          <p:cNvGrpSpPr/>
          <p:nvPr/>
        </p:nvGrpSpPr>
        <p:grpSpPr>
          <a:xfrm>
            <a:off x="5536026" y="2873743"/>
            <a:ext cx="256817" cy="290074"/>
            <a:chOff x="-17899300" y="2810625"/>
            <a:chExt cx="267825" cy="302475"/>
          </a:xfrm>
        </p:grpSpPr>
        <p:sp>
          <p:nvSpPr>
            <p:cNvPr id="6814" name="Google Shape;6814;p67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7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7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7" name="Google Shape;6817;p67"/>
          <p:cNvGrpSpPr/>
          <p:nvPr/>
        </p:nvGrpSpPr>
        <p:grpSpPr>
          <a:xfrm>
            <a:off x="1150946" y="2426884"/>
            <a:ext cx="291554" cy="272716"/>
            <a:chOff x="-16066500" y="2060800"/>
            <a:chExt cx="304050" cy="284375"/>
          </a:xfrm>
        </p:grpSpPr>
        <p:sp>
          <p:nvSpPr>
            <p:cNvPr id="6818" name="Google Shape;6818;p67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7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7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7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7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3" name="Google Shape;6823;p67"/>
          <p:cNvSpPr/>
          <p:nvPr/>
        </p:nvSpPr>
        <p:spPr>
          <a:xfrm>
            <a:off x="706474" y="2872245"/>
            <a:ext cx="293064" cy="293070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4" name="Google Shape;6824;p67"/>
          <p:cNvSpPr/>
          <p:nvPr/>
        </p:nvSpPr>
        <p:spPr>
          <a:xfrm>
            <a:off x="7293002" y="2416791"/>
            <a:ext cx="241715" cy="292903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5" name="Google Shape;6825;p67"/>
          <p:cNvSpPr/>
          <p:nvPr/>
        </p:nvSpPr>
        <p:spPr>
          <a:xfrm>
            <a:off x="8140889" y="1994928"/>
            <a:ext cx="293040" cy="29045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26" name="Google Shape;6826;p67"/>
          <p:cNvGrpSpPr/>
          <p:nvPr/>
        </p:nvGrpSpPr>
        <p:grpSpPr>
          <a:xfrm>
            <a:off x="6864115" y="2433909"/>
            <a:ext cx="227211" cy="258666"/>
            <a:chOff x="4995050" y="3245650"/>
            <a:chExt cx="236950" cy="269725"/>
          </a:xfrm>
        </p:grpSpPr>
        <p:sp>
          <p:nvSpPr>
            <p:cNvPr id="6827" name="Google Shape;6827;p67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67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7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30" name="Google Shape;6830;p67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6831" name="Google Shape;6831;p67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2" name="Google Shape;6832;p67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833" name="Google Shape;6833;p67"/>
          <p:cNvGrpSpPr/>
          <p:nvPr/>
        </p:nvGrpSpPr>
        <p:grpSpPr>
          <a:xfrm>
            <a:off x="5082153" y="1993603"/>
            <a:ext cx="294576" cy="293107"/>
            <a:chOff x="4724650" y="2885700"/>
            <a:chExt cx="270750" cy="269375"/>
          </a:xfrm>
        </p:grpSpPr>
        <p:sp>
          <p:nvSpPr>
            <p:cNvPr id="6834" name="Google Shape;6834;p67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7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7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7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7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67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67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1" name="Google Shape;6841;p67"/>
          <p:cNvGrpSpPr/>
          <p:nvPr/>
        </p:nvGrpSpPr>
        <p:grpSpPr>
          <a:xfrm>
            <a:off x="4234218" y="1995863"/>
            <a:ext cx="240251" cy="288589"/>
            <a:chOff x="4459350" y="2882125"/>
            <a:chExt cx="228375" cy="274350"/>
          </a:xfrm>
        </p:grpSpPr>
        <p:sp>
          <p:nvSpPr>
            <p:cNvPr id="6842" name="Google Shape;6842;p67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7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67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67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7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6847" name="Google Shape;6847;p67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2" name="Google Shape;6852;p6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SEO </a:t>
            </a:r>
            <a:r>
              <a:rPr lang="en"/>
              <a:t>&amp; marketing ico</a:t>
            </a:r>
            <a:r>
              <a:rPr lang="en">
                <a:solidFill>
                  <a:schemeClr val="lt1"/>
                </a:solidFill>
              </a:rPr>
              <a:t>ns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853" name="Google Shape;6853;p68"/>
          <p:cNvSpPr/>
          <p:nvPr/>
        </p:nvSpPr>
        <p:spPr>
          <a:xfrm>
            <a:off x="713230" y="1995823"/>
            <a:ext cx="283715" cy="276837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4" name="Google Shape;6854;p68"/>
          <p:cNvGrpSpPr/>
          <p:nvPr/>
        </p:nvGrpSpPr>
        <p:grpSpPr>
          <a:xfrm>
            <a:off x="5532267" y="1996473"/>
            <a:ext cx="279248" cy="275537"/>
            <a:chOff x="-6713450" y="2397900"/>
            <a:chExt cx="295375" cy="291450"/>
          </a:xfrm>
        </p:grpSpPr>
        <p:sp>
          <p:nvSpPr>
            <p:cNvPr id="6855" name="Google Shape;6855;p68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8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7" name="Google Shape;6857;p68"/>
          <p:cNvSpPr/>
          <p:nvPr/>
        </p:nvSpPr>
        <p:spPr>
          <a:xfrm>
            <a:off x="2904442" y="2432578"/>
            <a:ext cx="279271" cy="276270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8" name="Google Shape;6858;p68"/>
          <p:cNvGrpSpPr/>
          <p:nvPr/>
        </p:nvGrpSpPr>
        <p:grpSpPr>
          <a:xfrm>
            <a:off x="2461182" y="1996568"/>
            <a:ext cx="277026" cy="275348"/>
            <a:chOff x="-4932650" y="2046625"/>
            <a:chExt cx="293025" cy="291250"/>
          </a:xfrm>
        </p:grpSpPr>
        <p:sp>
          <p:nvSpPr>
            <p:cNvPr id="6859" name="Google Shape;6859;p68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8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61" name="Google Shape;6861;p68"/>
          <p:cNvSpPr/>
          <p:nvPr/>
        </p:nvSpPr>
        <p:spPr>
          <a:xfrm>
            <a:off x="7714817" y="1996839"/>
            <a:ext cx="275537" cy="274804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2" name="Google Shape;6862;p68"/>
          <p:cNvGrpSpPr/>
          <p:nvPr/>
        </p:nvGrpSpPr>
        <p:grpSpPr>
          <a:xfrm>
            <a:off x="4216878" y="2876492"/>
            <a:ext cx="277026" cy="275537"/>
            <a:chOff x="-4931075" y="2765725"/>
            <a:chExt cx="293025" cy="291450"/>
          </a:xfrm>
        </p:grpSpPr>
        <p:sp>
          <p:nvSpPr>
            <p:cNvPr id="6863" name="Google Shape;6863;p68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8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5" name="Google Shape;6865;p68"/>
          <p:cNvGrpSpPr/>
          <p:nvPr/>
        </p:nvGrpSpPr>
        <p:grpSpPr>
          <a:xfrm>
            <a:off x="4217623" y="2012864"/>
            <a:ext cx="275537" cy="242755"/>
            <a:chOff x="-3137650" y="2067900"/>
            <a:chExt cx="291450" cy="256775"/>
          </a:xfrm>
        </p:grpSpPr>
        <p:sp>
          <p:nvSpPr>
            <p:cNvPr id="6866" name="Google Shape;6866;p68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68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68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9" name="Google Shape;6869;p68"/>
          <p:cNvGrpSpPr/>
          <p:nvPr/>
        </p:nvGrpSpPr>
        <p:grpSpPr>
          <a:xfrm>
            <a:off x="5086792" y="2876173"/>
            <a:ext cx="275537" cy="276175"/>
            <a:chOff x="-3137650" y="2408950"/>
            <a:chExt cx="291450" cy="292125"/>
          </a:xfrm>
        </p:grpSpPr>
        <p:sp>
          <p:nvSpPr>
            <p:cNvPr id="6870" name="Google Shape;6870;p68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8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8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8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68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68"/>
          <p:cNvGrpSpPr/>
          <p:nvPr/>
        </p:nvGrpSpPr>
        <p:grpSpPr>
          <a:xfrm>
            <a:off x="6836308" y="2448957"/>
            <a:ext cx="275537" cy="243511"/>
            <a:chOff x="-3137650" y="2787000"/>
            <a:chExt cx="291450" cy="257575"/>
          </a:xfrm>
        </p:grpSpPr>
        <p:sp>
          <p:nvSpPr>
            <p:cNvPr id="6876" name="Google Shape;6876;p68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8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8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68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68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8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8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8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4" name="Google Shape;6884;p68"/>
          <p:cNvSpPr/>
          <p:nvPr/>
        </p:nvSpPr>
        <p:spPr>
          <a:xfrm>
            <a:off x="1151442" y="2917452"/>
            <a:ext cx="275537" cy="193618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5" name="Google Shape;6885;p68"/>
          <p:cNvSpPr/>
          <p:nvPr/>
        </p:nvSpPr>
        <p:spPr>
          <a:xfrm>
            <a:off x="1151076" y="1996048"/>
            <a:ext cx="276270" cy="276388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6" name="Google Shape;6886;p68"/>
          <p:cNvSpPr/>
          <p:nvPr/>
        </p:nvSpPr>
        <p:spPr>
          <a:xfrm>
            <a:off x="5962595" y="1995823"/>
            <a:ext cx="278515" cy="276837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7" name="Google Shape;6887;p68"/>
          <p:cNvGrpSpPr/>
          <p:nvPr/>
        </p:nvGrpSpPr>
        <p:grpSpPr>
          <a:xfrm>
            <a:off x="3339755" y="2432578"/>
            <a:ext cx="276270" cy="276270"/>
            <a:chOff x="-6354300" y="2757075"/>
            <a:chExt cx="292225" cy="292225"/>
          </a:xfrm>
        </p:grpSpPr>
        <p:sp>
          <p:nvSpPr>
            <p:cNvPr id="6888" name="Google Shape;6888;p68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8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68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68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2" name="Google Shape;6892;p68"/>
          <p:cNvGrpSpPr/>
          <p:nvPr/>
        </p:nvGrpSpPr>
        <p:grpSpPr>
          <a:xfrm>
            <a:off x="2905199" y="1995362"/>
            <a:ext cx="277759" cy="277759"/>
            <a:chOff x="-4573475" y="2045850"/>
            <a:chExt cx="293800" cy="293800"/>
          </a:xfrm>
        </p:grpSpPr>
        <p:sp>
          <p:nvSpPr>
            <p:cNvPr id="6893" name="Google Shape;6893;p68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8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5" name="Google Shape;6895;p68"/>
          <p:cNvGrpSpPr/>
          <p:nvPr/>
        </p:nvGrpSpPr>
        <p:grpSpPr>
          <a:xfrm>
            <a:off x="8142222" y="1995350"/>
            <a:ext cx="278515" cy="277782"/>
            <a:chOff x="-4570325" y="2405775"/>
            <a:chExt cx="294600" cy="293825"/>
          </a:xfrm>
        </p:grpSpPr>
        <p:sp>
          <p:nvSpPr>
            <p:cNvPr id="6896" name="Google Shape;6896;p68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68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8" name="Google Shape;6898;p68"/>
          <p:cNvGrpSpPr/>
          <p:nvPr/>
        </p:nvGrpSpPr>
        <p:grpSpPr>
          <a:xfrm>
            <a:off x="5086048" y="2432212"/>
            <a:ext cx="277026" cy="277002"/>
            <a:chOff x="-4572700" y="2764950"/>
            <a:chExt cx="293025" cy="293000"/>
          </a:xfrm>
        </p:grpSpPr>
        <p:sp>
          <p:nvSpPr>
            <p:cNvPr id="6899" name="Google Shape;6899;p68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8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8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8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8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4" name="Google Shape;6904;p68"/>
          <p:cNvGrpSpPr/>
          <p:nvPr/>
        </p:nvGrpSpPr>
        <p:grpSpPr>
          <a:xfrm>
            <a:off x="6412489" y="2876481"/>
            <a:ext cx="271637" cy="275560"/>
            <a:chOff x="-2777700" y="2049775"/>
            <a:chExt cx="287325" cy="291475"/>
          </a:xfrm>
        </p:grpSpPr>
        <p:sp>
          <p:nvSpPr>
            <p:cNvPr id="6905" name="Google Shape;6905;p68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68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8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8" name="Google Shape;6908;p68"/>
          <p:cNvGrpSpPr/>
          <p:nvPr/>
        </p:nvGrpSpPr>
        <p:grpSpPr>
          <a:xfrm>
            <a:off x="2035074" y="2432956"/>
            <a:ext cx="276270" cy="275513"/>
            <a:chOff x="-2571737" y="2403625"/>
            <a:chExt cx="292225" cy="291425"/>
          </a:xfrm>
        </p:grpSpPr>
        <p:sp>
          <p:nvSpPr>
            <p:cNvPr id="6909" name="Google Shape;6909;p68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8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8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8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8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8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8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6" name="Google Shape;6916;p68"/>
          <p:cNvGrpSpPr/>
          <p:nvPr/>
        </p:nvGrpSpPr>
        <p:grpSpPr>
          <a:xfrm>
            <a:off x="7274361" y="2433322"/>
            <a:ext cx="276270" cy="274781"/>
            <a:chOff x="-2571737" y="2764550"/>
            <a:chExt cx="292225" cy="290650"/>
          </a:xfrm>
        </p:grpSpPr>
        <p:sp>
          <p:nvSpPr>
            <p:cNvPr id="6917" name="Google Shape;6917;p68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68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8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0" name="Google Shape;6920;p68"/>
          <p:cNvGrpSpPr/>
          <p:nvPr/>
        </p:nvGrpSpPr>
        <p:grpSpPr>
          <a:xfrm>
            <a:off x="3774915" y="2875488"/>
            <a:ext cx="276270" cy="277546"/>
            <a:chOff x="-1333975" y="2365850"/>
            <a:chExt cx="292225" cy="293575"/>
          </a:xfrm>
        </p:grpSpPr>
        <p:sp>
          <p:nvSpPr>
            <p:cNvPr id="6921" name="Google Shape;6921;p68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8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8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8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68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68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8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8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9" name="Google Shape;6929;p68"/>
          <p:cNvGrpSpPr/>
          <p:nvPr/>
        </p:nvGrpSpPr>
        <p:grpSpPr>
          <a:xfrm>
            <a:off x="3782739" y="2432578"/>
            <a:ext cx="260623" cy="276270"/>
            <a:chOff x="-5995925" y="2757850"/>
            <a:chExt cx="275675" cy="292225"/>
          </a:xfrm>
        </p:grpSpPr>
        <p:sp>
          <p:nvSpPr>
            <p:cNvPr id="6930" name="Google Shape;6930;p68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8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8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8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8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8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8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8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8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9" name="Google Shape;6939;p68"/>
          <p:cNvGrpSpPr/>
          <p:nvPr/>
        </p:nvGrpSpPr>
        <p:grpSpPr>
          <a:xfrm>
            <a:off x="3339743" y="1996839"/>
            <a:ext cx="276293" cy="274804"/>
            <a:chOff x="-4211975" y="2046625"/>
            <a:chExt cx="292250" cy="290675"/>
          </a:xfrm>
        </p:grpSpPr>
        <p:sp>
          <p:nvSpPr>
            <p:cNvPr id="6940" name="Google Shape;6940;p68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8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68"/>
          <p:cNvGrpSpPr/>
          <p:nvPr/>
        </p:nvGrpSpPr>
        <p:grpSpPr>
          <a:xfrm>
            <a:off x="749711" y="2431822"/>
            <a:ext cx="210753" cy="277782"/>
            <a:chOff x="-4178875" y="2405775"/>
            <a:chExt cx="222925" cy="293825"/>
          </a:xfrm>
        </p:grpSpPr>
        <p:sp>
          <p:nvSpPr>
            <p:cNvPr id="6943" name="Google Shape;6943;p68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8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68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6" name="Google Shape;6946;p68"/>
          <p:cNvGrpSpPr/>
          <p:nvPr/>
        </p:nvGrpSpPr>
        <p:grpSpPr>
          <a:xfrm>
            <a:off x="5534122" y="2441146"/>
            <a:ext cx="275537" cy="259134"/>
            <a:chOff x="-4211975" y="2783850"/>
            <a:chExt cx="291450" cy="274100"/>
          </a:xfrm>
        </p:grpSpPr>
        <p:sp>
          <p:nvSpPr>
            <p:cNvPr id="6947" name="Google Shape;6947;p68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8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8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0" name="Google Shape;6950;p68"/>
          <p:cNvSpPr/>
          <p:nvPr/>
        </p:nvSpPr>
        <p:spPr>
          <a:xfrm>
            <a:off x="4665724" y="1995729"/>
            <a:ext cx="261379" cy="277026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1" name="Google Shape;6951;p68"/>
          <p:cNvGrpSpPr/>
          <p:nvPr/>
        </p:nvGrpSpPr>
        <p:grpSpPr>
          <a:xfrm>
            <a:off x="2461926" y="2432944"/>
            <a:ext cx="275537" cy="275537"/>
            <a:chOff x="-2419325" y="2408150"/>
            <a:chExt cx="291450" cy="291450"/>
          </a:xfrm>
        </p:grpSpPr>
        <p:sp>
          <p:nvSpPr>
            <p:cNvPr id="6952" name="Google Shape;6952;p68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8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8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68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68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8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68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9" name="Google Shape;6959;p68"/>
          <p:cNvSpPr/>
          <p:nvPr/>
        </p:nvSpPr>
        <p:spPr>
          <a:xfrm>
            <a:off x="7713707" y="2432200"/>
            <a:ext cx="277759" cy="277026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60" name="Google Shape;6960;p68"/>
          <p:cNvGrpSpPr/>
          <p:nvPr/>
        </p:nvGrpSpPr>
        <p:grpSpPr>
          <a:xfrm>
            <a:off x="3340122" y="2876126"/>
            <a:ext cx="275537" cy="276270"/>
            <a:chOff x="-1333200" y="2770450"/>
            <a:chExt cx="291450" cy="292225"/>
          </a:xfrm>
        </p:grpSpPr>
        <p:sp>
          <p:nvSpPr>
            <p:cNvPr id="6961" name="Google Shape;6961;p68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8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3" name="Google Shape;6963;p68"/>
          <p:cNvGrpSpPr/>
          <p:nvPr/>
        </p:nvGrpSpPr>
        <p:grpSpPr>
          <a:xfrm>
            <a:off x="5533378" y="2876492"/>
            <a:ext cx="277026" cy="275537"/>
            <a:chOff x="-5635200" y="2037975"/>
            <a:chExt cx="293025" cy="291450"/>
          </a:xfrm>
        </p:grpSpPr>
        <p:sp>
          <p:nvSpPr>
            <p:cNvPr id="6964" name="Google Shape;6964;p68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68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68"/>
          <p:cNvGrpSpPr/>
          <p:nvPr/>
        </p:nvGrpSpPr>
        <p:grpSpPr>
          <a:xfrm>
            <a:off x="6834441" y="1996473"/>
            <a:ext cx="279271" cy="275537"/>
            <a:chOff x="-5637575" y="2397900"/>
            <a:chExt cx="295400" cy="291450"/>
          </a:xfrm>
        </p:grpSpPr>
        <p:sp>
          <p:nvSpPr>
            <p:cNvPr id="6967" name="Google Shape;6967;p68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8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68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68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1" name="Google Shape;6971;p68"/>
          <p:cNvGrpSpPr/>
          <p:nvPr/>
        </p:nvGrpSpPr>
        <p:grpSpPr>
          <a:xfrm>
            <a:off x="4216890" y="2432578"/>
            <a:ext cx="277002" cy="276270"/>
            <a:chOff x="-5635975" y="2757075"/>
            <a:chExt cx="293000" cy="292225"/>
          </a:xfrm>
        </p:grpSpPr>
        <p:sp>
          <p:nvSpPr>
            <p:cNvPr id="6972" name="Google Shape;6972;p68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8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4" name="Google Shape;6974;p68"/>
          <p:cNvGrpSpPr/>
          <p:nvPr/>
        </p:nvGrpSpPr>
        <p:grpSpPr>
          <a:xfrm>
            <a:off x="5963340" y="2876492"/>
            <a:ext cx="277026" cy="275537"/>
            <a:chOff x="-3854375" y="2046625"/>
            <a:chExt cx="293025" cy="291450"/>
          </a:xfrm>
        </p:grpSpPr>
        <p:sp>
          <p:nvSpPr>
            <p:cNvPr id="6975" name="Google Shape;6975;p68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8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7" name="Google Shape;6977;p68"/>
          <p:cNvGrpSpPr/>
          <p:nvPr/>
        </p:nvGrpSpPr>
        <p:grpSpPr>
          <a:xfrm>
            <a:off x="1149953" y="2431833"/>
            <a:ext cx="278515" cy="277759"/>
            <a:chOff x="-3854375" y="2405000"/>
            <a:chExt cx="294600" cy="293800"/>
          </a:xfrm>
        </p:grpSpPr>
        <p:sp>
          <p:nvSpPr>
            <p:cNvPr id="6978" name="Google Shape;6978;p68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8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0" name="Google Shape;6980;p68"/>
          <p:cNvGrpSpPr/>
          <p:nvPr/>
        </p:nvGrpSpPr>
        <p:grpSpPr>
          <a:xfrm>
            <a:off x="5964084" y="2432212"/>
            <a:ext cx="275537" cy="277002"/>
            <a:chOff x="-3852025" y="2764950"/>
            <a:chExt cx="291450" cy="293000"/>
          </a:xfrm>
        </p:grpSpPr>
        <p:sp>
          <p:nvSpPr>
            <p:cNvPr id="6981" name="Google Shape;6981;p68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8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83" name="Google Shape;6983;p68"/>
          <p:cNvSpPr/>
          <p:nvPr/>
        </p:nvSpPr>
        <p:spPr>
          <a:xfrm>
            <a:off x="5086426" y="2029621"/>
            <a:ext cx="276270" cy="209241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4" name="Google Shape;6984;p68"/>
          <p:cNvSpPr/>
          <p:nvPr/>
        </p:nvSpPr>
        <p:spPr>
          <a:xfrm>
            <a:off x="4658279" y="2876504"/>
            <a:ext cx="276270" cy="275513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85" name="Google Shape;6985;p68"/>
          <p:cNvGrpSpPr/>
          <p:nvPr/>
        </p:nvGrpSpPr>
        <p:grpSpPr>
          <a:xfrm>
            <a:off x="8143711" y="2432578"/>
            <a:ext cx="275537" cy="276270"/>
            <a:chOff x="-2060175" y="2768875"/>
            <a:chExt cx="291450" cy="292225"/>
          </a:xfrm>
        </p:grpSpPr>
        <p:sp>
          <p:nvSpPr>
            <p:cNvPr id="6986" name="Google Shape;6986;p68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8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8" name="Google Shape;6988;p68"/>
          <p:cNvGrpSpPr/>
          <p:nvPr/>
        </p:nvGrpSpPr>
        <p:grpSpPr>
          <a:xfrm>
            <a:off x="1597285" y="2876492"/>
            <a:ext cx="276270" cy="275537"/>
            <a:chOff x="-937025" y="2064750"/>
            <a:chExt cx="292225" cy="291450"/>
          </a:xfrm>
        </p:grpSpPr>
        <p:sp>
          <p:nvSpPr>
            <p:cNvPr id="6989" name="Google Shape;6989;p68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8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8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68"/>
          <p:cNvGrpSpPr/>
          <p:nvPr/>
        </p:nvGrpSpPr>
        <p:grpSpPr>
          <a:xfrm>
            <a:off x="2035062" y="1996107"/>
            <a:ext cx="276293" cy="276270"/>
            <a:chOff x="-5276050" y="2037975"/>
            <a:chExt cx="292250" cy="292225"/>
          </a:xfrm>
        </p:grpSpPr>
        <p:sp>
          <p:nvSpPr>
            <p:cNvPr id="6993" name="Google Shape;6993;p68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8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8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6" name="Google Shape;6996;p68"/>
          <p:cNvSpPr/>
          <p:nvPr/>
        </p:nvSpPr>
        <p:spPr>
          <a:xfrm>
            <a:off x="7271750" y="2004757"/>
            <a:ext cx="281493" cy="258969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97" name="Google Shape;6997;p68"/>
          <p:cNvSpPr/>
          <p:nvPr/>
        </p:nvSpPr>
        <p:spPr>
          <a:xfrm>
            <a:off x="4658279" y="2432956"/>
            <a:ext cx="276270" cy="275513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8" name="Google Shape;6998;p68"/>
          <p:cNvGrpSpPr/>
          <p:nvPr/>
        </p:nvGrpSpPr>
        <p:grpSpPr>
          <a:xfrm>
            <a:off x="3806929" y="1996473"/>
            <a:ext cx="212242" cy="275537"/>
            <a:chOff x="-3462150" y="2046625"/>
            <a:chExt cx="224500" cy="291450"/>
          </a:xfrm>
        </p:grpSpPr>
        <p:sp>
          <p:nvSpPr>
            <p:cNvPr id="6999" name="Google Shape;6999;p68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68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8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8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8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8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8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6" name="Google Shape;7006;p68"/>
          <p:cNvGrpSpPr/>
          <p:nvPr/>
        </p:nvGrpSpPr>
        <p:grpSpPr>
          <a:xfrm>
            <a:off x="1613297" y="2432200"/>
            <a:ext cx="244244" cy="277026"/>
            <a:chOff x="-3478675" y="2405775"/>
            <a:chExt cx="258350" cy="293025"/>
          </a:xfrm>
        </p:grpSpPr>
        <p:sp>
          <p:nvSpPr>
            <p:cNvPr id="7007" name="Google Shape;7007;p68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8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8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8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1" name="Google Shape;7011;p68"/>
          <p:cNvGrpSpPr/>
          <p:nvPr/>
        </p:nvGrpSpPr>
        <p:grpSpPr>
          <a:xfrm>
            <a:off x="6459310" y="2432578"/>
            <a:ext cx="177995" cy="276270"/>
            <a:chOff x="-3443250" y="2765725"/>
            <a:chExt cx="188275" cy="292225"/>
          </a:xfrm>
        </p:grpSpPr>
        <p:sp>
          <p:nvSpPr>
            <p:cNvPr id="7012" name="Google Shape;7012;p68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8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8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68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6" name="Google Shape;7016;p68"/>
          <p:cNvGrpSpPr/>
          <p:nvPr/>
        </p:nvGrpSpPr>
        <p:grpSpPr>
          <a:xfrm>
            <a:off x="733332" y="2875748"/>
            <a:ext cx="243511" cy="277026"/>
            <a:chOff x="-1684475" y="2049000"/>
            <a:chExt cx="257575" cy="293025"/>
          </a:xfrm>
        </p:grpSpPr>
        <p:sp>
          <p:nvSpPr>
            <p:cNvPr id="7017" name="Google Shape;7017;p68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8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8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8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1" name="Google Shape;7021;p68"/>
          <p:cNvSpPr/>
          <p:nvPr/>
        </p:nvSpPr>
        <p:spPr>
          <a:xfrm>
            <a:off x="2029118" y="2876303"/>
            <a:ext cx="288182" cy="275915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2" name="Google Shape;7022;p68"/>
          <p:cNvGrpSpPr/>
          <p:nvPr/>
        </p:nvGrpSpPr>
        <p:grpSpPr>
          <a:xfrm>
            <a:off x="2906310" y="2876126"/>
            <a:ext cx="275537" cy="276270"/>
            <a:chOff x="-1700225" y="2768875"/>
            <a:chExt cx="291450" cy="292225"/>
          </a:xfrm>
        </p:grpSpPr>
        <p:sp>
          <p:nvSpPr>
            <p:cNvPr id="7023" name="Google Shape;7023;p68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8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8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8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68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68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9" name="Google Shape;7029;p68"/>
          <p:cNvGrpSpPr/>
          <p:nvPr/>
        </p:nvGrpSpPr>
        <p:grpSpPr>
          <a:xfrm>
            <a:off x="2477939" y="2875748"/>
            <a:ext cx="243511" cy="277026"/>
            <a:chOff x="-919700" y="2420750"/>
            <a:chExt cx="257575" cy="293025"/>
          </a:xfrm>
        </p:grpSpPr>
        <p:sp>
          <p:nvSpPr>
            <p:cNvPr id="7030" name="Google Shape;7030;p68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68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68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3" name="Google Shape;7033;p68"/>
          <p:cNvGrpSpPr/>
          <p:nvPr/>
        </p:nvGrpSpPr>
        <p:grpSpPr>
          <a:xfrm>
            <a:off x="1601337" y="1999795"/>
            <a:ext cx="268164" cy="268892"/>
            <a:chOff x="6679825" y="2693700"/>
            <a:chExt cx="257875" cy="258575"/>
          </a:xfrm>
        </p:grpSpPr>
        <p:sp>
          <p:nvSpPr>
            <p:cNvPr id="7034" name="Google Shape;7034;p68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68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6" name="Google Shape;7036;p68"/>
          <p:cNvGrpSpPr/>
          <p:nvPr/>
        </p:nvGrpSpPr>
        <p:grpSpPr>
          <a:xfrm>
            <a:off x="6410639" y="1997635"/>
            <a:ext cx="275336" cy="273213"/>
            <a:chOff x="6790450" y="3119050"/>
            <a:chExt cx="262750" cy="260675"/>
          </a:xfrm>
        </p:grpSpPr>
        <p:sp>
          <p:nvSpPr>
            <p:cNvPr id="7037" name="Google Shape;7037;p68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8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9" name="Google Shape;7039;p68"/>
          <p:cNvGrpSpPr/>
          <p:nvPr/>
        </p:nvGrpSpPr>
        <p:grpSpPr>
          <a:xfrm>
            <a:off x="5107316" y="3313141"/>
            <a:ext cx="234489" cy="266770"/>
            <a:chOff x="7660859" y="2571753"/>
            <a:chExt cx="366561" cy="417024"/>
          </a:xfrm>
        </p:grpSpPr>
        <p:sp>
          <p:nvSpPr>
            <p:cNvPr id="7040" name="Google Shape;7040;p68"/>
            <p:cNvSpPr/>
            <p:nvPr/>
          </p:nvSpPr>
          <p:spPr>
            <a:xfrm>
              <a:off x="7770506" y="2633631"/>
              <a:ext cx="147259" cy="146633"/>
            </a:xfrm>
            <a:custGeom>
              <a:avLst/>
              <a:gdLst/>
              <a:ahLst/>
              <a:cxnLst/>
              <a:rect l="l" t="t" r="r" b="b"/>
              <a:pathLst>
                <a:path w="7056" h="7026" extrusionOk="0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8"/>
            <p:cNvSpPr/>
            <p:nvPr/>
          </p:nvSpPr>
          <p:spPr>
            <a:xfrm>
              <a:off x="7730834" y="2792447"/>
              <a:ext cx="226648" cy="76781"/>
            </a:xfrm>
            <a:custGeom>
              <a:avLst/>
              <a:gdLst/>
              <a:ahLst/>
              <a:cxnLst/>
              <a:rect l="l" t="t" r="r" b="b"/>
              <a:pathLst>
                <a:path w="10860" h="3679" extrusionOk="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68"/>
            <p:cNvSpPr/>
            <p:nvPr/>
          </p:nvSpPr>
          <p:spPr>
            <a:xfrm>
              <a:off x="7660859" y="2571753"/>
              <a:ext cx="366561" cy="417024"/>
            </a:xfrm>
            <a:custGeom>
              <a:avLst/>
              <a:gdLst/>
              <a:ahLst/>
              <a:cxnLst/>
              <a:rect l="l" t="t" r="r" b="b"/>
              <a:pathLst>
                <a:path w="17564" h="19982" extrusionOk="0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3" name="Google Shape;7043;p68"/>
          <p:cNvGrpSpPr/>
          <p:nvPr/>
        </p:nvGrpSpPr>
        <p:grpSpPr>
          <a:xfrm>
            <a:off x="3344505" y="3313141"/>
            <a:ext cx="266770" cy="266770"/>
            <a:chOff x="5566722" y="2571753"/>
            <a:chExt cx="417024" cy="417024"/>
          </a:xfrm>
        </p:grpSpPr>
        <p:sp>
          <p:nvSpPr>
            <p:cNvPr id="7044" name="Google Shape;7044;p68"/>
            <p:cNvSpPr/>
            <p:nvPr/>
          </p:nvSpPr>
          <p:spPr>
            <a:xfrm>
              <a:off x="5566722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68"/>
            <p:cNvSpPr/>
            <p:nvPr/>
          </p:nvSpPr>
          <p:spPr>
            <a:xfrm>
              <a:off x="5653037" y="2658069"/>
              <a:ext cx="207719" cy="243052"/>
            </a:xfrm>
            <a:custGeom>
              <a:avLst/>
              <a:gdLst/>
              <a:ahLst/>
              <a:cxnLst/>
              <a:rect l="l" t="t" r="r" b="b"/>
              <a:pathLst>
                <a:path w="9953" h="11646" extrusionOk="0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6" name="Google Shape;7046;p68"/>
          <p:cNvGrpSpPr/>
          <p:nvPr/>
        </p:nvGrpSpPr>
        <p:grpSpPr>
          <a:xfrm>
            <a:off x="3779668" y="3380101"/>
            <a:ext cx="266764" cy="132851"/>
            <a:chOff x="6090251" y="2676413"/>
            <a:chExt cx="417014" cy="207677"/>
          </a:xfrm>
        </p:grpSpPr>
        <p:sp>
          <p:nvSpPr>
            <p:cNvPr id="7047" name="Google Shape;7047;p68"/>
            <p:cNvSpPr/>
            <p:nvPr/>
          </p:nvSpPr>
          <p:spPr>
            <a:xfrm>
              <a:off x="6237672" y="2725248"/>
              <a:ext cx="61086" cy="158842"/>
            </a:xfrm>
            <a:custGeom>
              <a:avLst/>
              <a:gdLst/>
              <a:ahLst/>
              <a:cxnLst/>
              <a:rect l="l" t="t" r="r" b="b"/>
              <a:pathLst>
                <a:path w="2927" h="7611" extrusionOk="0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68"/>
            <p:cNvSpPr/>
            <p:nvPr/>
          </p:nvSpPr>
          <p:spPr>
            <a:xfrm>
              <a:off x="6446178" y="2761915"/>
              <a:ext cx="61086" cy="61086"/>
            </a:xfrm>
            <a:custGeom>
              <a:avLst/>
              <a:gdLst/>
              <a:ahLst/>
              <a:cxnLst/>
              <a:rect l="l" t="t" r="r" b="b"/>
              <a:pathLst>
                <a:path w="2927" h="2927" extrusionOk="0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68"/>
            <p:cNvSpPr/>
            <p:nvPr/>
          </p:nvSpPr>
          <p:spPr>
            <a:xfrm>
              <a:off x="6311758" y="2676413"/>
              <a:ext cx="135446" cy="207677"/>
            </a:xfrm>
            <a:custGeom>
              <a:avLst/>
              <a:gdLst/>
              <a:ahLst/>
              <a:cxnLst/>
              <a:rect l="l" t="t" r="r" b="b"/>
              <a:pathLst>
                <a:path w="6490" h="9951" extrusionOk="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68"/>
            <p:cNvSpPr/>
            <p:nvPr/>
          </p:nvSpPr>
          <p:spPr>
            <a:xfrm>
              <a:off x="6090251" y="2676413"/>
              <a:ext cx="135405" cy="207677"/>
            </a:xfrm>
            <a:custGeom>
              <a:avLst/>
              <a:gdLst/>
              <a:ahLst/>
              <a:cxnLst/>
              <a:rect l="l" t="t" r="r" b="b"/>
              <a:pathLst>
                <a:path w="6488" h="9951" extrusionOk="0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1" name="Google Shape;7051;p68"/>
          <p:cNvGrpSpPr/>
          <p:nvPr/>
        </p:nvGrpSpPr>
        <p:grpSpPr>
          <a:xfrm>
            <a:off x="4663029" y="3313141"/>
            <a:ext cx="266770" cy="266770"/>
            <a:chOff x="7137330" y="2571753"/>
            <a:chExt cx="417024" cy="417024"/>
          </a:xfrm>
        </p:grpSpPr>
        <p:sp>
          <p:nvSpPr>
            <p:cNvPr id="7052" name="Google Shape;7052;p68"/>
            <p:cNvSpPr/>
            <p:nvPr/>
          </p:nvSpPr>
          <p:spPr>
            <a:xfrm>
              <a:off x="7235854" y="2645840"/>
              <a:ext cx="219949" cy="268826"/>
            </a:xfrm>
            <a:custGeom>
              <a:avLst/>
              <a:gdLst/>
              <a:ahLst/>
              <a:cxnLst/>
              <a:rect l="l" t="t" r="r" b="b"/>
              <a:pathLst>
                <a:path w="10539" h="12881" extrusionOk="0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8"/>
            <p:cNvSpPr/>
            <p:nvPr/>
          </p:nvSpPr>
          <p:spPr>
            <a:xfrm>
              <a:off x="7137330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8"/>
            <p:cNvSpPr/>
            <p:nvPr/>
          </p:nvSpPr>
          <p:spPr>
            <a:xfrm>
              <a:off x="7284751" y="2694716"/>
              <a:ext cx="122173" cy="122194"/>
            </a:xfrm>
            <a:custGeom>
              <a:avLst/>
              <a:gdLst/>
              <a:ahLst/>
              <a:cxnLst/>
              <a:rect l="l" t="t" r="r" b="b"/>
              <a:pathLst>
                <a:path w="5854" h="5855" extrusionOk="0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5" name="Google Shape;7055;p68"/>
          <p:cNvGrpSpPr/>
          <p:nvPr/>
        </p:nvGrpSpPr>
        <p:grpSpPr>
          <a:xfrm>
            <a:off x="4222006" y="3313141"/>
            <a:ext cx="266770" cy="266770"/>
            <a:chOff x="6613801" y="2571753"/>
            <a:chExt cx="417024" cy="417024"/>
          </a:xfrm>
        </p:grpSpPr>
        <p:sp>
          <p:nvSpPr>
            <p:cNvPr id="7056" name="Google Shape;7056;p68"/>
            <p:cNvSpPr/>
            <p:nvPr/>
          </p:nvSpPr>
          <p:spPr>
            <a:xfrm>
              <a:off x="6613801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8"/>
            <p:cNvSpPr/>
            <p:nvPr/>
          </p:nvSpPr>
          <p:spPr>
            <a:xfrm>
              <a:off x="6663449" y="2645840"/>
              <a:ext cx="317704" cy="268826"/>
            </a:xfrm>
            <a:custGeom>
              <a:avLst/>
              <a:gdLst/>
              <a:ahLst/>
              <a:cxnLst/>
              <a:rect l="l" t="t" r="r" b="b"/>
              <a:pathLst>
                <a:path w="15223" h="12881" extrusionOk="0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68"/>
            <p:cNvSpPr/>
            <p:nvPr/>
          </p:nvSpPr>
          <p:spPr>
            <a:xfrm>
              <a:off x="6748992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68"/>
            <p:cNvSpPr/>
            <p:nvPr/>
          </p:nvSpPr>
          <p:spPr>
            <a:xfrm>
              <a:off x="6846703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68"/>
            <p:cNvSpPr/>
            <p:nvPr/>
          </p:nvSpPr>
          <p:spPr>
            <a:xfrm>
              <a:off x="6759469" y="2841323"/>
              <a:ext cx="125658" cy="35938"/>
            </a:xfrm>
            <a:custGeom>
              <a:avLst/>
              <a:gdLst/>
              <a:ahLst/>
              <a:cxnLst/>
              <a:rect l="l" t="t" r="r" b="b"/>
              <a:pathLst>
                <a:path w="6021" h="1722" extrusionOk="0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1" name="Google Shape;7061;p68"/>
          <p:cNvGrpSpPr/>
          <p:nvPr/>
        </p:nvGrpSpPr>
        <p:grpSpPr>
          <a:xfrm>
            <a:off x="1155819" y="3313134"/>
            <a:ext cx="266784" cy="266784"/>
            <a:chOff x="2964567" y="2571753"/>
            <a:chExt cx="417045" cy="417045"/>
          </a:xfrm>
        </p:grpSpPr>
        <p:sp>
          <p:nvSpPr>
            <p:cNvPr id="7062" name="Google Shape;7062;p68"/>
            <p:cNvSpPr/>
            <p:nvPr/>
          </p:nvSpPr>
          <p:spPr>
            <a:xfrm>
              <a:off x="2964567" y="2571753"/>
              <a:ext cx="417045" cy="417045"/>
            </a:xfrm>
            <a:custGeom>
              <a:avLst/>
              <a:gdLst/>
              <a:ahLst/>
              <a:cxnLst/>
              <a:rect l="l" t="t" r="r" b="b"/>
              <a:pathLst>
                <a:path w="19983" h="19983" extrusionOk="0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68"/>
            <p:cNvSpPr/>
            <p:nvPr/>
          </p:nvSpPr>
          <p:spPr>
            <a:xfrm>
              <a:off x="3037777" y="2694715"/>
              <a:ext cx="270642" cy="146633"/>
            </a:xfrm>
            <a:custGeom>
              <a:avLst/>
              <a:gdLst/>
              <a:ahLst/>
              <a:cxnLst/>
              <a:rect l="l" t="t" r="r" b="b"/>
              <a:pathLst>
                <a:path w="12968" h="7026" extrusionOk="0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4" name="Google Shape;7064;p68"/>
          <p:cNvGrpSpPr/>
          <p:nvPr/>
        </p:nvGrpSpPr>
        <p:grpSpPr>
          <a:xfrm>
            <a:off x="1602034" y="3352732"/>
            <a:ext cx="266770" cy="187588"/>
            <a:chOff x="3476576" y="2633631"/>
            <a:chExt cx="417024" cy="293244"/>
          </a:xfrm>
        </p:grpSpPr>
        <p:sp>
          <p:nvSpPr>
            <p:cNvPr id="7065" name="Google Shape;7065;p68"/>
            <p:cNvSpPr/>
            <p:nvPr/>
          </p:nvSpPr>
          <p:spPr>
            <a:xfrm>
              <a:off x="3476576" y="2633631"/>
              <a:ext cx="417024" cy="293244"/>
            </a:xfrm>
            <a:custGeom>
              <a:avLst/>
              <a:gdLst/>
              <a:ahLst/>
              <a:cxnLst/>
              <a:rect l="l" t="t" r="r" b="b"/>
              <a:pathLst>
                <a:path w="19982" h="14051" extrusionOk="0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8"/>
            <p:cNvSpPr/>
            <p:nvPr/>
          </p:nvSpPr>
          <p:spPr>
            <a:xfrm>
              <a:off x="3636206" y="2706945"/>
              <a:ext cx="122194" cy="146633"/>
            </a:xfrm>
            <a:custGeom>
              <a:avLst/>
              <a:gdLst/>
              <a:ahLst/>
              <a:cxnLst/>
              <a:rect l="l" t="t" r="r" b="b"/>
              <a:pathLst>
                <a:path w="5855" h="7026" extrusionOk="0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68"/>
          <p:cNvGrpSpPr/>
          <p:nvPr/>
        </p:nvGrpSpPr>
        <p:grpSpPr>
          <a:xfrm>
            <a:off x="2039817" y="3313188"/>
            <a:ext cx="266784" cy="266677"/>
            <a:chOff x="3988564" y="2571836"/>
            <a:chExt cx="417045" cy="416878"/>
          </a:xfrm>
        </p:grpSpPr>
        <p:sp>
          <p:nvSpPr>
            <p:cNvPr id="7068" name="Google Shape;7068;p68"/>
            <p:cNvSpPr/>
            <p:nvPr/>
          </p:nvSpPr>
          <p:spPr>
            <a:xfrm>
              <a:off x="4090678" y="2650431"/>
              <a:ext cx="213124" cy="259268"/>
            </a:xfrm>
            <a:custGeom>
              <a:avLst/>
              <a:gdLst/>
              <a:ahLst/>
              <a:cxnLst/>
              <a:rect l="l" t="t" r="r" b="b"/>
              <a:pathLst>
                <a:path w="10212" h="12423" extrusionOk="0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68"/>
            <p:cNvSpPr/>
            <p:nvPr/>
          </p:nvSpPr>
          <p:spPr>
            <a:xfrm>
              <a:off x="3988564" y="2571836"/>
              <a:ext cx="417045" cy="416878"/>
            </a:xfrm>
            <a:custGeom>
              <a:avLst/>
              <a:gdLst/>
              <a:ahLst/>
              <a:cxnLst/>
              <a:rect l="l" t="t" r="r" b="b"/>
              <a:pathLst>
                <a:path w="19983" h="19975" extrusionOk="0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0" name="Google Shape;7070;p68"/>
          <p:cNvGrpSpPr/>
          <p:nvPr/>
        </p:nvGrpSpPr>
        <p:grpSpPr>
          <a:xfrm>
            <a:off x="2466309" y="3313141"/>
            <a:ext cx="266770" cy="266770"/>
            <a:chOff x="4500573" y="2571753"/>
            <a:chExt cx="417024" cy="417024"/>
          </a:xfrm>
        </p:grpSpPr>
        <p:sp>
          <p:nvSpPr>
            <p:cNvPr id="7071" name="Google Shape;7071;p68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68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3" name="Google Shape;7073;p68"/>
          <p:cNvGrpSpPr/>
          <p:nvPr/>
        </p:nvGrpSpPr>
        <p:grpSpPr>
          <a:xfrm>
            <a:off x="2910693" y="3313141"/>
            <a:ext cx="266770" cy="266770"/>
            <a:chOff x="5012603" y="2571753"/>
            <a:chExt cx="417024" cy="417024"/>
          </a:xfrm>
        </p:grpSpPr>
        <p:sp>
          <p:nvSpPr>
            <p:cNvPr id="7074" name="Google Shape;7074;p68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8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6" name="Google Shape;7076;p68"/>
          <p:cNvSpPr/>
          <p:nvPr/>
        </p:nvSpPr>
        <p:spPr>
          <a:xfrm>
            <a:off x="6840696" y="2880881"/>
            <a:ext cx="266760" cy="266760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7" name="Google Shape;7077;p68"/>
          <p:cNvGrpSpPr/>
          <p:nvPr/>
        </p:nvGrpSpPr>
        <p:grpSpPr>
          <a:xfrm>
            <a:off x="7279097" y="2880876"/>
            <a:ext cx="266797" cy="266770"/>
            <a:chOff x="812101" y="2571761"/>
            <a:chExt cx="417066" cy="417024"/>
          </a:xfrm>
        </p:grpSpPr>
        <p:sp>
          <p:nvSpPr>
            <p:cNvPr id="7078" name="Google Shape;7078;p68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68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68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68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2" name="Google Shape;7082;p68"/>
          <p:cNvGrpSpPr/>
          <p:nvPr/>
        </p:nvGrpSpPr>
        <p:grpSpPr>
          <a:xfrm>
            <a:off x="7719201" y="2880876"/>
            <a:ext cx="266770" cy="266770"/>
            <a:chOff x="1323129" y="2571761"/>
            <a:chExt cx="417024" cy="417024"/>
          </a:xfrm>
        </p:grpSpPr>
        <p:sp>
          <p:nvSpPr>
            <p:cNvPr id="7083" name="Google Shape;7083;p68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8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68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68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7" name="Google Shape;7087;p68"/>
          <p:cNvGrpSpPr/>
          <p:nvPr/>
        </p:nvGrpSpPr>
        <p:grpSpPr>
          <a:xfrm>
            <a:off x="721495" y="3313134"/>
            <a:ext cx="267184" cy="266784"/>
            <a:chOff x="2344476" y="2571761"/>
            <a:chExt cx="417671" cy="417045"/>
          </a:xfrm>
        </p:grpSpPr>
        <p:sp>
          <p:nvSpPr>
            <p:cNvPr id="7088" name="Google Shape;7088;p68"/>
            <p:cNvSpPr/>
            <p:nvPr/>
          </p:nvSpPr>
          <p:spPr>
            <a:xfrm>
              <a:off x="2344476" y="2571761"/>
              <a:ext cx="417671" cy="417045"/>
            </a:xfrm>
            <a:custGeom>
              <a:avLst/>
              <a:gdLst/>
              <a:ahLst/>
              <a:cxnLst/>
              <a:rect l="l" t="t" r="r" b="b"/>
              <a:pathLst>
                <a:path w="20013" h="19983" extrusionOk="0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8"/>
            <p:cNvSpPr/>
            <p:nvPr/>
          </p:nvSpPr>
          <p:spPr>
            <a:xfrm>
              <a:off x="2421672" y="2657388"/>
              <a:ext cx="260625" cy="243636"/>
            </a:xfrm>
            <a:custGeom>
              <a:avLst/>
              <a:gdLst/>
              <a:ahLst/>
              <a:cxnLst/>
              <a:rect l="l" t="t" r="r" b="b"/>
              <a:pathLst>
                <a:path w="12488" h="11674" extrusionOk="0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0" name="Google Shape;7090;p68"/>
          <p:cNvGrpSpPr/>
          <p:nvPr/>
        </p:nvGrpSpPr>
        <p:grpSpPr>
          <a:xfrm>
            <a:off x="5541161" y="3315796"/>
            <a:ext cx="261461" cy="261461"/>
            <a:chOff x="2038375" y="3798025"/>
            <a:chExt cx="841792" cy="841792"/>
          </a:xfrm>
        </p:grpSpPr>
        <p:sp>
          <p:nvSpPr>
            <p:cNvPr id="7091" name="Google Shape;7091;p68"/>
            <p:cNvSpPr/>
            <p:nvPr/>
          </p:nvSpPr>
          <p:spPr>
            <a:xfrm>
              <a:off x="2186646" y="3907135"/>
              <a:ext cx="545341" cy="623694"/>
            </a:xfrm>
            <a:custGeom>
              <a:avLst/>
              <a:gdLst/>
              <a:ahLst/>
              <a:cxnLst/>
              <a:rect l="l" t="t" r="r" b="b"/>
              <a:pathLst>
                <a:path w="182541" h="208768" extrusionOk="0">
                  <a:moveTo>
                    <a:pt x="124804" y="12232"/>
                  </a:moveTo>
                  <a:cubicBezTo>
                    <a:pt x="127609" y="36012"/>
                    <a:pt x="146529" y="54932"/>
                    <a:pt x="170308" y="57737"/>
                  </a:cubicBezTo>
                  <a:lnTo>
                    <a:pt x="170308" y="78353"/>
                  </a:lnTo>
                  <a:cubicBezTo>
                    <a:pt x="157261" y="77276"/>
                    <a:pt x="144865" y="72710"/>
                    <a:pt x="134166" y="65011"/>
                  </a:cubicBezTo>
                  <a:cubicBezTo>
                    <a:pt x="133084" y="64247"/>
                    <a:pt x="131821" y="63855"/>
                    <a:pt x="130560" y="63855"/>
                  </a:cubicBezTo>
                  <a:cubicBezTo>
                    <a:pt x="129615" y="63855"/>
                    <a:pt x="128671" y="64075"/>
                    <a:pt x="127805" y="64522"/>
                  </a:cubicBezTo>
                  <a:cubicBezTo>
                    <a:pt x="125750" y="65566"/>
                    <a:pt x="124478" y="67686"/>
                    <a:pt x="124478" y="69970"/>
                  </a:cubicBezTo>
                  <a:lnTo>
                    <a:pt x="124478" y="140429"/>
                  </a:lnTo>
                  <a:cubicBezTo>
                    <a:pt x="124478" y="171352"/>
                    <a:pt x="99295" y="196535"/>
                    <a:pt x="68339" y="196535"/>
                  </a:cubicBezTo>
                  <a:cubicBezTo>
                    <a:pt x="37383" y="196535"/>
                    <a:pt x="12233" y="171352"/>
                    <a:pt x="12233" y="140429"/>
                  </a:cubicBezTo>
                  <a:cubicBezTo>
                    <a:pt x="12233" y="111527"/>
                    <a:pt x="34153" y="87682"/>
                    <a:pt x="62239" y="84616"/>
                  </a:cubicBezTo>
                  <a:lnTo>
                    <a:pt x="62239" y="105330"/>
                  </a:lnTo>
                  <a:cubicBezTo>
                    <a:pt x="45505" y="108265"/>
                    <a:pt x="32751" y="122879"/>
                    <a:pt x="32751" y="140429"/>
                  </a:cubicBezTo>
                  <a:cubicBezTo>
                    <a:pt x="32751" y="160033"/>
                    <a:pt x="48702" y="176017"/>
                    <a:pt x="68339" y="176017"/>
                  </a:cubicBezTo>
                  <a:cubicBezTo>
                    <a:pt x="87976" y="176017"/>
                    <a:pt x="103927" y="160033"/>
                    <a:pt x="103927" y="140429"/>
                  </a:cubicBezTo>
                  <a:lnTo>
                    <a:pt x="103927" y="12232"/>
                  </a:lnTo>
                  <a:close/>
                  <a:moveTo>
                    <a:pt x="97827" y="0"/>
                  </a:moveTo>
                  <a:cubicBezTo>
                    <a:pt x="94435" y="0"/>
                    <a:pt x="91695" y="2740"/>
                    <a:pt x="91695" y="6133"/>
                  </a:cubicBezTo>
                  <a:lnTo>
                    <a:pt x="91695" y="140429"/>
                  </a:lnTo>
                  <a:cubicBezTo>
                    <a:pt x="91695" y="153313"/>
                    <a:pt x="81224" y="163784"/>
                    <a:pt x="68339" y="163784"/>
                  </a:cubicBezTo>
                  <a:cubicBezTo>
                    <a:pt x="55454" y="163784"/>
                    <a:pt x="44983" y="153313"/>
                    <a:pt x="44983" y="140429"/>
                  </a:cubicBezTo>
                  <a:cubicBezTo>
                    <a:pt x="44983" y="127544"/>
                    <a:pt x="55454" y="117040"/>
                    <a:pt x="68339" y="117040"/>
                  </a:cubicBezTo>
                  <a:cubicBezTo>
                    <a:pt x="71731" y="117040"/>
                    <a:pt x="74471" y="114300"/>
                    <a:pt x="74471" y="110940"/>
                  </a:cubicBezTo>
                  <a:lnTo>
                    <a:pt x="74471" y="78190"/>
                  </a:lnTo>
                  <a:cubicBezTo>
                    <a:pt x="74471" y="74797"/>
                    <a:pt x="71731" y="72057"/>
                    <a:pt x="68339" y="72057"/>
                  </a:cubicBezTo>
                  <a:cubicBezTo>
                    <a:pt x="30663" y="72057"/>
                    <a:pt x="0" y="102720"/>
                    <a:pt x="0" y="140429"/>
                  </a:cubicBezTo>
                  <a:cubicBezTo>
                    <a:pt x="0" y="178104"/>
                    <a:pt x="30663" y="208767"/>
                    <a:pt x="68339" y="208767"/>
                  </a:cubicBezTo>
                  <a:cubicBezTo>
                    <a:pt x="106047" y="208767"/>
                    <a:pt x="136710" y="178104"/>
                    <a:pt x="136710" y="140429"/>
                  </a:cubicBezTo>
                  <a:lnTo>
                    <a:pt x="136710" y="80963"/>
                  </a:lnTo>
                  <a:cubicBezTo>
                    <a:pt x="148877" y="87454"/>
                    <a:pt x="162414" y="90846"/>
                    <a:pt x="176441" y="90846"/>
                  </a:cubicBezTo>
                  <a:cubicBezTo>
                    <a:pt x="179801" y="90846"/>
                    <a:pt x="182541" y="88106"/>
                    <a:pt x="182541" y="84746"/>
                  </a:cubicBezTo>
                  <a:lnTo>
                    <a:pt x="182541" y="51963"/>
                  </a:lnTo>
                  <a:cubicBezTo>
                    <a:pt x="182541" y="48604"/>
                    <a:pt x="179801" y="45864"/>
                    <a:pt x="176441" y="45864"/>
                  </a:cubicBezTo>
                  <a:cubicBezTo>
                    <a:pt x="154520" y="45864"/>
                    <a:pt x="136710" y="28020"/>
                    <a:pt x="136710" y="6133"/>
                  </a:cubicBezTo>
                  <a:cubicBezTo>
                    <a:pt x="136710" y="2740"/>
                    <a:pt x="133970" y="0"/>
                    <a:pt x="13057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68"/>
            <p:cNvSpPr/>
            <p:nvPr/>
          </p:nvSpPr>
          <p:spPr>
            <a:xfrm>
              <a:off x="2038375" y="3798025"/>
              <a:ext cx="841792" cy="841792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3" name="Google Shape;7093;p68"/>
          <p:cNvSpPr/>
          <p:nvPr/>
        </p:nvSpPr>
        <p:spPr>
          <a:xfrm>
            <a:off x="8147228" y="2877059"/>
            <a:ext cx="268502" cy="274403"/>
          </a:xfrm>
          <a:custGeom>
            <a:avLst/>
            <a:gdLst/>
            <a:ahLst/>
            <a:cxnLst/>
            <a:rect l="l" t="t" r="r" b="b"/>
            <a:pathLst>
              <a:path w="6712561" h="6860069" extrusionOk="0">
                <a:moveTo>
                  <a:pt x="3994869" y="2904749"/>
                </a:moveTo>
                <a:lnTo>
                  <a:pt x="6493788" y="0"/>
                </a:lnTo>
                <a:lnTo>
                  <a:pt x="5901628" y="0"/>
                </a:lnTo>
                <a:lnTo>
                  <a:pt x="3731848" y="2522189"/>
                </a:lnTo>
                <a:lnTo>
                  <a:pt x="1998833" y="0"/>
                </a:lnTo>
                <a:lnTo>
                  <a:pt x="0" y="0"/>
                </a:lnTo>
                <a:lnTo>
                  <a:pt x="2620640" y="3813966"/>
                </a:lnTo>
                <a:lnTo>
                  <a:pt x="0" y="6860070"/>
                </a:lnTo>
                <a:lnTo>
                  <a:pt x="592216" y="6860070"/>
                </a:lnTo>
                <a:lnTo>
                  <a:pt x="2883548" y="4196581"/>
                </a:lnTo>
                <a:lnTo>
                  <a:pt x="4713728" y="6860070"/>
                </a:lnTo>
                <a:lnTo>
                  <a:pt x="6712561" y="6860070"/>
                </a:lnTo>
                <a:lnTo>
                  <a:pt x="3994757" y="2904749"/>
                </a:lnTo>
                <a:lnTo>
                  <a:pt x="3994925" y="2904749"/>
                </a:lnTo>
                <a:close/>
                <a:moveTo>
                  <a:pt x="3183768" y="3847528"/>
                </a:moveTo>
                <a:lnTo>
                  <a:pt x="2918230" y="3467765"/>
                </a:lnTo>
                <a:lnTo>
                  <a:pt x="805563" y="445770"/>
                </a:lnTo>
                <a:lnTo>
                  <a:pt x="1715115" y="445770"/>
                </a:lnTo>
                <a:lnTo>
                  <a:pt x="3420106" y="2884611"/>
                </a:lnTo>
                <a:lnTo>
                  <a:pt x="3685644" y="3264375"/>
                </a:lnTo>
                <a:lnTo>
                  <a:pt x="5901907" y="6434494"/>
                </a:lnTo>
                <a:lnTo>
                  <a:pt x="4992356" y="6434494"/>
                </a:lnTo>
                <a:lnTo>
                  <a:pt x="3183824" y="3847640"/>
                </a:lnTo>
                <a:lnTo>
                  <a:pt x="3183824" y="384747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8" name="Google Shape;7098;p6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Premium infographics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099" name="Google Shape;7099;p69"/>
          <p:cNvGrpSpPr/>
          <p:nvPr/>
        </p:nvGrpSpPr>
        <p:grpSpPr>
          <a:xfrm>
            <a:off x="894200" y="1773050"/>
            <a:ext cx="2720000" cy="2480283"/>
            <a:chOff x="894200" y="1773050"/>
            <a:chExt cx="2720000" cy="2480283"/>
          </a:xfrm>
        </p:grpSpPr>
        <p:sp>
          <p:nvSpPr>
            <p:cNvPr id="7100" name="Google Shape;7100;p69"/>
            <p:cNvSpPr/>
            <p:nvPr/>
          </p:nvSpPr>
          <p:spPr>
            <a:xfrm>
              <a:off x="1388100" y="2739925"/>
              <a:ext cx="1732200" cy="5469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rPr>
                <a:t>The Solar System</a:t>
              </a:r>
              <a:endParaRPr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endParaRPr>
            </a:p>
          </p:txBody>
        </p:sp>
        <p:grpSp>
          <p:nvGrpSpPr>
            <p:cNvPr id="7101" name="Google Shape;7101;p69"/>
            <p:cNvGrpSpPr/>
            <p:nvPr/>
          </p:nvGrpSpPr>
          <p:grpSpPr>
            <a:xfrm>
              <a:off x="2792500" y="3656778"/>
              <a:ext cx="821700" cy="596550"/>
              <a:chOff x="2792500" y="3656778"/>
              <a:chExt cx="821700" cy="596550"/>
            </a:xfrm>
          </p:grpSpPr>
          <p:sp>
            <p:nvSpPr>
              <p:cNvPr id="7102" name="Google Shape;7102;p69"/>
              <p:cNvSpPr/>
              <p:nvPr/>
            </p:nvSpPr>
            <p:spPr>
              <a:xfrm>
                <a:off x="279250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03" name="Google Shape;7103;p69"/>
              <p:cNvGrpSpPr/>
              <p:nvPr/>
            </p:nvGrpSpPr>
            <p:grpSpPr>
              <a:xfrm>
                <a:off x="3108346" y="4055924"/>
                <a:ext cx="197356" cy="197404"/>
                <a:chOff x="4456875" y="1435075"/>
                <a:chExt cx="481825" cy="481825"/>
              </a:xfrm>
            </p:grpSpPr>
            <p:sp>
              <p:nvSpPr>
                <p:cNvPr id="7104" name="Google Shape;7104;p69"/>
                <p:cNvSpPr/>
                <p:nvPr/>
              </p:nvSpPr>
              <p:spPr>
                <a:xfrm>
                  <a:off x="4624975" y="1465275"/>
                  <a:ext cx="56650" cy="8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6" h="3440" extrusionOk="0">
                      <a:moveTo>
                        <a:pt x="2265" y="0"/>
                      </a:moveTo>
                      <a:cubicBezTo>
                        <a:pt x="1413" y="283"/>
                        <a:pt x="618" y="1196"/>
                        <a:pt x="1" y="2575"/>
                      </a:cubicBezTo>
                      <a:cubicBezTo>
                        <a:pt x="263" y="2801"/>
                        <a:pt x="449" y="3105"/>
                        <a:pt x="534" y="3439"/>
                      </a:cubicBezTo>
                      <a:cubicBezTo>
                        <a:pt x="1106" y="3364"/>
                        <a:pt x="1672" y="3322"/>
                        <a:pt x="2265" y="3304"/>
                      </a:cubicBezTo>
                      <a:lnTo>
                        <a:pt x="226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5" name="Google Shape;7105;p69"/>
                <p:cNvSpPr/>
                <p:nvPr/>
              </p:nvSpPr>
              <p:spPr>
                <a:xfrm>
                  <a:off x="4615275" y="1797425"/>
                  <a:ext cx="66350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4" h="357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618" y="1882"/>
                        <a:pt x="1563" y="3225"/>
                        <a:pt x="2653" y="3574"/>
                      </a:cubicBezTo>
                      <a:lnTo>
                        <a:pt x="2653" y="1316"/>
                      </a:lnTo>
                      <a:cubicBezTo>
                        <a:pt x="2153" y="1135"/>
                        <a:pt x="1768" y="726"/>
                        <a:pt x="1620" y="217"/>
                      </a:cubicBezTo>
                      <a:cubicBezTo>
                        <a:pt x="1057" y="169"/>
                        <a:pt x="518" y="96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6" name="Google Shape;7106;p69"/>
                <p:cNvSpPr/>
                <p:nvPr/>
              </p:nvSpPr>
              <p:spPr>
                <a:xfrm>
                  <a:off x="4583125" y="1547250"/>
                  <a:ext cx="28250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0" extrusionOk="0">
                      <a:moveTo>
                        <a:pt x="567" y="1"/>
                      </a:moveTo>
                      <a:cubicBezTo>
                        <a:pt x="253" y="1"/>
                        <a:pt x="1" y="254"/>
                        <a:pt x="1" y="567"/>
                      </a:cubicBezTo>
                      <a:cubicBezTo>
                        <a:pt x="1" y="880"/>
                        <a:pt x="253" y="1130"/>
                        <a:pt x="567" y="1130"/>
                      </a:cubicBezTo>
                      <a:cubicBezTo>
                        <a:pt x="880" y="1130"/>
                        <a:pt x="1130" y="880"/>
                        <a:pt x="1130" y="567"/>
                      </a:cubicBezTo>
                      <a:cubicBezTo>
                        <a:pt x="1130" y="254"/>
                        <a:pt x="880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7" name="Google Shape;7107;p69"/>
                <p:cNvSpPr/>
                <p:nvPr/>
              </p:nvSpPr>
              <p:spPr>
                <a:xfrm>
                  <a:off x="4597950" y="1576075"/>
                  <a:ext cx="83675" cy="8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47" h="3501" extrusionOk="0">
                      <a:moveTo>
                        <a:pt x="3346" y="1"/>
                      </a:moveTo>
                      <a:cubicBezTo>
                        <a:pt x="2723" y="19"/>
                        <a:pt x="2103" y="73"/>
                        <a:pt x="1485" y="161"/>
                      </a:cubicBezTo>
                      <a:cubicBezTo>
                        <a:pt x="1241" y="654"/>
                        <a:pt x="772" y="998"/>
                        <a:pt x="230" y="1082"/>
                      </a:cubicBezTo>
                      <a:cubicBezTo>
                        <a:pt x="100" y="1817"/>
                        <a:pt x="25" y="2714"/>
                        <a:pt x="1" y="3500"/>
                      </a:cubicBezTo>
                      <a:lnTo>
                        <a:pt x="3346" y="3500"/>
                      </a:lnTo>
                      <a:lnTo>
                        <a:pt x="334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8" name="Google Shape;7108;p69"/>
                <p:cNvSpPr/>
                <p:nvPr/>
              </p:nvSpPr>
              <p:spPr>
                <a:xfrm>
                  <a:off x="4597650" y="1692175"/>
                  <a:ext cx="83975" cy="8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9" h="3298" extrusionOk="0">
                      <a:moveTo>
                        <a:pt x="1" y="0"/>
                      </a:moveTo>
                      <a:cubicBezTo>
                        <a:pt x="31" y="1003"/>
                        <a:pt x="154" y="2006"/>
                        <a:pt x="371" y="2987"/>
                      </a:cubicBezTo>
                      <a:cubicBezTo>
                        <a:pt x="1031" y="3135"/>
                        <a:pt x="1699" y="3237"/>
                        <a:pt x="2371" y="3298"/>
                      </a:cubicBezTo>
                      <a:cubicBezTo>
                        <a:pt x="2548" y="2855"/>
                        <a:pt x="2910" y="2509"/>
                        <a:pt x="3358" y="2346"/>
                      </a:cubicBezTo>
                      <a:lnTo>
                        <a:pt x="3358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09" name="Google Shape;7109;p69"/>
                <p:cNvSpPr/>
                <p:nvPr/>
              </p:nvSpPr>
              <p:spPr>
                <a:xfrm>
                  <a:off x="4798050" y="1663575"/>
                  <a:ext cx="28475" cy="28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9" h="1130" extrusionOk="0">
                      <a:moveTo>
                        <a:pt x="564" y="0"/>
                      </a:moveTo>
                      <a:cubicBezTo>
                        <a:pt x="254" y="0"/>
                        <a:pt x="1" y="253"/>
                        <a:pt x="1" y="566"/>
                      </a:cubicBezTo>
                      <a:cubicBezTo>
                        <a:pt x="4" y="876"/>
                        <a:pt x="257" y="1129"/>
                        <a:pt x="567" y="1129"/>
                      </a:cubicBezTo>
                      <a:lnTo>
                        <a:pt x="573" y="1129"/>
                      </a:lnTo>
                      <a:cubicBezTo>
                        <a:pt x="886" y="1129"/>
                        <a:pt x="1139" y="876"/>
                        <a:pt x="1139" y="563"/>
                      </a:cubicBezTo>
                      <a:cubicBezTo>
                        <a:pt x="1139" y="253"/>
                        <a:pt x="886" y="0"/>
                        <a:pt x="57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0" name="Google Shape;7110;p69"/>
                <p:cNvSpPr/>
                <p:nvPr/>
              </p:nvSpPr>
              <p:spPr>
                <a:xfrm>
                  <a:off x="4710200" y="1435075"/>
                  <a:ext cx="228500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9141" extrusionOk="0">
                      <a:moveTo>
                        <a:pt x="1" y="1"/>
                      </a:moveTo>
                      <a:lnTo>
                        <a:pt x="1" y="34"/>
                      </a:lnTo>
                      <a:cubicBezTo>
                        <a:pt x="1729" y="377"/>
                        <a:pt x="3313" y="2283"/>
                        <a:pt x="4075" y="5069"/>
                      </a:cubicBezTo>
                      <a:cubicBezTo>
                        <a:pt x="6833" y="5828"/>
                        <a:pt x="8763" y="7406"/>
                        <a:pt x="9107" y="9140"/>
                      </a:cubicBezTo>
                      <a:lnTo>
                        <a:pt x="9140" y="9140"/>
                      </a:lnTo>
                      <a:cubicBezTo>
                        <a:pt x="8854" y="4298"/>
                        <a:pt x="4843" y="284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1" name="Google Shape;7111;p69"/>
                <p:cNvSpPr/>
                <p:nvPr/>
              </p:nvSpPr>
              <p:spPr>
                <a:xfrm>
                  <a:off x="4819200" y="1593475"/>
                  <a:ext cx="89400" cy="7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6" h="2805" extrusionOk="0">
                      <a:moveTo>
                        <a:pt x="1" y="1"/>
                      </a:moveTo>
                      <a:cubicBezTo>
                        <a:pt x="94" y="519"/>
                        <a:pt x="166" y="1061"/>
                        <a:pt x="215" y="1621"/>
                      </a:cubicBezTo>
                      <a:cubicBezTo>
                        <a:pt x="727" y="1777"/>
                        <a:pt x="1136" y="2301"/>
                        <a:pt x="1317" y="2804"/>
                      </a:cubicBezTo>
                      <a:lnTo>
                        <a:pt x="3575" y="2804"/>
                      </a:lnTo>
                      <a:cubicBezTo>
                        <a:pt x="3223" y="1711"/>
                        <a:pt x="1883" y="62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2" name="Google Shape;7112;p69"/>
                <p:cNvSpPr/>
                <p:nvPr/>
              </p:nvSpPr>
              <p:spPr>
                <a:xfrm>
                  <a:off x="4819200" y="1692175"/>
                  <a:ext cx="89475" cy="6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9" h="2651" extrusionOk="0">
                      <a:moveTo>
                        <a:pt x="1317" y="0"/>
                      </a:moveTo>
                      <a:cubicBezTo>
                        <a:pt x="1133" y="500"/>
                        <a:pt x="727" y="883"/>
                        <a:pt x="215" y="1033"/>
                      </a:cubicBezTo>
                      <a:cubicBezTo>
                        <a:pt x="166" y="1593"/>
                        <a:pt x="94" y="2132"/>
                        <a:pt x="1" y="2650"/>
                      </a:cubicBezTo>
                      <a:cubicBezTo>
                        <a:pt x="1889" y="2030"/>
                        <a:pt x="3223" y="1078"/>
                        <a:pt x="3578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3" name="Google Shape;7113;p69"/>
                <p:cNvSpPr/>
                <p:nvPr/>
              </p:nvSpPr>
              <p:spPr>
                <a:xfrm>
                  <a:off x="4456875" y="1691800"/>
                  <a:ext cx="225125" cy="2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5" h="9004" extrusionOk="0">
                      <a:moveTo>
                        <a:pt x="1" y="0"/>
                      </a:moveTo>
                      <a:cubicBezTo>
                        <a:pt x="284" y="4839"/>
                        <a:pt x="4162" y="8721"/>
                        <a:pt x="9004" y="9004"/>
                      </a:cubicBezTo>
                      <a:lnTo>
                        <a:pt x="9004" y="8974"/>
                      </a:lnTo>
                      <a:cubicBezTo>
                        <a:pt x="7273" y="8628"/>
                        <a:pt x="5827" y="6697"/>
                        <a:pt x="5066" y="3942"/>
                      </a:cubicBezTo>
                      <a:cubicBezTo>
                        <a:pt x="2283" y="3180"/>
                        <a:pt x="377" y="1726"/>
                        <a:pt x="3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4" name="Google Shape;7114;p69"/>
                <p:cNvSpPr/>
                <p:nvPr/>
              </p:nvSpPr>
              <p:spPr>
                <a:xfrm>
                  <a:off x="4487000" y="1595125"/>
                  <a:ext cx="88925" cy="68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7" h="2739" extrusionOk="0">
                      <a:moveTo>
                        <a:pt x="3397" y="1"/>
                      </a:moveTo>
                      <a:cubicBezTo>
                        <a:pt x="1569" y="636"/>
                        <a:pt x="337" y="1720"/>
                        <a:pt x="0" y="2738"/>
                      </a:cubicBezTo>
                      <a:lnTo>
                        <a:pt x="3313" y="2738"/>
                      </a:lnTo>
                      <a:cubicBezTo>
                        <a:pt x="3337" y="1880"/>
                        <a:pt x="3418" y="913"/>
                        <a:pt x="3556" y="106"/>
                      </a:cubicBezTo>
                      <a:cubicBezTo>
                        <a:pt x="3502" y="73"/>
                        <a:pt x="3448" y="37"/>
                        <a:pt x="3397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5" name="Google Shape;7115;p69"/>
                <p:cNvSpPr/>
                <p:nvPr/>
              </p:nvSpPr>
              <p:spPr>
                <a:xfrm>
                  <a:off x="4486925" y="1692175"/>
                  <a:ext cx="89450" cy="6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8" h="2654" extrusionOk="0">
                      <a:moveTo>
                        <a:pt x="0" y="0"/>
                      </a:moveTo>
                      <a:cubicBezTo>
                        <a:pt x="352" y="1078"/>
                        <a:pt x="1689" y="2030"/>
                        <a:pt x="3578" y="2653"/>
                      </a:cubicBezTo>
                      <a:cubicBezTo>
                        <a:pt x="3418" y="1777"/>
                        <a:pt x="3325" y="889"/>
                        <a:pt x="330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6" name="Google Shape;7116;p69"/>
                <p:cNvSpPr/>
                <p:nvPr/>
              </p:nvSpPr>
              <p:spPr>
                <a:xfrm>
                  <a:off x="4456875" y="1435075"/>
                  <a:ext cx="225125" cy="22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5" h="9141" extrusionOk="0">
                      <a:moveTo>
                        <a:pt x="9004" y="1"/>
                      </a:moveTo>
                      <a:cubicBezTo>
                        <a:pt x="4162" y="284"/>
                        <a:pt x="284" y="4298"/>
                        <a:pt x="1" y="9140"/>
                      </a:cubicBezTo>
                      <a:lnTo>
                        <a:pt x="37" y="9140"/>
                      </a:lnTo>
                      <a:cubicBezTo>
                        <a:pt x="329" y="7686"/>
                        <a:pt x="1747" y="6267"/>
                        <a:pt x="3969" y="5433"/>
                      </a:cubicBezTo>
                      <a:cubicBezTo>
                        <a:pt x="3715" y="4375"/>
                        <a:pt x="4516" y="3361"/>
                        <a:pt x="5602" y="3361"/>
                      </a:cubicBezTo>
                      <a:cubicBezTo>
                        <a:pt x="5607" y="3361"/>
                        <a:pt x="5612" y="3361"/>
                        <a:pt x="5617" y="3361"/>
                      </a:cubicBezTo>
                      <a:cubicBezTo>
                        <a:pt x="5638" y="3361"/>
                        <a:pt x="5656" y="3364"/>
                        <a:pt x="5677" y="3367"/>
                      </a:cubicBezTo>
                      <a:cubicBezTo>
                        <a:pt x="6511" y="1476"/>
                        <a:pt x="7688" y="293"/>
                        <a:pt x="9004" y="31"/>
                      </a:cubicBezTo>
                      <a:lnTo>
                        <a:pt x="9004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7" name="Google Shape;7117;p69"/>
                <p:cNvSpPr/>
                <p:nvPr/>
              </p:nvSpPr>
              <p:spPr>
                <a:xfrm>
                  <a:off x="4710200" y="1691800"/>
                  <a:ext cx="228500" cy="22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0" h="9004" extrusionOk="0">
                      <a:moveTo>
                        <a:pt x="9107" y="0"/>
                      </a:moveTo>
                      <a:cubicBezTo>
                        <a:pt x="8760" y="1726"/>
                        <a:pt x="6857" y="3177"/>
                        <a:pt x="4075" y="3942"/>
                      </a:cubicBezTo>
                      <a:cubicBezTo>
                        <a:pt x="3313" y="6721"/>
                        <a:pt x="1729" y="8628"/>
                        <a:pt x="1" y="8971"/>
                      </a:cubicBezTo>
                      <a:lnTo>
                        <a:pt x="1" y="9004"/>
                      </a:lnTo>
                      <a:cubicBezTo>
                        <a:pt x="4843" y="8721"/>
                        <a:pt x="8854" y="4839"/>
                        <a:pt x="914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8" name="Google Shape;7118;p69"/>
                <p:cNvSpPr/>
                <p:nvPr/>
              </p:nvSpPr>
              <p:spPr>
                <a:xfrm>
                  <a:off x="4710200" y="1465200"/>
                  <a:ext cx="70025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" h="3575" extrusionOk="0">
                      <a:moveTo>
                        <a:pt x="1" y="0"/>
                      </a:moveTo>
                      <a:lnTo>
                        <a:pt x="1" y="3298"/>
                      </a:lnTo>
                      <a:cubicBezTo>
                        <a:pt x="937" y="3328"/>
                        <a:pt x="1961" y="3421"/>
                        <a:pt x="2801" y="3575"/>
                      </a:cubicBezTo>
                      <a:cubicBezTo>
                        <a:pt x="2181" y="1687"/>
                        <a:pt x="1082" y="35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19" name="Google Shape;7119;p69"/>
                <p:cNvSpPr/>
                <p:nvPr/>
              </p:nvSpPr>
              <p:spPr>
                <a:xfrm>
                  <a:off x="4710200" y="1575850"/>
                  <a:ext cx="86150" cy="8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" h="3510" extrusionOk="0">
                      <a:moveTo>
                        <a:pt x="1" y="1"/>
                      </a:moveTo>
                      <a:lnTo>
                        <a:pt x="1" y="3509"/>
                      </a:lnTo>
                      <a:lnTo>
                        <a:pt x="2494" y="3509"/>
                      </a:lnTo>
                      <a:cubicBezTo>
                        <a:pt x="2656" y="3054"/>
                        <a:pt x="3003" y="2554"/>
                        <a:pt x="3445" y="2374"/>
                      </a:cubicBezTo>
                      <a:cubicBezTo>
                        <a:pt x="3385" y="1702"/>
                        <a:pt x="3283" y="1034"/>
                        <a:pt x="3135" y="374"/>
                      </a:cubicBezTo>
                      <a:cubicBezTo>
                        <a:pt x="2208" y="167"/>
                        <a:pt x="1063" y="37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0" name="Google Shape;7120;p69"/>
                <p:cNvSpPr/>
                <p:nvPr/>
              </p:nvSpPr>
              <p:spPr>
                <a:xfrm>
                  <a:off x="4710200" y="1797500"/>
                  <a:ext cx="70025" cy="8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1" h="3575" extrusionOk="0">
                      <a:moveTo>
                        <a:pt x="2801" y="0"/>
                      </a:moveTo>
                      <a:lnTo>
                        <a:pt x="2801" y="0"/>
                      </a:lnTo>
                      <a:cubicBezTo>
                        <a:pt x="2283" y="93"/>
                        <a:pt x="1609" y="166"/>
                        <a:pt x="1048" y="214"/>
                      </a:cubicBezTo>
                      <a:cubicBezTo>
                        <a:pt x="892" y="726"/>
                        <a:pt x="503" y="1135"/>
                        <a:pt x="1" y="1316"/>
                      </a:cubicBezTo>
                      <a:lnTo>
                        <a:pt x="1" y="3574"/>
                      </a:lnTo>
                      <a:cubicBezTo>
                        <a:pt x="1082" y="3222"/>
                        <a:pt x="2181" y="1885"/>
                        <a:pt x="280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1" name="Google Shape;7121;p69"/>
                <p:cNvSpPr/>
                <p:nvPr/>
              </p:nvSpPr>
              <p:spPr>
                <a:xfrm>
                  <a:off x="4681975" y="1776400"/>
                  <a:ext cx="28250" cy="2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0" h="1134" extrusionOk="0">
                      <a:moveTo>
                        <a:pt x="566" y="1"/>
                      </a:moveTo>
                      <a:cubicBezTo>
                        <a:pt x="253" y="1"/>
                        <a:pt x="0" y="251"/>
                        <a:pt x="0" y="564"/>
                      </a:cubicBezTo>
                      <a:lnTo>
                        <a:pt x="0" y="567"/>
                      </a:lnTo>
                      <a:cubicBezTo>
                        <a:pt x="0" y="567"/>
                        <a:pt x="0" y="570"/>
                        <a:pt x="0" y="570"/>
                      </a:cubicBezTo>
                      <a:cubicBezTo>
                        <a:pt x="0" y="880"/>
                        <a:pt x="253" y="1133"/>
                        <a:pt x="566" y="1133"/>
                      </a:cubicBezTo>
                      <a:cubicBezTo>
                        <a:pt x="877" y="1133"/>
                        <a:pt x="1130" y="880"/>
                        <a:pt x="1130" y="570"/>
                      </a:cubicBezTo>
                      <a:cubicBezTo>
                        <a:pt x="1130" y="570"/>
                        <a:pt x="1130" y="567"/>
                        <a:pt x="1130" y="567"/>
                      </a:cubicBezTo>
                      <a:lnTo>
                        <a:pt x="1130" y="564"/>
                      </a:lnTo>
                      <a:cubicBezTo>
                        <a:pt x="1130" y="251"/>
                        <a:pt x="877" y="1"/>
                        <a:pt x="566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2" name="Google Shape;7122;p69"/>
                <p:cNvSpPr/>
                <p:nvPr/>
              </p:nvSpPr>
              <p:spPr>
                <a:xfrm>
                  <a:off x="4710200" y="1692175"/>
                  <a:ext cx="86150" cy="82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6" h="3298" extrusionOk="0">
                      <a:moveTo>
                        <a:pt x="1" y="0"/>
                      </a:moveTo>
                      <a:lnTo>
                        <a:pt x="1" y="2346"/>
                      </a:lnTo>
                      <a:cubicBezTo>
                        <a:pt x="455" y="2506"/>
                        <a:pt x="820" y="2852"/>
                        <a:pt x="1003" y="3298"/>
                      </a:cubicBezTo>
                      <a:cubicBezTo>
                        <a:pt x="1702" y="3234"/>
                        <a:pt x="2506" y="3129"/>
                        <a:pt x="3135" y="2987"/>
                      </a:cubicBezTo>
                      <a:cubicBezTo>
                        <a:pt x="3283" y="2328"/>
                        <a:pt x="3385" y="1660"/>
                        <a:pt x="3445" y="985"/>
                      </a:cubicBezTo>
                      <a:cubicBezTo>
                        <a:pt x="3003" y="807"/>
                        <a:pt x="2656" y="449"/>
                        <a:pt x="249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grpSp>
          <p:nvGrpSpPr>
            <p:cNvPr id="7123" name="Google Shape;7123;p69"/>
            <p:cNvGrpSpPr/>
            <p:nvPr/>
          </p:nvGrpSpPr>
          <p:grpSpPr>
            <a:xfrm>
              <a:off x="894200" y="3656778"/>
              <a:ext cx="821700" cy="596556"/>
              <a:chOff x="894200" y="3656778"/>
              <a:chExt cx="821700" cy="596556"/>
            </a:xfrm>
          </p:grpSpPr>
          <p:sp>
            <p:nvSpPr>
              <p:cNvPr id="7124" name="Google Shape;7124;p69"/>
              <p:cNvSpPr/>
              <p:nvPr/>
            </p:nvSpPr>
            <p:spPr>
              <a:xfrm>
                <a:off x="89420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Earth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25" name="Google Shape;7125;p69"/>
              <p:cNvGrpSpPr/>
              <p:nvPr/>
            </p:nvGrpSpPr>
            <p:grpSpPr>
              <a:xfrm>
                <a:off x="1205405" y="4055919"/>
                <a:ext cx="199291" cy="197414"/>
                <a:chOff x="5049725" y="1435050"/>
                <a:chExt cx="486550" cy="481850"/>
              </a:xfrm>
            </p:grpSpPr>
            <p:sp>
              <p:nvSpPr>
                <p:cNvPr id="7126" name="Google Shape;7126;p69"/>
                <p:cNvSpPr/>
                <p:nvPr/>
              </p:nvSpPr>
              <p:spPr>
                <a:xfrm>
                  <a:off x="5136300" y="1519775"/>
                  <a:ext cx="310550" cy="31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22" h="12422" extrusionOk="0">
                      <a:moveTo>
                        <a:pt x="6209" y="1"/>
                      </a:moveTo>
                      <a:cubicBezTo>
                        <a:pt x="2786" y="1"/>
                        <a:pt x="0" y="2786"/>
                        <a:pt x="0" y="6213"/>
                      </a:cubicBezTo>
                      <a:cubicBezTo>
                        <a:pt x="0" y="9637"/>
                        <a:pt x="2786" y="12422"/>
                        <a:pt x="6209" y="12422"/>
                      </a:cubicBezTo>
                      <a:cubicBezTo>
                        <a:pt x="9636" y="12422"/>
                        <a:pt x="12422" y="9637"/>
                        <a:pt x="12422" y="6213"/>
                      </a:cubicBezTo>
                      <a:cubicBezTo>
                        <a:pt x="12422" y="5219"/>
                        <a:pt x="12160" y="4258"/>
                        <a:pt x="11711" y="3388"/>
                      </a:cubicBezTo>
                      <a:lnTo>
                        <a:pt x="11428" y="3388"/>
                      </a:lnTo>
                      <a:lnTo>
                        <a:pt x="10780" y="4036"/>
                      </a:lnTo>
                      <a:cubicBezTo>
                        <a:pt x="11112" y="4713"/>
                        <a:pt x="11286" y="5457"/>
                        <a:pt x="11292" y="6213"/>
                      </a:cubicBezTo>
                      <a:cubicBezTo>
                        <a:pt x="11292" y="9013"/>
                        <a:pt x="9010" y="11293"/>
                        <a:pt x="6209" y="11293"/>
                      </a:cubicBezTo>
                      <a:cubicBezTo>
                        <a:pt x="3409" y="11293"/>
                        <a:pt x="1129" y="9013"/>
                        <a:pt x="1129" y="6213"/>
                      </a:cubicBezTo>
                      <a:cubicBezTo>
                        <a:pt x="1129" y="3409"/>
                        <a:pt x="3409" y="1130"/>
                        <a:pt x="6209" y="1130"/>
                      </a:cubicBezTo>
                      <a:cubicBezTo>
                        <a:pt x="6965" y="1133"/>
                        <a:pt x="7709" y="1307"/>
                        <a:pt x="8387" y="1639"/>
                      </a:cubicBezTo>
                      <a:lnTo>
                        <a:pt x="9034" y="994"/>
                      </a:lnTo>
                      <a:lnTo>
                        <a:pt x="9034" y="708"/>
                      </a:lnTo>
                      <a:cubicBezTo>
                        <a:pt x="8164" y="260"/>
                        <a:pt x="7203" y="1"/>
                        <a:pt x="62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7" name="Google Shape;7127;p69"/>
                <p:cNvSpPr/>
                <p:nvPr/>
              </p:nvSpPr>
              <p:spPr>
                <a:xfrm>
                  <a:off x="5184925" y="157625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4" y="0"/>
                      </a:moveTo>
                      <a:cubicBezTo>
                        <a:pt x="2665" y="0"/>
                        <a:pt x="1226" y="964"/>
                        <a:pt x="612" y="2439"/>
                      </a:cubicBezTo>
                      <a:cubicBezTo>
                        <a:pt x="0" y="3918"/>
                        <a:pt x="341" y="5616"/>
                        <a:pt x="1470" y="6748"/>
                      </a:cubicBezTo>
                      <a:cubicBezTo>
                        <a:pt x="2225" y="7503"/>
                        <a:pt x="3236" y="7904"/>
                        <a:pt x="4264" y="7904"/>
                      </a:cubicBezTo>
                      <a:cubicBezTo>
                        <a:pt x="4774" y="7904"/>
                        <a:pt x="5287" y="7806"/>
                        <a:pt x="5776" y="7603"/>
                      </a:cubicBezTo>
                      <a:cubicBezTo>
                        <a:pt x="7255" y="6992"/>
                        <a:pt x="8218" y="5550"/>
                        <a:pt x="8218" y="3954"/>
                      </a:cubicBezTo>
                      <a:cubicBezTo>
                        <a:pt x="8212" y="3502"/>
                        <a:pt x="8131" y="3059"/>
                        <a:pt x="7974" y="2638"/>
                      </a:cubicBezTo>
                      <a:lnTo>
                        <a:pt x="7050" y="3565"/>
                      </a:lnTo>
                      <a:cubicBezTo>
                        <a:pt x="7071" y="3692"/>
                        <a:pt x="7083" y="3821"/>
                        <a:pt x="7089" y="3954"/>
                      </a:cubicBezTo>
                      <a:cubicBezTo>
                        <a:pt x="7089" y="5095"/>
                        <a:pt x="6399" y="6125"/>
                        <a:pt x="5345" y="6562"/>
                      </a:cubicBezTo>
                      <a:cubicBezTo>
                        <a:pt x="4996" y="6706"/>
                        <a:pt x="4629" y="6776"/>
                        <a:pt x="4265" y="6776"/>
                      </a:cubicBezTo>
                      <a:cubicBezTo>
                        <a:pt x="3530" y="6776"/>
                        <a:pt x="2808" y="6489"/>
                        <a:pt x="2268" y="5947"/>
                      </a:cubicBezTo>
                      <a:cubicBezTo>
                        <a:pt x="1461" y="5140"/>
                        <a:pt x="1220" y="3927"/>
                        <a:pt x="1657" y="2873"/>
                      </a:cubicBezTo>
                      <a:cubicBezTo>
                        <a:pt x="2093" y="1816"/>
                        <a:pt x="3123" y="1129"/>
                        <a:pt x="4264" y="1129"/>
                      </a:cubicBezTo>
                      <a:cubicBezTo>
                        <a:pt x="4394" y="1132"/>
                        <a:pt x="4523" y="1144"/>
                        <a:pt x="4653" y="1168"/>
                      </a:cubicBezTo>
                      <a:lnTo>
                        <a:pt x="5580" y="241"/>
                      </a:lnTo>
                      <a:cubicBezTo>
                        <a:pt x="5159" y="84"/>
                        <a:pt x="4713" y="3"/>
                        <a:pt x="4264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8" name="Google Shape;7128;p69"/>
                <p:cNvSpPr/>
                <p:nvPr/>
              </p:nvSpPr>
              <p:spPr>
                <a:xfrm>
                  <a:off x="5049725" y="1435075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9672" y="1"/>
                      </a:moveTo>
                      <a:cubicBezTo>
                        <a:pt x="4379" y="1"/>
                        <a:pt x="0" y="4307"/>
                        <a:pt x="0" y="9601"/>
                      </a:cubicBezTo>
                      <a:cubicBezTo>
                        <a:pt x="0" y="14892"/>
                        <a:pt x="4379" y="19273"/>
                        <a:pt x="9672" y="19273"/>
                      </a:cubicBezTo>
                      <a:cubicBezTo>
                        <a:pt x="14966" y="19273"/>
                        <a:pt x="19272" y="14892"/>
                        <a:pt x="19272" y="9601"/>
                      </a:cubicBezTo>
                      <a:cubicBezTo>
                        <a:pt x="19269" y="8204"/>
                        <a:pt x="18962" y="6821"/>
                        <a:pt x="18369" y="5557"/>
                      </a:cubicBezTo>
                      <a:lnTo>
                        <a:pt x="17646" y="6279"/>
                      </a:lnTo>
                      <a:cubicBezTo>
                        <a:pt x="17327" y="6599"/>
                        <a:pt x="16896" y="6776"/>
                        <a:pt x="16448" y="6776"/>
                      </a:cubicBezTo>
                      <a:lnTo>
                        <a:pt x="16430" y="6776"/>
                      </a:lnTo>
                      <a:cubicBezTo>
                        <a:pt x="16809" y="7671"/>
                        <a:pt x="17008" y="8628"/>
                        <a:pt x="17014" y="9601"/>
                      </a:cubicBezTo>
                      <a:cubicBezTo>
                        <a:pt x="17014" y="13648"/>
                        <a:pt x="13720" y="16939"/>
                        <a:pt x="9672" y="16939"/>
                      </a:cubicBezTo>
                      <a:cubicBezTo>
                        <a:pt x="5625" y="16939"/>
                        <a:pt x="2334" y="13648"/>
                        <a:pt x="2334" y="9601"/>
                      </a:cubicBezTo>
                      <a:cubicBezTo>
                        <a:pt x="2334" y="5554"/>
                        <a:pt x="5625" y="2259"/>
                        <a:pt x="9672" y="2259"/>
                      </a:cubicBezTo>
                      <a:cubicBezTo>
                        <a:pt x="10642" y="2265"/>
                        <a:pt x="11603" y="2464"/>
                        <a:pt x="12497" y="2844"/>
                      </a:cubicBezTo>
                      <a:lnTo>
                        <a:pt x="12497" y="2825"/>
                      </a:lnTo>
                      <a:cubicBezTo>
                        <a:pt x="12494" y="2374"/>
                        <a:pt x="12672" y="1943"/>
                        <a:pt x="12991" y="1627"/>
                      </a:cubicBezTo>
                      <a:lnTo>
                        <a:pt x="13713" y="904"/>
                      </a:lnTo>
                      <a:cubicBezTo>
                        <a:pt x="12449" y="311"/>
                        <a:pt x="11070" y="4"/>
                        <a:pt x="967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29" name="Google Shape;7129;p69"/>
                <p:cNvSpPr/>
                <p:nvPr/>
              </p:nvSpPr>
              <p:spPr>
                <a:xfrm>
                  <a:off x="5245825" y="1435050"/>
                  <a:ext cx="290450" cy="28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18" h="11294" extrusionOk="0">
                      <a:moveTo>
                        <a:pt x="8601" y="1"/>
                      </a:moveTo>
                      <a:cubicBezTo>
                        <a:pt x="8461" y="1"/>
                        <a:pt x="8319" y="52"/>
                        <a:pt x="8203" y="168"/>
                      </a:cubicBezTo>
                      <a:lnTo>
                        <a:pt x="5945" y="2426"/>
                      </a:lnTo>
                      <a:cubicBezTo>
                        <a:pt x="5839" y="2531"/>
                        <a:pt x="5779" y="2676"/>
                        <a:pt x="5782" y="2826"/>
                      </a:cubicBezTo>
                      <a:lnTo>
                        <a:pt x="5782" y="4850"/>
                      </a:lnTo>
                      <a:lnTo>
                        <a:pt x="2554" y="8075"/>
                      </a:lnTo>
                      <a:cubicBezTo>
                        <a:pt x="2328" y="7967"/>
                        <a:pt x="2081" y="7906"/>
                        <a:pt x="1828" y="7906"/>
                      </a:cubicBezTo>
                      <a:cubicBezTo>
                        <a:pt x="1142" y="7906"/>
                        <a:pt x="525" y="8319"/>
                        <a:pt x="263" y="8951"/>
                      </a:cubicBezTo>
                      <a:cubicBezTo>
                        <a:pt x="1" y="9584"/>
                        <a:pt x="145" y="10312"/>
                        <a:pt x="630" y="10797"/>
                      </a:cubicBezTo>
                      <a:cubicBezTo>
                        <a:pt x="954" y="11122"/>
                        <a:pt x="1388" y="11294"/>
                        <a:pt x="1828" y="11294"/>
                      </a:cubicBezTo>
                      <a:cubicBezTo>
                        <a:pt x="2046" y="11294"/>
                        <a:pt x="2266" y="11251"/>
                        <a:pt x="2476" y="11165"/>
                      </a:cubicBezTo>
                      <a:cubicBezTo>
                        <a:pt x="3108" y="10903"/>
                        <a:pt x="3524" y="10285"/>
                        <a:pt x="3524" y="9602"/>
                      </a:cubicBezTo>
                      <a:cubicBezTo>
                        <a:pt x="3521" y="9349"/>
                        <a:pt x="3463" y="9102"/>
                        <a:pt x="3352" y="8876"/>
                      </a:cubicBezTo>
                      <a:lnTo>
                        <a:pt x="6580" y="5648"/>
                      </a:lnTo>
                      <a:lnTo>
                        <a:pt x="8604" y="5648"/>
                      </a:lnTo>
                      <a:cubicBezTo>
                        <a:pt x="8754" y="5648"/>
                        <a:pt x="8896" y="5588"/>
                        <a:pt x="9004" y="5482"/>
                      </a:cubicBezTo>
                      <a:lnTo>
                        <a:pt x="11263" y="3224"/>
                      </a:lnTo>
                      <a:cubicBezTo>
                        <a:pt x="11618" y="2869"/>
                        <a:pt x="11365" y="2260"/>
                        <a:pt x="10862" y="2260"/>
                      </a:cubicBezTo>
                      <a:lnTo>
                        <a:pt x="9170" y="2260"/>
                      </a:lnTo>
                      <a:lnTo>
                        <a:pt x="9170" y="568"/>
                      </a:lnTo>
                      <a:cubicBezTo>
                        <a:pt x="9170" y="226"/>
                        <a:pt x="8892" y="1"/>
                        <a:pt x="86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grpSp>
          <p:nvGrpSpPr>
            <p:cNvPr id="7130" name="Google Shape;7130;p69"/>
            <p:cNvGrpSpPr/>
            <p:nvPr/>
          </p:nvGrpSpPr>
          <p:grpSpPr>
            <a:xfrm>
              <a:off x="1843350" y="3656778"/>
              <a:ext cx="821700" cy="594724"/>
              <a:chOff x="1843350" y="3656778"/>
              <a:chExt cx="821700" cy="594724"/>
            </a:xfrm>
          </p:grpSpPr>
          <p:sp>
            <p:nvSpPr>
              <p:cNvPr id="7131" name="Google Shape;7131;p69"/>
              <p:cNvSpPr/>
              <p:nvPr/>
            </p:nvSpPr>
            <p:spPr>
              <a:xfrm>
                <a:off x="1843350" y="36567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32" name="Google Shape;7132;p69"/>
              <p:cNvGrpSpPr/>
              <p:nvPr/>
            </p:nvGrpSpPr>
            <p:grpSpPr>
              <a:xfrm>
                <a:off x="2157372" y="4057806"/>
                <a:ext cx="193649" cy="193696"/>
                <a:chOff x="6239925" y="2032450"/>
                <a:chExt cx="472775" cy="472775"/>
              </a:xfrm>
            </p:grpSpPr>
            <p:sp>
              <p:nvSpPr>
                <p:cNvPr id="7133" name="Google Shape;7133;p69"/>
                <p:cNvSpPr/>
                <p:nvPr/>
              </p:nvSpPr>
              <p:spPr>
                <a:xfrm>
                  <a:off x="6239925" y="2032450"/>
                  <a:ext cx="472775" cy="47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11" h="18911" extrusionOk="0">
                      <a:moveTo>
                        <a:pt x="9455" y="2466"/>
                      </a:moveTo>
                      <a:cubicBezTo>
                        <a:pt x="13307" y="2466"/>
                        <a:pt x="16442" y="5601"/>
                        <a:pt x="16442" y="9456"/>
                      </a:cubicBezTo>
                      <a:cubicBezTo>
                        <a:pt x="16442" y="13310"/>
                        <a:pt x="13307" y="16445"/>
                        <a:pt x="9455" y="16445"/>
                      </a:cubicBezTo>
                      <a:cubicBezTo>
                        <a:pt x="5601" y="16445"/>
                        <a:pt x="2466" y="13310"/>
                        <a:pt x="2466" y="9456"/>
                      </a:cubicBezTo>
                      <a:cubicBezTo>
                        <a:pt x="2466" y="5601"/>
                        <a:pt x="5601" y="2466"/>
                        <a:pt x="9455" y="2466"/>
                      </a:cubicBezTo>
                      <a:close/>
                      <a:moveTo>
                        <a:pt x="9455" y="0"/>
                      </a:moveTo>
                      <a:cubicBezTo>
                        <a:pt x="4228" y="0"/>
                        <a:pt x="0" y="4228"/>
                        <a:pt x="0" y="9456"/>
                      </a:cubicBezTo>
                      <a:cubicBezTo>
                        <a:pt x="0" y="14683"/>
                        <a:pt x="4228" y="18911"/>
                        <a:pt x="9455" y="18911"/>
                      </a:cubicBezTo>
                      <a:cubicBezTo>
                        <a:pt x="14680" y="18911"/>
                        <a:pt x="18911" y="14683"/>
                        <a:pt x="18911" y="9456"/>
                      </a:cubicBezTo>
                      <a:cubicBezTo>
                        <a:pt x="18911" y="4231"/>
                        <a:pt x="14680" y="0"/>
                        <a:pt x="945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34" name="Google Shape;7134;p69"/>
                <p:cNvSpPr/>
                <p:nvPr/>
              </p:nvSpPr>
              <p:spPr>
                <a:xfrm>
                  <a:off x="6329800" y="2122325"/>
                  <a:ext cx="292950" cy="2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18" h="11721" extrusionOk="0">
                      <a:moveTo>
                        <a:pt x="5860" y="1043"/>
                      </a:moveTo>
                      <a:cubicBezTo>
                        <a:pt x="6171" y="1043"/>
                        <a:pt x="6424" y="1295"/>
                        <a:pt x="6424" y="1609"/>
                      </a:cubicBezTo>
                      <a:lnTo>
                        <a:pt x="6424" y="2542"/>
                      </a:lnTo>
                      <a:cubicBezTo>
                        <a:pt x="7264" y="2792"/>
                        <a:pt x="7839" y="3566"/>
                        <a:pt x="7842" y="4442"/>
                      </a:cubicBezTo>
                      <a:cubicBezTo>
                        <a:pt x="7842" y="4755"/>
                        <a:pt x="7589" y="5008"/>
                        <a:pt x="7276" y="5008"/>
                      </a:cubicBezTo>
                      <a:cubicBezTo>
                        <a:pt x="6966" y="5008"/>
                        <a:pt x="6713" y="4755"/>
                        <a:pt x="6713" y="4442"/>
                      </a:cubicBezTo>
                      <a:cubicBezTo>
                        <a:pt x="6713" y="3929"/>
                        <a:pt x="6292" y="3588"/>
                        <a:pt x="5853" y="3588"/>
                      </a:cubicBezTo>
                      <a:cubicBezTo>
                        <a:pt x="5644" y="3588"/>
                        <a:pt x="5429" y="3666"/>
                        <a:pt x="5255" y="3840"/>
                      </a:cubicBezTo>
                      <a:cubicBezTo>
                        <a:pt x="4719" y="4376"/>
                        <a:pt x="5099" y="5297"/>
                        <a:pt x="5860" y="5297"/>
                      </a:cubicBezTo>
                      <a:cubicBezTo>
                        <a:pt x="5862" y="5297"/>
                        <a:pt x="5865" y="5297"/>
                        <a:pt x="5867" y="5297"/>
                      </a:cubicBezTo>
                      <a:cubicBezTo>
                        <a:pt x="6849" y="5297"/>
                        <a:pt x="7680" y="6019"/>
                        <a:pt x="7821" y="6993"/>
                      </a:cubicBezTo>
                      <a:cubicBezTo>
                        <a:pt x="7962" y="7968"/>
                        <a:pt x="7369" y="8899"/>
                        <a:pt x="6424" y="9179"/>
                      </a:cubicBezTo>
                      <a:lnTo>
                        <a:pt x="6424" y="10115"/>
                      </a:lnTo>
                      <a:cubicBezTo>
                        <a:pt x="6424" y="10426"/>
                        <a:pt x="6171" y="10679"/>
                        <a:pt x="5860" y="10679"/>
                      </a:cubicBezTo>
                      <a:cubicBezTo>
                        <a:pt x="5547" y="10679"/>
                        <a:pt x="5294" y="10426"/>
                        <a:pt x="5294" y="10115"/>
                      </a:cubicBezTo>
                      <a:lnTo>
                        <a:pt x="5294" y="9179"/>
                      </a:lnTo>
                      <a:cubicBezTo>
                        <a:pt x="4454" y="8929"/>
                        <a:pt x="3879" y="8155"/>
                        <a:pt x="3876" y="7279"/>
                      </a:cubicBezTo>
                      <a:cubicBezTo>
                        <a:pt x="3876" y="6966"/>
                        <a:pt x="4129" y="6713"/>
                        <a:pt x="4442" y="6713"/>
                      </a:cubicBezTo>
                      <a:cubicBezTo>
                        <a:pt x="4752" y="6713"/>
                        <a:pt x="5005" y="6966"/>
                        <a:pt x="5005" y="7279"/>
                      </a:cubicBezTo>
                      <a:cubicBezTo>
                        <a:pt x="5005" y="7792"/>
                        <a:pt x="5426" y="8133"/>
                        <a:pt x="5865" y="8133"/>
                      </a:cubicBezTo>
                      <a:cubicBezTo>
                        <a:pt x="6074" y="8133"/>
                        <a:pt x="6288" y="8055"/>
                        <a:pt x="6463" y="7881"/>
                      </a:cubicBezTo>
                      <a:cubicBezTo>
                        <a:pt x="6999" y="7345"/>
                        <a:pt x="6619" y="6427"/>
                        <a:pt x="5860" y="6427"/>
                      </a:cubicBezTo>
                      <a:cubicBezTo>
                        <a:pt x="4873" y="6427"/>
                        <a:pt x="4039" y="5704"/>
                        <a:pt x="3897" y="4728"/>
                      </a:cubicBezTo>
                      <a:cubicBezTo>
                        <a:pt x="3756" y="3753"/>
                        <a:pt x="4349" y="2822"/>
                        <a:pt x="5294" y="2542"/>
                      </a:cubicBezTo>
                      <a:lnTo>
                        <a:pt x="5294" y="1609"/>
                      </a:lnTo>
                      <a:cubicBezTo>
                        <a:pt x="5294" y="1295"/>
                        <a:pt x="5547" y="1043"/>
                        <a:pt x="5860" y="1043"/>
                      </a:cubicBezTo>
                      <a:close/>
                      <a:moveTo>
                        <a:pt x="5860" y="1"/>
                      </a:moveTo>
                      <a:cubicBezTo>
                        <a:pt x="2629" y="1"/>
                        <a:pt x="1" y="2629"/>
                        <a:pt x="1" y="5861"/>
                      </a:cubicBezTo>
                      <a:cubicBezTo>
                        <a:pt x="1" y="9092"/>
                        <a:pt x="2629" y="11720"/>
                        <a:pt x="5860" y="11720"/>
                      </a:cubicBezTo>
                      <a:cubicBezTo>
                        <a:pt x="9088" y="11720"/>
                        <a:pt x="11717" y="9092"/>
                        <a:pt x="11717" y="5861"/>
                      </a:cubicBezTo>
                      <a:cubicBezTo>
                        <a:pt x="11717" y="2629"/>
                        <a:pt x="9088" y="1"/>
                        <a:pt x="586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</p:grpSp>
        <p:cxnSp>
          <p:nvCxnSpPr>
            <p:cNvPr id="7135" name="Google Shape;7135;p69"/>
            <p:cNvCxnSpPr>
              <a:stCxn id="7136" idx="2"/>
              <a:endCxn id="7100" idx="0"/>
            </p:cNvCxnSpPr>
            <p:nvPr/>
          </p:nvCxnSpPr>
          <p:spPr>
            <a:xfrm rot="-5400000" flipH="1">
              <a:off x="1594700" y="2080328"/>
              <a:ext cx="369900" cy="9492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37" name="Google Shape;7137;p69"/>
            <p:cNvCxnSpPr>
              <a:stCxn id="7138" idx="2"/>
              <a:endCxn id="7100" idx="0"/>
            </p:cNvCxnSpPr>
            <p:nvPr/>
          </p:nvCxnSpPr>
          <p:spPr>
            <a:xfrm rot="5400000">
              <a:off x="2543800" y="2080328"/>
              <a:ext cx="369900" cy="9492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39" name="Google Shape;7139;p69"/>
            <p:cNvCxnSpPr>
              <a:stCxn id="7140" idx="2"/>
              <a:endCxn id="7100" idx="0"/>
            </p:cNvCxnSpPr>
            <p:nvPr/>
          </p:nvCxnSpPr>
          <p:spPr>
            <a:xfrm rot="-5400000" flipH="1">
              <a:off x="2069550" y="2554628"/>
              <a:ext cx="369900" cy="600"/>
            </a:xfrm>
            <a:prstGeom prst="curvedConnector3">
              <a:avLst>
                <a:gd name="adj1" fmla="val 50006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1" name="Google Shape;7141;p69"/>
            <p:cNvCxnSpPr>
              <a:stCxn id="7124" idx="0"/>
              <a:endCxn id="7100" idx="2"/>
            </p:cNvCxnSpPr>
            <p:nvPr/>
          </p:nvCxnSpPr>
          <p:spPr>
            <a:xfrm rot="-5400000">
              <a:off x="1594700" y="2997228"/>
              <a:ext cx="369900" cy="9492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2" name="Google Shape;7142;p69"/>
            <p:cNvCxnSpPr>
              <a:stCxn id="7102" idx="0"/>
              <a:endCxn id="7100" idx="2"/>
            </p:cNvCxnSpPr>
            <p:nvPr/>
          </p:nvCxnSpPr>
          <p:spPr>
            <a:xfrm rot="5400000" flipH="1">
              <a:off x="2543800" y="2997228"/>
              <a:ext cx="369900" cy="9492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7143" name="Google Shape;7143;p69"/>
            <p:cNvCxnSpPr>
              <a:stCxn id="7131" idx="0"/>
              <a:endCxn id="7100" idx="2"/>
            </p:cNvCxnSpPr>
            <p:nvPr/>
          </p:nvCxnSpPr>
          <p:spPr>
            <a:xfrm rot="-5400000">
              <a:off x="2069550" y="3471528"/>
              <a:ext cx="369900" cy="600"/>
            </a:xfrm>
            <a:prstGeom prst="curvedConnector3">
              <a:avLst>
                <a:gd name="adj1" fmla="val 5000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grpSp>
          <p:nvGrpSpPr>
            <p:cNvPr id="7144" name="Google Shape;7144;p69"/>
            <p:cNvGrpSpPr/>
            <p:nvPr/>
          </p:nvGrpSpPr>
          <p:grpSpPr>
            <a:xfrm>
              <a:off x="894200" y="1773234"/>
              <a:ext cx="821700" cy="596743"/>
              <a:chOff x="894200" y="1773234"/>
              <a:chExt cx="821700" cy="596743"/>
            </a:xfrm>
          </p:grpSpPr>
          <p:grpSp>
            <p:nvGrpSpPr>
              <p:cNvPr id="7145" name="Google Shape;7145;p69"/>
              <p:cNvGrpSpPr/>
              <p:nvPr/>
            </p:nvGrpSpPr>
            <p:grpSpPr>
              <a:xfrm>
                <a:off x="1206357" y="1773234"/>
                <a:ext cx="197386" cy="197404"/>
                <a:chOff x="2685825" y="840375"/>
                <a:chExt cx="481900" cy="481825"/>
              </a:xfrm>
            </p:grpSpPr>
            <p:sp>
              <p:nvSpPr>
                <p:cNvPr id="7146" name="Google Shape;7146;p69"/>
                <p:cNvSpPr/>
                <p:nvPr/>
              </p:nvSpPr>
              <p:spPr>
                <a:xfrm>
                  <a:off x="2685825" y="840375"/>
                  <a:ext cx="481900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6" h="19273" extrusionOk="0">
                      <a:moveTo>
                        <a:pt x="9600" y="4592"/>
                      </a:moveTo>
                      <a:cubicBezTo>
                        <a:pt x="12403" y="4592"/>
                        <a:pt x="14683" y="6872"/>
                        <a:pt x="14683" y="9675"/>
                      </a:cubicBezTo>
                      <a:cubicBezTo>
                        <a:pt x="14683" y="12476"/>
                        <a:pt x="12403" y="14755"/>
                        <a:pt x="9600" y="14755"/>
                      </a:cubicBezTo>
                      <a:cubicBezTo>
                        <a:pt x="6799" y="14755"/>
                        <a:pt x="4520" y="12476"/>
                        <a:pt x="4520" y="9675"/>
                      </a:cubicBezTo>
                      <a:cubicBezTo>
                        <a:pt x="4520" y="6872"/>
                        <a:pt x="6799" y="4592"/>
                        <a:pt x="9600" y="4592"/>
                      </a:cubicBezTo>
                      <a:close/>
                      <a:moveTo>
                        <a:pt x="8471" y="0"/>
                      </a:moveTo>
                      <a:cubicBezTo>
                        <a:pt x="8212" y="0"/>
                        <a:pt x="7986" y="175"/>
                        <a:pt x="7923" y="428"/>
                      </a:cubicBezTo>
                      <a:lnTo>
                        <a:pt x="7691" y="1427"/>
                      </a:lnTo>
                      <a:cubicBezTo>
                        <a:pt x="6778" y="1635"/>
                        <a:pt x="5908" y="1993"/>
                        <a:pt x="5116" y="2490"/>
                      </a:cubicBezTo>
                      <a:lnTo>
                        <a:pt x="4300" y="2002"/>
                      </a:lnTo>
                      <a:cubicBezTo>
                        <a:pt x="4210" y="1949"/>
                        <a:pt x="4110" y="1922"/>
                        <a:pt x="4010" y="1922"/>
                      </a:cubicBezTo>
                      <a:cubicBezTo>
                        <a:pt x="3864" y="1922"/>
                        <a:pt x="3719" y="1978"/>
                        <a:pt x="3611" y="2087"/>
                      </a:cubicBezTo>
                      <a:lnTo>
                        <a:pt x="2015" y="3683"/>
                      </a:lnTo>
                      <a:cubicBezTo>
                        <a:pt x="1831" y="3866"/>
                        <a:pt x="1798" y="4153"/>
                        <a:pt x="1930" y="4372"/>
                      </a:cubicBezTo>
                      <a:lnTo>
                        <a:pt x="2418" y="5188"/>
                      </a:lnTo>
                      <a:cubicBezTo>
                        <a:pt x="1921" y="5980"/>
                        <a:pt x="1563" y="6851"/>
                        <a:pt x="1355" y="7766"/>
                      </a:cubicBezTo>
                      <a:lnTo>
                        <a:pt x="431" y="7995"/>
                      </a:lnTo>
                      <a:cubicBezTo>
                        <a:pt x="178" y="8058"/>
                        <a:pt x="0" y="8284"/>
                        <a:pt x="3" y="8546"/>
                      </a:cubicBezTo>
                      <a:lnTo>
                        <a:pt x="3" y="10804"/>
                      </a:lnTo>
                      <a:cubicBezTo>
                        <a:pt x="0" y="11060"/>
                        <a:pt x="178" y="11286"/>
                        <a:pt x="428" y="11349"/>
                      </a:cubicBezTo>
                      <a:lnTo>
                        <a:pt x="1352" y="11581"/>
                      </a:lnTo>
                      <a:cubicBezTo>
                        <a:pt x="1560" y="12494"/>
                        <a:pt x="1921" y="13364"/>
                        <a:pt x="2418" y="14159"/>
                      </a:cubicBezTo>
                      <a:lnTo>
                        <a:pt x="1927" y="14972"/>
                      </a:lnTo>
                      <a:cubicBezTo>
                        <a:pt x="1795" y="15195"/>
                        <a:pt x="1831" y="15478"/>
                        <a:pt x="2012" y="15662"/>
                      </a:cubicBezTo>
                      <a:lnTo>
                        <a:pt x="3611" y="17261"/>
                      </a:lnTo>
                      <a:cubicBezTo>
                        <a:pt x="3720" y="17368"/>
                        <a:pt x="3864" y="17424"/>
                        <a:pt x="4011" y="17424"/>
                      </a:cubicBezTo>
                      <a:cubicBezTo>
                        <a:pt x="4110" y="17424"/>
                        <a:pt x="4210" y="17398"/>
                        <a:pt x="4300" y="17345"/>
                      </a:cubicBezTo>
                      <a:lnTo>
                        <a:pt x="5113" y="16854"/>
                      </a:lnTo>
                      <a:cubicBezTo>
                        <a:pt x="5908" y="17351"/>
                        <a:pt x="6778" y="17712"/>
                        <a:pt x="7691" y="17920"/>
                      </a:cubicBezTo>
                      <a:lnTo>
                        <a:pt x="7923" y="18844"/>
                      </a:lnTo>
                      <a:cubicBezTo>
                        <a:pt x="7983" y="19094"/>
                        <a:pt x="8212" y="19272"/>
                        <a:pt x="8471" y="19272"/>
                      </a:cubicBezTo>
                      <a:lnTo>
                        <a:pt x="10729" y="19272"/>
                      </a:lnTo>
                      <a:cubicBezTo>
                        <a:pt x="10988" y="19272"/>
                        <a:pt x="11214" y="19097"/>
                        <a:pt x="11277" y="18844"/>
                      </a:cubicBezTo>
                      <a:lnTo>
                        <a:pt x="11509" y="17920"/>
                      </a:lnTo>
                      <a:cubicBezTo>
                        <a:pt x="12421" y="17712"/>
                        <a:pt x="13292" y="17354"/>
                        <a:pt x="14084" y="16857"/>
                      </a:cubicBezTo>
                      <a:lnTo>
                        <a:pt x="14900" y="17345"/>
                      </a:lnTo>
                      <a:cubicBezTo>
                        <a:pt x="14989" y="17399"/>
                        <a:pt x="15090" y="17425"/>
                        <a:pt x="15190" y="17425"/>
                      </a:cubicBezTo>
                      <a:cubicBezTo>
                        <a:pt x="15336" y="17425"/>
                        <a:pt x="15480" y="17369"/>
                        <a:pt x="15589" y="17261"/>
                      </a:cubicBezTo>
                      <a:lnTo>
                        <a:pt x="17185" y="15665"/>
                      </a:lnTo>
                      <a:cubicBezTo>
                        <a:pt x="17369" y="15481"/>
                        <a:pt x="17402" y="15195"/>
                        <a:pt x="17270" y="14975"/>
                      </a:cubicBezTo>
                      <a:lnTo>
                        <a:pt x="16782" y="14159"/>
                      </a:lnTo>
                      <a:cubicBezTo>
                        <a:pt x="17279" y="13367"/>
                        <a:pt x="17637" y="12497"/>
                        <a:pt x="17845" y="11584"/>
                      </a:cubicBezTo>
                      <a:lnTo>
                        <a:pt x="18844" y="11352"/>
                      </a:lnTo>
                      <a:cubicBezTo>
                        <a:pt x="19097" y="11289"/>
                        <a:pt x="19275" y="11063"/>
                        <a:pt x="19275" y="10804"/>
                      </a:cubicBezTo>
                      <a:lnTo>
                        <a:pt x="19275" y="8546"/>
                      </a:lnTo>
                      <a:cubicBezTo>
                        <a:pt x="19275" y="8287"/>
                        <a:pt x="19097" y="8061"/>
                        <a:pt x="18847" y="7998"/>
                      </a:cubicBezTo>
                      <a:lnTo>
                        <a:pt x="17848" y="7766"/>
                      </a:lnTo>
                      <a:cubicBezTo>
                        <a:pt x="17640" y="6854"/>
                        <a:pt x="17279" y="5983"/>
                        <a:pt x="16782" y="5188"/>
                      </a:cubicBezTo>
                      <a:lnTo>
                        <a:pt x="17273" y="4375"/>
                      </a:lnTo>
                      <a:cubicBezTo>
                        <a:pt x="17405" y="4153"/>
                        <a:pt x="17369" y="3869"/>
                        <a:pt x="17188" y="3686"/>
                      </a:cubicBezTo>
                      <a:lnTo>
                        <a:pt x="15589" y="2090"/>
                      </a:lnTo>
                      <a:cubicBezTo>
                        <a:pt x="15480" y="1980"/>
                        <a:pt x="15335" y="1923"/>
                        <a:pt x="15188" y="1923"/>
                      </a:cubicBezTo>
                      <a:cubicBezTo>
                        <a:pt x="15089" y="1923"/>
                        <a:pt x="14989" y="1949"/>
                        <a:pt x="14900" y="2002"/>
                      </a:cubicBezTo>
                      <a:lnTo>
                        <a:pt x="14087" y="2493"/>
                      </a:lnTo>
                      <a:cubicBezTo>
                        <a:pt x="13292" y="1996"/>
                        <a:pt x="12421" y="1635"/>
                        <a:pt x="11509" y="1427"/>
                      </a:cubicBezTo>
                      <a:lnTo>
                        <a:pt x="11277" y="428"/>
                      </a:lnTo>
                      <a:cubicBezTo>
                        <a:pt x="11217" y="178"/>
                        <a:pt x="10988" y="0"/>
                        <a:pt x="1072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47" name="Google Shape;7147;p69"/>
                <p:cNvSpPr/>
                <p:nvPr/>
              </p:nvSpPr>
              <p:spPr>
                <a:xfrm>
                  <a:off x="2819200" y="983400"/>
                  <a:ext cx="205475" cy="197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19" h="7905" extrusionOk="0">
                      <a:moveTo>
                        <a:pt x="4265" y="1129"/>
                      </a:moveTo>
                      <a:cubicBezTo>
                        <a:pt x="4629" y="1129"/>
                        <a:pt x="4996" y="1199"/>
                        <a:pt x="5346" y="1343"/>
                      </a:cubicBezTo>
                      <a:cubicBezTo>
                        <a:pt x="6400" y="1780"/>
                        <a:pt x="7089" y="2810"/>
                        <a:pt x="7089" y="3954"/>
                      </a:cubicBezTo>
                      <a:cubicBezTo>
                        <a:pt x="7086" y="5511"/>
                        <a:pt x="5825" y="6773"/>
                        <a:pt x="4265" y="6776"/>
                      </a:cubicBezTo>
                      <a:cubicBezTo>
                        <a:pt x="3124" y="6776"/>
                        <a:pt x="2094" y="6089"/>
                        <a:pt x="1657" y="5032"/>
                      </a:cubicBezTo>
                      <a:cubicBezTo>
                        <a:pt x="1221" y="3978"/>
                        <a:pt x="1461" y="2765"/>
                        <a:pt x="2268" y="1958"/>
                      </a:cubicBezTo>
                      <a:cubicBezTo>
                        <a:pt x="2808" y="1416"/>
                        <a:pt x="3530" y="1129"/>
                        <a:pt x="4265" y="1129"/>
                      </a:cubicBezTo>
                      <a:close/>
                      <a:moveTo>
                        <a:pt x="4265" y="0"/>
                      </a:moveTo>
                      <a:cubicBezTo>
                        <a:pt x="2666" y="0"/>
                        <a:pt x="1227" y="964"/>
                        <a:pt x="612" y="2440"/>
                      </a:cubicBezTo>
                      <a:cubicBezTo>
                        <a:pt x="1" y="3918"/>
                        <a:pt x="341" y="5616"/>
                        <a:pt x="1470" y="6749"/>
                      </a:cubicBezTo>
                      <a:cubicBezTo>
                        <a:pt x="2226" y="7504"/>
                        <a:pt x="3237" y="7905"/>
                        <a:pt x="4265" y="7905"/>
                      </a:cubicBezTo>
                      <a:cubicBezTo>
                        <a:pt x="4774" y="7905"/>
                        <a:pt x="5288" y="7806"/>
                        <a:pt x="5777" y="7604"/>
                      </a:cubicBezTo>
                      <a:cubicBezTo>
                        <a:pt x="7255" y="6993"/>
                        <a:pt x="8219" y="5550"/>
                        <a:pt x="8219" y="3954"/>
                      </a:cubicBezTo>
                      <a:cubicBezTo>
                        <a:pt x="8216" y="1771"/>
                        <a:pt x="6448" y="3"/>
                        <a:pt x="426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36" name="Google Shape;7136;p69"/>
              <p:cNvSpPr/>
              <p:nvPr/>
            </p:nvSpPr>
            <p:spPr>
              <a:xfrm>
                <a:off x="89420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48" name="Google Shape;7148;p69"/>
            <p:cNvGrpSpPr/>
            <p:nvPr/>
          </p:nvGrpSpPr>
          <p:grpSpPr>
            <a:xfrm>
              <a:off x="1843350" y="1773050"/>
              <a:ext cx="821700" cy="596928"/>
              <a:chOff x="1843350" y="1773050"/>
              <a:chExt cx="821700" cy="596928"/>
            </a:xfrm>
          </p:grpSpPr>
          <p:grpSp>
            <p:nvGrpSpPr>
              <p:cNvPr id="7149" name="Google Shape;7149;p69"/>
              <p:cNvGrpSpPr/>
              <p:nvPr/>
            </p:nvGrpSpPr>
            <p:grpSpPr>
              <a:xfrm>
                <a:off x="2152271" y="1773050"/>
                <a:ext cx="203858" cy="197772"/>
                <a:chOff x="3270675" y="841800"/>
                <a:chExt cx="497700" cy="482725"/>
              </a:xfrm>
            </p:grpSpPr>
            <p:sp>
              <p:nvSpPr>
                <p:cNvPr id="7150" name="Google Shape;7150;p69"/>
                <p:cNvSpPr/>
                <p:nvPr/>
              </p:nvSpPr>
              <p:spPr>
                <a:xfrm>
                  <a:off x="3270675" y="902000"/>
                  <a:ext cx="447125" cy="42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5" h="16901" extrusionOk="0">
                      <a:moveTo>
                        <a:pt x="3454" y="0"/>
                      </a:moveTo>
                      <a:cubicBezTo>
                        <a:pt x="3343" y="0"/>
                        <a:pt x="3231" y="40"/>
                        <a:pt x="3141" y="122"/>
                      </a:cubicBezTo>
                      <a:cubicBezTo>
                        <a:pt x="1160" y="1940"/>
                        <a:pt x="0" y="4548"/>
                        <a:pt x="0" y="7246"/>
                      </a:cubicBezTo>
                      <a:cubicBezTo>
                        <a:pt x="0" y="12579"/>
                        <a:pt x="4325" y="16900"/>
                        <a:pt x="9657" y="16900"/>
                      </a:cubicBezTo>
                      <a:cubicBezTo>
                        <a:pt x="10907" y="16900"/>
                        <a:pt x="12175" y="16662"/>
                        <a:pt x="13331" y="16178"/>
                      </a:cubicBezTo>
                      <a:cubicBezTo>
                        <a:pt x="15126" y="15434"/>
                        <a:pt x="16659" y="14169"/>
                        <a:pt x="17728" y="12546"/>
                      </a:cubicBezTo>
                      <a:cubicBezTo>
                        <a:pt x="17884" y="12305"/>
                        <a:pt x="17788" y="11983"/>
                        <a:pt x="17526" y="11866"/>
                      </a:cubicBezTo>
                      <a:lnTo>
                        <a:pt x="9158" y="8171"/>
                      </a:lnTo>
                      <a:cubicBezTo>
                        <a:pt x="9016" y="8108"/>
                        <a:pt x="8896" y="8005"/>
                        <a:pt x="8811" y="7876"/>
                      </a:cubicBezTo>
                      <a:lnTo>
                        <a:pt x="8405" y="7246"/>
                      </a:lnTo>
                      <a:lnTo>
                        <a:pt x="3846" y="212"/>
                      </a:lnTo>
                      <a:cubicBezTo>
                        <a:pt x="3756" y="73"/>
                        <a:pt x="3606" y="0"/>
                        <a:pt x="345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1" name="Google Shape;7151;p69"/>
                <p:cNvSpPr/>
                <p:nvPr/>
              </p:nvSpPr>
              <p:spPr>
                <a:xfrm>
                  <a:off x="3385250" y="841800"/>
                  <a:ext cx="279700" cy="220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88" h="8837" extrusionOk="0">
                      <a:moveTo>
                        <a:pt x="5070" y="0"/>
                      </a:moveTo>
                      <a:cubicBezTo>
                        <a:pt x="3434" y="0"/>
                        <a:pt x="1792" y="415"/>
                        <a:pt x="308" y="1256"/>
                      </a:cubicBezTo>
                      <a:cubicBezTo>
                        <a:pt x="76" y="1388"/>
                        <a:pt x="1" y="1690"/>
                        <a:pt x="148" y="1912"/>
                      </a:cubicBezTo>
                      <a:lnTo>
                        <a:pt x="4532" y="8676"/>
                      </a:lnTo>
                      <a:cubicBezTo>
                        <a:pt x="4601" y="8781"/>
                        <a:pt x="4714" y="8837"/>
                        <a:pt x="4828" y="8837"/>
                      </a:cubicBezTo>
                      <a:cubicBezTo>
                        <a:pt x="4919" y="8837"/>
                        <a:pt x="5010" y="8802"/>
                        <a:pt x="5081" y="8730"/>
                      </a:cubicBezTo>
                      <a:lnTo>
                        <a:pt x="10992" y="2683"/>
                      </a:lnTo>
                      <a:cubicBezTo>
                        <a:pt x="11187" y="2482"/>
                        <a:pt x="11163" y="2156"/>
                        <a:pt x="10940" y="1988"/>
                      </a:cubicBezTo>
                      <a:cubicBezTo>
                        <a:pt x="9218" y="670"/>
                        <a:pt x="7149" y="0"/>
                        <a:pt x="507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2" name="Google Shape;7152;p69"/>
                <p:cNvSpPr/>
                <p:nvPr/>
              </p:nvSpPr>
              <p:spPr>
                <a:xfrm>
                  <a:off x="3530100" y="924750"/>
                  <a:ext cx="238275" cy="250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1" h="10008" extrusionOk="0">
                      <a:moveTo>
                        <a:pt x="6350" y="1"/>
                      </a:moveTo>
                      <a:cubicBezTo>
                        <a:pt x="6230" y="1"/>
                        <a:pt x="6108" y="47"/>
                        <a:pt x="6017" y="142"/>
                      </a:cubicBezTo>
                      <a:lnTo>
                        <a:pt x="172" y="6123"/>
                      </a:lnTo>
                      <a:cubicBezTo>
                        <a:pt x="0" y="6297"/>
                        <a:pt x="57" y="6589"/>
                        <a:pt x="283" y="6689"/>
                      </a:cubicBezTo>
                      <a:lnTo>
                        <a:pt x="7706" y="9968"/>
                      </a:lnTo>
                      <a:cubicBezTo>
                        <a:pt x="7767" y="9995"/>
                        <a:pt x="7830" y="10007"/>
                        <a:pt x="7893" y="10007"/>
                      </a:cubicBezTo>
                      <a:cubicBezTo>
                        <a:pt x="8082" y="10007"/>
                        <a:pt x="8261" y="9890"/>
                        <a:pt x="8329" y="9700"/>
                      </a:cubicBezTo>
                      <a:cubicBezTo>
                        <a:pt x="9531" y="6463"/>
                        <a:pt x="8913" y="2828"/>
                        <a:pt x="6706" y="169"/>
                      </a:cubicBezTo>
                      <a:cubicBezTo>
                        <a:pt x="6615" y="57"/>
                        <a:pt x="6483" y="1"/>
                        <a:pt x="635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40" name="Google Shape;7140;p69"/>
              <p:cNvSpPr/>
              <p:nvPr/>
            </p:nvSpPr>
            <p:spPr>
              <a:xfrm>
                <a:off x="184335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Mars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53" name="Google Shape;7153;p69"/>
            <p:cNvGrpSpPr/>
            <p:nvPr/>
          </p:nvGrpSpPr>
          <p:grpSpPr>
            <a:xfrm>
              <a:off x="2792500" y="1773234"/>
              <a:ext cx="821700" cy="596743"/>
              <a:chOff x="2792500" y="1773234"/>
              <a:chExt cx="821700" cy="596743"/>
            </a:xfrm>
          </p:grpSpPr>
          <p:grpSp>
            <p:nvGrpSpPr>
              <p:cNvPr id="7154" name="Google Shape;7154;p69"/>
              <p:cNvGrpSpPr/>
              <p:nvPr/>
            </p:nvGrpSpPr>
            <p:grpSpPr>
              <a:xfrm>
                <a:off x="3104672" y="1773234"/>
                <a:ext cx="197356" cy="197404"/>
                <a:chOff x="3271200" y="1435075"/>
                <a:chExt cx="481825" cy="481825"/>
              </a:xfrm>
            </p:grpSpPr>
            <p:sp>
              <p:nvSpPr>
                <p:cNvPr id="7155" name="Google Shape;7155;p69"/>
                <p:cNvSpPr/>
                <p:nvPr/>
              </p:nvSpPr>
              <p:spPr>
                <a:xfrm>
                  <a:off x="3271200" y="1435075"/>
                  <a:ext cx="481825" cy="481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73" h="19273" extrusionOk="0">
                      <a:moveTo>
                        <a:pt x="9597" y="2259"/>
                      </a:moveTo>
                      <a:cubicBezTo>
                        <a:pt x="13635" y="2259"/>
                        <a:pt x="17014" y="5545"/>
                        <a:pt x="17014" y="9601"/>
                      </a:cubicBezTo>
                      <a:cubicBezTo>
                        <a:pt x="17014" y="13636"/>
                        <a:pt x="13654" y="17014"/>
                        <a:pt x="9597" y="17014"/>
                      </a:cubicBezTo>
                      <a:cubicBezTo>
                        <a:pt x="5562" y="17014"/>
                        <a:pt x="2259" y="13654"/>
                        <a:pt x="2259" y="9601"/>
                      </a:cubicBezTo>
                      <a:cubicBezTo>
                        <a:pt x="2259" y="5563"/>
                        <a:pt x="5541" y="2259"/>
                        <a:pt x="9597" y="2259"/>
                      </a:cubicBezTo>
                      <a:close/>
                      <a:moveTo>
                        <a:pt x="9597" y="1"/>
                      </a:moveTo>
                      <a:cubicBezTo>
                        <a:pt x="4304" y="1"/>
                        <a:pt x="0" y="4307"/>
                        <a:pt x="0" y="9601"/>
                      </a:cubicBezTo>
                      <a:cubicBezTo>
                        <a:pt x="0" y="14892"/>
                        <a:pt x="4304" y="19273"/>
                        <a:pt x="9597" y="19273"/>
                      </a:cubicBezTo>
                      <a:cubicBezTo>
                        <a:pt x="14891" y="19273"/>
                        <a:pt x="19272" y="14892"/>
                        <a:pt x="19272" y="9601"/>
                      </a:cubicBezTo>
                      <a:cubicBezTo>
                        <a:pt x="19272" y="4307"/>
                        <a:pt x="14891" y="1"/>
                        <a:pt x="959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  <p:sp>
              <p:nvSpPr>
                <p:cNvPr id="7156" name="Google Shape;7156;p69"/>
                <p:cNvSpPr/>
                <p:nvPr/>
              </p:nvSpPr>
              <p:spPr>
                <a:xfrm>
                  <a:off x="3356575" y="1520525"/>
                  <a:ext cx="311000" cy="311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0" h="12441" extrusionOk="0">
                      <a:moveTo>
                        <a:pt x="8516" y="3359"/>
                      </a:moveTo>
                      <a:cubicBezTo>
                        <a:pt x="8661" y="3359"/>
                        <a:pt x="8805" y="3414"/>
                        <a:pt x="8917" y="3524"/>
                      </a:cubicBezTo>
                      <a:cubicBezTo>
                        <a:pt x="9136" y="3744"/>
                        <a:pt x="9136" y="4102"/>
                        <a:pt x="8917" y="4322"/>
                      </a:cubicBezTo>
                      <a:lnTo>
                        <a:pt x="7056" y="6183"/>
                      </a:lnTo>
                      <a:lnTo>
                        <a:pt x="8917" y="8041"/>
                      </a:lnTo>
                      <a:cubicBezTo>
                        <a:pt x="9326" y="8453"/>
                        <a:pt x="8939" y="9009"/>
                        <a:pt x="8502" y="9009"/>
                      </a:cubicBezTo>
                      <a:cubicBezTo>
                        <a:pt x="8371" y="9009"/>
                        <a:pt x="8235" y="8959"/>
                        <a:pt x="8116" y="8839"/>
                      </a:cubicBezTo>
                      <a:lnTo>
                        <a:pt x="5857" y="6580"/>
                      </a:lnTo>
                      <a:cubicBezTo>
                        <a:pt x="5637" y="6360"/>
                        <a:pt x="5637" y="6002"/>
                        <a:pt x="5857" y="5782"/>
                      </a:cubicBezTo>
                      <a:lnTo>
                        <a:pt x="8116" y="3524"/>
                      </a:lnTo>
                      <a:cubicBezTo>
                        <a:pt x="8227" y="3414"/>
                        <a:pt x="8372" y="3359"/>
                        <a:pt x="8516" y="3359"/>
                      </a:cubicBezTo>
                      <a:close/>
                      <a:moveTo>
                        <a:pt x="5619" y="1"/>
                      </a:moveTo>
                      <a:cubicBezTo>
                        <a:pt x="4367" y="112"/>
                        <a:pt x="3177" y="606"/>
                        <a:pt x="2214" y="1413"/>
                      </a:cubicBezTo>
                      <a:lnTo>
                        <a:pt x="2590" y="1789"/>
                      </a:lnTo>
                      <a:cubicBezTo>
                        <a:pt x="3002" y="2199"/>
                        <a:pt x="2615" y="2757"/>
                        <a:pt x="2178" y="2757"/>
                      </a:cubicBezTo>
                      <a:cubicBezTo>
                        <a:pt x="2047" y="2757"/>
                        <a:pt x="1912" y="2707"/>
                        <a:pt x="1792" y="2587"/>
                      </a:cubicBezTo>
                      <a:lnTo>
                        <a:pt x="1416" y="2211"/>
                      </a:lnTo>
                      <a:cubicBezTo>
                        <a:pt x="609" y="3175"/>
                        <a:pt x="118" y="4364"/>
                        <a:pt x="3" y="5617"/>
                      </a:cubicBezTo>
                      <a:lnTo>
                        <a:pt x="536" y="5617"/>
                      </a:lnTo>
                      <a:cubicBezTo>
                        <a:pt x="1280" y="5617"/>
                        <a:pt x="1283" y="6746"/>
                        <a:pt x="536" y="6746"/>
                      </a:cubicBezTo>
                      <a:lnTo>
                        <a:pt x="0" y="6746"/>
                      </a:lnTo>
                      <a:cubicBezTo>
                        <a:pt x="118" y="8035"/>
                        <a:pt x="627" y="9287"/>
                        <a:pt x="1413" y="10227"/>
                      </a:cubicBezTo>
                      <a:lnTo>
                        <a:pt x="1789" y="9850"/>
                      </a:lnTo>
                      <a:cubicBezTo>
                        <a:pt x="1910" y="9730"/>
                        <a:pt x="2045" y="9679"/>
                        <a:pt x="2176" y="9679"/>
                      </a:cubicBezTo>
                      <a:cubicBezTo>
                        <a:pt x="2613" y="9679"/>
                        <a:pt x="2995" y="10244"/>
                        <a:pt x="2587" y="10651"/>
                      </a:cubicBezTo>
                      <a:lnTo>
                        <a:pt x="2211" y="11028"/>
                      </a:lnTo>
                      <a:cubicBezTo>
                        <a:pt x="3174" y="11832"/>
                        <a:pt x="4364" y="12326"/>
                        <a:pt x="5616" y="12440"/>
                      </a:cubicBezTo>
                      <a:lnTo>
                        <a:pt x="5616" y="11904"/>
                      </a:lnTo>
                      <a:cubicBezTo>
                        <a:pt x="5616" y="11530"/>
                        <a:pt x="5899" y="11343"/>
                        <a:pt x="6182" y="11343"/>
                      </a:cubicBezTo>
                      <a:cubicBezTo>
                        <a:pt x="6464" y="11343"/>
                        <a:pt x="6745" y="11530"/>
                        <a:pt x="6745" y="11904"/>
                      </a:cubicBezTo>
                      <a:lnTo>
                        <a:pt x="6745" y="12440"/>
                      </a:lnTo>
                      <a:cubicBezTo>
                        <a:pt x="8034" y="12323"/>
                        <a:pt x="9287" y="11811"/>
                        <a:pt x="10226" y="11028"/>
                      </a:cubicBezTo>
                      <a:lnTo>
                        <a:pt x="9850" y="10651"/>
                      </a:lnTo>
                      <a:cubicBezTo>
                        <a:pt x="9445" y="10246"/>
                        <a:pt x="9822" y="9678"/>
                        <a:pt x="10259" y="9678"/>
                      </a:cubicBezTo>
                      <a:cubicBezTo>
                        <a:pt x="10390" y="9678"/>
                        <a:pt x="10526" y="9729"/>
                        <a:pt x="10648" y="9850"/>
                      </a:cubicBezTo>
                      <a:lnTo>
                        <a:pt x="11024" y="10227"/>
                      </a:lnTo>
                      <a:cubicBezTo>
                        <a:pt x="11810" y="9287"/>
                        <a:pt x="12319" y="8035"/>
                        <a:pt x="12437" y="6746"/>
                      </a:cubicBezTo>
                      <a:lnTo>
                        <a:pt x="11904" y="6746"/>
                      </a:lnTo>
                      <a:cubicBezTo>
                        <a:pt x="11160" y="6746"/>
                        <a:pt x="11157" y="5617"/>
                        <a:pt x="11904" y="5617"/>
                      </a:cubicBezTo>
                      <a:lnTo>
                        <a:pt x="12440" y="5617"/>
                      </a:lnTo>
                      <a:cubicBezTo>
                        <a:pt x="12325" y="4364"/>
                        <a:pt x="11834" y="3175"/>
                        <a:pt x="11027" y="2211"/>
                      </a:cubicBezTo>
                      <a:lnTo>
                        <a:pt x="10651" y="2587"/>
                      </a:lnTo>
                      <a:cubicBezTo>
                        <a:pt x="10529" y="2709"/>
                        <a:pt x="10392" y="2760"/>
                        <a:pt x="10261" y="2760"/>
                      </a:cubicBezTo>
                      <a:cubicBezTo>
                        <a:pt x="9823" y="2760"/>
                        <a:pt x="9443" y="2197"/>
                        <a:pt x="9853" y="1789"/>
                      </a:cubicBezTo>
                      <a:lnTo>
                        <a:pt x="10232" y="1413"/>
                      </a:lnTo>
                      <a:cubicBezTo>
                        <a:pt x="9290" y="627"/>
                        <a:pt x="8037" y="115"/>
                        <a:pt x="6748" y="1"/>
                      </a:cubicBezTo>
                      <a:lnTo>
                        <a:pt x="6748" y="537"/>
                      </a:lnTo>
                      <a:cubicBezTo>
                        <a:pt x="6748" y="909"/>
                        <a:pt x="6466" y="1096"/>
                        <a:pt x="6183" y="1096"/>
                      </a:cubicBezTo>
                      <a:cubicBezTo>
                        <a:pt x="5901" y="1096"/>
                        <a:pt x="5619" y="910"/>
                        <a:pt x="5619" y="537"/>
                      </a:cubicBezTo>
                      <a:lnTo>
                        <a:pt x="561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435D74"/>
                    </a:solidFill>
                  </a:endParaRPr>
                </a:p>
              </p:txBody>
            </p:sp>
          </p:grpSp>
          <p:sp>
            <p:nvSpPr>
              <p:cNvPr id="7138" name="Google Shape;7138;p69"/>
              <p:cNvSpPr/>
              <p:nvPr/>
            </p:nvSpPr>
            <p:spPr>
              <a:xfrm>
                <a:off x="2792500" y="2083478"/>
                <a:ext cx="821700" cy="28650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Venus</a:t>
                </a:r>
                <a:endParaRPr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157" name="Google Shape;7157;p69"/>
          <p:cNvGrpSpPr/>
          <p:nvPr/>
        </p:nvGrpSpPr>
        <p:grpSpPr>
          <a:xfrm>
            <a:off x="3929150" y="1875307"/>
            <a:ext cx="4273125" cy="2275770"/>
            <a:chOff x="3929150" y="1875307"/>
            <a:chExt cx="4273125" cy="2275770"/>
          </a:xfrm>
        </p:grpSpPr>
        <p:grpSp>
          <p:nvGrpSpPr>
            <p:cNvPr id="7158" name="Google Shape;7158;p69"/>
            <p:cNvGrpSpPr/>
            <p:nvPr/>
          </p:nvGrpSpPr>
          <p:grpSpPr>
            <a:xfrm>
              <a:off x="3929150" y="1875307"/>
              <a:ext cx="1130100" cy="2106593"/>
              <a:chOff x="3929150" y="1875307"/>
              <a:chExt cx="1130100" cy="2106593"/>
            </a:xfrm>
          </p:grpSpPr>
          <p:cxnSp>
            <p:nvCxnSpPr>
              <p:cNvPr id="7159" name="Google Shape;7159;p69"/>
              <p:cNvCxnSpPr>
                <a:stCxn id="7160" idx="0"/>
                <a:endCxn id="7161" idx="0"/>
              </p:cNvCxnSpPr>
              <p:nvPr/>
            </p:nvCxnSpPr>
            <p:spPr>
              <a:xfrm rot="10800000">
                <a:off x="4494200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161" name="Google Shape;7161;p69"/>
              <p:cNvSpPr/>
              <p:nvPr/>
            </p:nvSpPr>
            <p:spPr>
              <a:xfrm rot="5400000">
                <a:off x="4313450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60" name="Google Shape;7160;p69"/>
              <p:cNvSpPr txBox="1"/>
              <p:nvPr/>
            </p:nvSpPr>
            <p:spPr>
              <a:xfrm>
                <a:off x="3929150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Venus is the second planet from the Sun and is terribly hot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62" name="Google Shape;7162;p69"/>
              <p:cNvGrpSpPr/>
              <p:nvPr/>
            </p:nvGrpSpPr>
            <p:grpSpPr>
              <a:xfrm>
                <a:off x="4393589" y="1973921"/>
                <a:ext cx="201221" cy="164272"/>
                <a:chOff x="3860400" y="3254050"/>
                <a:chExt cx="296175" cy="241825"/>
              </a:xfrm>
            </p:grpSpPr>
            <p:sp>
              <p:nvSpPr>
                <p:cNvPr id="7163" name="Google Shape;7163;p69"/>
                <p:cNvSpPr/>
                <p:nvPr/>
              </p:nvSpPr>
              <p:spPr>
                <a:xfrm>
                  <a:off x="4112425" y="3358025"/>
                  <a:ext cx="44150" cy="18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6" h="725" extrusionOk="0">
                      <a:moveTo>
                        <a:pt x="347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cubicBezTo>
                        <a:pt x="1" y="567"/>
                        <a:pt x="158" y="725"/>
                        <a:pt x="347" y="725"/>
                      </a:cubicBezTo>
                      <a:lnTo>
                        <a:pt x="1419" y="725"/>
                      </a:lnTo>
                      <a:cubicBezTo>
                        <a:pt x="1608" y="725"/>
                        <a:pt x="1765" y="567"/>
                        <a:pt x="1765" y="378"/>
                      </a:cubicBezTo>
                      <a:cubicBezTo>
                        <a:pt x="1734" y="158"/>
                        <a:pt x="1608" y="0"/>
                        <a:pt x="14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4" name="Google Shape;7164;p69"/>
                <p:cNvSpPr/>
                <p:nvPr/>
              </p:nvSpPr>
              <p:spPr>
                <a:xfrm>
                  <a:off x="4102200" y="3393475"/>
                  <a:ext cx="37050" cy="3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1355" extrusionOk="0">
                      <a:moveTo>
                        <a:pt x="394" y="0"/>
                      </a:moveTo>
                      <a:cubicBezTo>
                        <a:pt x="308" y="0"/>
                        <a:pt x="221" y="32"/>
                        <a:pt x="158" y="95"/>
                      </a:cubicBezTo>
                      <a:cubicBezTo>
                        <a:pt x="0" y="221"/>
                        <a:pt x="0" y="410"/>
                        <a:pt x="158" y="567"/>
                      </a:cubicBezTo>
                      <a:lnTo>
                        <a:pt x="882" y="1260"/>
                      </a:lnTo>
                      <a:cubicBezTo>
                        <a:pt x="945" y="1323"/>
                        <a:pt x="1032" y="1355"/>
                        <a:pt x="1119" y="1355"/>
                      </a:cubicBezTo>
                      <a:cubicBezTo>
                        <a:pt x="1205" y="1355"/>
                        <a:pt x="1292" y="1323"/>
                        <a:pt x="1355" y="1260"/>
                      </a:cubicBezTo>
                      <a:cubicBezTo>
                        <a:pt x="1481" y="1134"/>
                        <a:pt x="1481" y="914"/>
                        <a:pt x="1355" y="788"/>
                      </a:cubicBezTo>
                      <a:lnTo>
                        <a:pt x="630" y="95"/>
                      </a:lnTo>
                      <a:cubicBezTo>
                        <a:pt x="567" y="32"/>
                        <a:pt x="481" y="0"/>
                        <a:pt x="39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5" name="Google Shape;7165;p69"/>
                <p:cNvSpPr/>
                <p:nvPr/>
              </p:nvSpPr>
              <p:spPr>
                <a:xfrm>
                  <a:off x="4103775" y="3306025"/>
                  <a:ext cx="35475" cy="3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380" extrusionOk="0">
                      <a:moveTo>
                        <a:pt x="1056" y="1"/>
                      </a:moveTo>
                      <a:cubicBezTo>
                        <a:pt x="969" y="1"/>
                        <a:pt x="882" y="32"/>
                        <a:pt x="819" y="96"/>
                      </a:cubicBezTo>
                      <a:lnTo>
                        <a:pt x="95" y="789"/>
                      </a:lnTo>
                      <a:cubicBezTo>
                        <a:pt x="0" y="915"/>
                        <a:pt x="0" y="1135"/>
                        <a:pt x="95" y="1261"/>
                      </a:cubicBezTo>
                      <a:cubicBezTo>
                        <a:pt x="158" y="1340"/>
                        <a:pt x="252" y="1379"/>
                        <a:pt x="343" y="1379"/>
                      </a:cubicBezTo>
                      <a:cubicBezTo>
                        <a:pt x="434" y="1379"/>
                        <a:pt x="520" y="1340"/>
                        <a:pt x="567" y="1261"/>
                      </a:cubicBezTo>
                      <a:lnTo>
                        <a:pt x="1292" y="568"/>
                      </a:lnTo>
                      <a:cubicBezTo>
                        <a:pt x="1418" y="442"/>
                        <a:pt x="1418" y="190"/>
                        <a:pt x="1292" y="96"/>
                      </a:cubicBezTo>
                      <a:cubicBezTo>
                        <a:pt x="1229" y="32"/>
                        <a:pt x="1142" y="1"/>
                        <a:pt x="10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6" name="Google Shape;7166;p69"/>
                <p:cNvSpPr/>
                <p:nvPr/>
              </p:nvSpPr>
              <p:spPr>
                <a:xfrm>
                  <a:off x="3860400" y="3306025"/>
                  <a:ext cx="105550" cy="10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22" h="4192" extrusionOk="0">
                      <a:moveTo>
                        <a:pt x="2489" y="1"/>
                      </a:moveTo>
                      <a:cubicBezTo>
                        <a:pt x="2048" y="1"/>
                        <a:pt x="1639" y="285"/>
                        <a:pt x="1481" y="726"/>
                      </a:cubicBezTo>
                      <a:lnTo>
                        <a:pt x="1418" y="726"/>
                      </a:lnTo>
                      <a:cubicBezTo>
                        <a:pt x="662" y="726"/>
                        <a:pt x="0" y="1356"/>
                        <a:pt x="0" y="2080"/>
                      </a:cubicBezTo>
                      <a:cubicBezTo>
                        <a:pt x="0" y="2836"/>
                        <a:pt x="630" y="3467"/>
                        <a:pt x="1418" y="3467"/>
                      </a:cubicBezTo>
                      <a:lnTo>
                        <a:pt x="1481" y="3467"/>
                      </a:lnTo>
                      <a:cubicBezTo>
                        <a:pt x="1639" y="3845"/>
                        <a:pt x="2017" y="4191"/>
                        <a:pt x="2489" y="4191"/>
                      </a:cubicBezTo>
                      <a:lnTo>
                        <a:pt x="4222" y="4191"/>
                      </a:lnTo>
                      <a:lnTo>
                        <a:pt x="422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7" name="Google Shape;7167;p69"/>
                <p:cNvSpPr/>
                <p:nvPr/>
              </p:nvSpPr>
              <p:spPr>
                <a:xfrm>
                  <a:off x="4050225" y="3254050"/>
                  <a:ext cx="35450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8" h="8350" extrusionOk="0">
                      <a:moveTo>
                        <a:pt x="725" y="1"/>
                      </a:moveTo>
                      <a:cubicBezTo>
                        <a:pt x="315" y="1"/>
                        <a:pt x="0" y="316"/>
                        <a:pt x="0" y="694"/>
                      </a:cubicBezTo>
                      <a:lnTo>
                        <a:pt x="0" y="7625"/>
                      </a:lnTo>
                      <a:cubicBezTo>
                        <a:pt x="0" y="8034"/>
                        <a:pt x="315" y="8349"/>
                        <a:pt x="725" y="8349"/>
                      </a:cubicBezTo>
                      <a:cubicBezTo>
                        <a:pt x="1134" y="8286"/>
                        <a:pt x="1418" y="8003"/>
                        <a:pt x="1418" y="7625"/>
                      </a:cubicBezTo>
                      <a:lnTo>
                        <a:pt x="1418" y="694"/>
                      </a:ln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8" name="Google Shape;7168;p69"/>
                <p:cNvSpPr/>
                <p:nvPr/>
              </p:nvSpPr>
              <p:spPr>
                <a:xfrm>
                  <a:off x="3912375" y="3426550"/>
                  <a:ext cx="51225" cy="6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49" h="2773" extrusionOk="0">
                      <a:moveTo>
                        <a:pt x="1" y="0"/>
                      </a:moveTo>
                      <a:lnTo>
                        <a:pt x="1" y="1764"/>
                      </a:lnTo>
                      <a:cubicBezTo>
                        <a:pt x="1" y="2363"/>
                        <a:pt x="473" y="2773"/>
                        <a:pt x="1040" y="2773"/>
                      </a:cubicBezTo>
                      <a:cubicBezTo>
                        <a:pt x="1607" y="2773"/>
                        <a:pt x="2048" y="2300"/>
                        <a:pt x="2048" y="1764"/>
                      </a:cubicBezTo>
                      <a:lnTo>
                        <a:pt x="2048" y="32"/>
                      </a:lnTo>
                      <a:lnTo>
                        <a:pt x="316" y="32"/>
                      </a:lnTo>
                      <a:cubicBezTo>
                        <a:pt x="253" y="32"/>
                        <a:pt x="127" y="32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9" name="Google Shape;7169;p69"/>
                <p:cNvSpPr/>
                <p:nvPr/>
              </p:nvSpPr>
              <p:spPr>
                <a:xfrm>
                  <a:off x="3982475" y="3275325"/>
                  <a:ext cx="52000" cy="16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0" h="6554" extrusionOk="0">
                      <a:moveTo>
                        <a:pt x="2080" y="0"/>
                      </a:moveTo>
                      <a:lnTo>
                        <a:pt x="1765" y="315"/>
                      </a:lnTo>
                      <a:cubicBezTo>
                        <a:pt x="1292" y="788"/>
                        <a:pt x="662" y="1071"/>
                        <a:pt x="1" y="1166"/>
                      </a:cubicBezTo>
                      <a:lnTo>
                        <a:pt x="1" y="5419"/>
                      </a:lnTo>
                      <a:cubicBezTo>
                        <a:pt x="662" y="5482"/>
                        <a:pt x="1292" y="5766"/>
                        <a:pt x="1765" y="6238"/>
                      </a:cubicBezTo>
                      <a:lnTo>
                        <a:pt x="2080" y="6553"/>
                      </a:lnTo>
                      <a:lnTo>
                        <a:pt x="20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170" name="Google Shape;7170;p69"/>
              <p:cNvSpPr/>
              <p:nvPr/>
            </p:nvSpPr>
            <p:spPr>
              <a:xfrm>
                <a:off x="4083350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71" name="Google Shape;7171;p69"/>
            <p:cNvGrpSpPr/>
            <p:nvPr/>
          </p:nvGrpSpPr>
          <p:grpSpPr>
            <a:xfrm>
              <a:off x="4714900" y="2049427"/>
              <a:ext cx="1130100" cy="2101650"/>
              <a:chOff x="4714900" y="2049427"/>
              <a:chExt cx="1130100" cy="2101650"/>
            </a:xfrm>
          </p:grpSpPr>
          <p:sp>
            <p:nvSpPr>
              <p:cNvPr id="7172" name="Google Shape;7172;p69"/>
              <p:cNvSpPr/>
              <p:nvPr/>
            </p:nvSpPr>
            <p:spPr>
              <a:xfrm rot="5400000">
                <a:off x="5099206" y="381387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cxnSp>
            <p:nvCxnSpPr>
              <p:cNvPr id="7173" name="Google Shape;7173;p69"/>
              <p:cNvCxnSpPr>
                <a:stCxn id="7174" idx="2"/>
                <a:endCxn id="7172" idx="3"/>
              </p:cNvCxnSpPr>
              <p:nvPr/>
            </p:nvCxnSpPr>
            <p:spPr>
              <a:xfrm>
                <a:off x="5279950" y="2691127"/>
                <a:ext cx="0" cy="109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grpSp>
            <p:nvGrpSpPr>
              <p:cNvPr id="7175" name="Google Shape;7175;p69"/>
              <p:cNvGrpSpPr/>
              <p:nvPr/>
            </p:nvGrpSpPr>
            <p:grpSpPr>
              <a:xfrm>
                <a:off x="5176905" y="3867269"/>
                <a:ext cx="206115" cy="206115"/>
                <a:chOff x="1049375" y="2680675"/>
                <a:chExt cx="297725" cy="297725"/>
              </a:xfrm>
            </p:grpSpPr>
            <p:sp>
              <p:nvSpPr>
                <p:cNvPr id="7176" name="Google Shape;7176;p69"/>
                <p:cNvSpPr/>
                <p:nvPr/>
              </p:nvSpPr>
              <p:spPr>
                <a:xfrm>
                  <a:off x="1113175" y="2752350"/>
                  <a:ext cx="161475" cy="15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9" h="6239" extrusionOk="0">
                      <a:moveTo>
                        <a:pt x="3403" y="2079"/>
                      </a:moveTo>
                      <a:cubicBezTo>
                        <a:pt x="3781" y="2079"/>
                        <a:pt x="4096" y="2394"/>
                        <a:pt x="4096" y="2773"/>
                      </a:cubicBezTo>
                      <a:cubicBezTo>
                        <a:pt x="4096" y="3182"/>
                        <a:pt x="3781" y="3497"/>
                        <a:pt x="3403" y="3497"/>
                      </a:cubicBezTo>
                      <a:cubicBezTo>
                        <a:pt x="2993" y="3434"/>
                        <a:pt x="2678" y="3119"/>
                        <a:pt x="2678" y="2773"/>
                      </a:cubicBezTo>
                      <a:cubicBezTo>
                        <a:pt x="2678" y="2394"/>
                        <a:pt x="2993" y="2079"/>
                        <a:pt x="3403" y="2079"/>
                      </a:cubicBezTo>
                      <a:close/>
                      <a:moveTo>
                        <a:pt x="3371" y="693"/>
                      </a:moveTo>
                      <a:cubicBezTo>
                        <a:pt x="4694" y="693"/>
                        <a:pt x="5765" y="1796"/>
                        <a:pt x="5765" y="3119"/>
                      </a:cubicBezTo>
                      <a:cubicBezTo>
                        <a:pt x="5765" y="3686"/>
                        <a:pt x="5545" y="4222"/>
                        <a:pt x="5198" y="4663"/>
                      </a:cubicBezTo>
                      <a:cubicBezTo>
                        <a:pt x="5072" y="4442"/>
                        <a:pt x="4915" y="4190"/>
                        <a:pt x="4694" y="4001"/>
                      </a:cubicBezTo>
                      <a:cubicBezTo>
                        <a:pt x="4568" y="3907"/>
                        <a:pt x="4442" y="3812"/>
                        <a:pt x="4348" y="3749"/>
                      </a:cubicBezTo>
                      <a:cubicBezTo>
                        <a:pt x="4568" y="3529"/>
                        <a:pt x="4726" y="3182"/>
                        <a:pt x="4726" y="2804"/>
                      </a:cubicBezTo>
                      <a:cubicBezTo>
                        <a:pt x="4726" y="2079"/>
                        <a:pt x="4096" y="1449"/>
                        <a:pt x="3340" y="1449"/>
                      </a:cubicBezTo>
                      <a:cubicBezTo>
                        <a:pt x="2615" y="1449"/>
                        <a:pt x="1985" y="2079"/>
                        <a:pt x="1985" y="2804"/>
                      </a:cubicBezTo>
                      <a:cubicBezTo>
                        <a:pt x="1985" y="3182"/>
                        <a:pt x="2142" y="3529"/>
                        <a:pt x="2363" y="3749"/>
                      </a:cubicBezTo>
                      <a:lnTo>
                        <a:pt x="2016" y="4001"/>
                      </a:lnTo>
                      <a:cubicBezTo>
                        <a:pt x="1827" y="4190"/>
                        <a:pt x="1607" y="4442"/>
                        <a:pt x="1512" y="4663"/>
                      </a:cubicBezTo>
                      <a:cubicBezTo>
                        <a:pt x="1040" y="4064"/>
                        <a:pt x="882" y="3434"/>
                        <a:pt x="945" y="2773"/>
                      </a:cubicBezTo>
                      <a:cubicBezTo>
                        <a:pt x="1103" y="1670"/>
                        <a:pt x="2111" y="693"/>
                        <a:pt x="3371" y="693"/>
                      </a:cubicBezTo>
                      <a:close/>
                      <a:moveTo>
                        <a:pt x="3371" y="4159"/>
                      </a:moveTo>
                      <a:cubicBezTo>
                        <a:pt x="4001" y="4159"/>
                        <a:pt x="4505" y="4600"/>
                        <a:pt x="4694" y="5135"/>
                      </a:cubicBezTo>
                      <a:cubicBezTo>
                        <a:pt x="4316" y="5387"/>
                        <a:pt x="3875" y="5545"/>
                        <a:pt x="3371" y="5545"/>
                      </a:cubicBezTo>
                      <a:cubicBezTo>
                        <a:pt x="2898" y="5545"/>
                        <a:pt x="2426" y="5387"/>
                        <a:pt x="2016" y="5135"/>
                      </a:cubicBezTo>
                      <a:cubicBezTo>
                        <a:pt x="2174" y="4537"/>
                        <a:pt x="2741" y="4159"/>
                        <a:pt x="3371" y="4159"/>
                      </a:cubicBezTo>
                      <a:close/>
                      <a:moveTo>
                        <a:pt x="3308" y="0"/>
                      </a:moveTo>
                      <a:cubicBezTo>
                        <a:pt x="1701" y="0"/>
                        <a:pt x="441" y="1229"/>
                        <a:pt x="252" y="2710"/>
                      </a:cubicBezTo>
                      <a:cubicBezTo>
                        <a:pt x="0" y="4600"/>
                        <a:pt x="1512" y="6238"/>
                        <a:pt x="3371" y="6238"/>
                      </a:cubicBezTo>
                      <a:cubicBezTo>
                        <a:pt x="5104" y="6238"/>
                        <a:pt x="6459" y="4820"/>
                        <a:pt x="6459" y="3119"/>
                      </a:cubicBezTo>
                      <a:cubicBezTo>
                        <a:pt x="6459" y="1386"/>
                        <a:pt x="5041" y="0"/>
                        <a:pt x="330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77" name="Google Shape;7177;p69"/>
                <p:cNvSpPr/>
                <p:nvPr/>
              </p:nvSpPr>
              <p:spPr>
                <a:xfrm>
                  <a:off x="1049375" y="2680675"/>
                  <a:ext cx="297725" cy="297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9" h="11909" extrusionOk="0">
                      <a:moveTo>
                        <a:pt x="6270" y="1512"/>
                      </a:moveTo>
                      <a:cubicBezTo>
                        <a:pt x="8475" y="1670"/>
                        <a:pt x="10239" y="3434"/>
                        <a:pt x="10397" y="5640"/>
                      </a:cubicBezTo>
                      <a:lnTo>
                        <a:pt x="10082" y="5640"/>
                      </a:lnTo>
                      <a:cubicBezTo>
                        <a:pt x="9893" y="5640"/>
                        <a:pt x="9735" y="5797"/>
                        <a:pt x="9735" y="5986"/>
                      </a:cubicBezTo>
                      <a:cubicBezTo>
                        <a:pt x="9735" y="6207"/>
                        <a:pt x="9893" y="6364"/>
                        <a:pt x="10082" y="6364"/>
                      </a:cubicBezTo>
                      <a:lnTo>
                        <a:pt x="10397" y="6364"/>
                      </a:lnTo>
                      <a:cubicBezTo>
                        <a:pt x="10239" y="8569"/>
                        <a:pt x="8475" y="10334"/>
                        <a:pt x="6270" y="10491"/>
                      </a:cubicBezTo>
                      <a:lnTo>
                        <a:pt x="6270" y="10176"/>
                      </a:lnTo>
                      <a:cubicBezTo>
                        <a:pt x="6270" y="9987"/>
                        <a:pt x="6112" y="9830"/>
                        <a:pt x="5923" y="9830"/>
                      </a:cubicBezTo>
                      <a:cubicBezTo>
                        <a:pt x="5703" y="9830"/>
                        <a:pt x="5545" y="9987"/>
                        <a:pt x="5545" y="10176"/>
                      </a:cubicBezTo>
                      <a:lnTo>
                        <a:pt x="5545" y="10491"/>
                      </a:lnTo>
                      <a:cubicBezTo>
                        <a:pt x="3340" y="10334"/>
                        <a:pt x="1575" y="8569"/>
                        <a:pt x="1418" y="6364"/>
                      </a:cubicBezTo>
                      <a:lnTo>
                        <a:pt x="1733" y="6364"/>
                      </a:lnTo>
                      <a:cubicBezTo>
                        <a:pt x="1922" y="6364"/>
                        <a:pt x="2079" y="6207"/>
                        <a:pt x="2079" y="5986"/>
                      </a:cubicBezTo>
                      <a:cubicBezTo>
                        <a:pt x="2142" y="5797"/>
                        <a:pt x="1985" y="5640"/>
                        <a:pt x="1764" y="5640"/>
                      </a:cubicBezTo>
                      <a:lnTo>
                        <a:pt x="1418" y="5640"/>
                      </a:lnTo>
                      <a:cubicBezTo>
                        <a:pt x="1575" y="3434"/>
                        <a:pt x="3340" y="1670"/>
                        <a:pt x="5545" y="1512"/>
                      </a:cubicBezTo>
                      <a:lnTo>
                        <a:pt x="5545" y="1827"/>
                      </a:lnTo>
                      <a:cubicBezTo>
                        <a:pt x="5545" y="2016"/>
                        <a:pt x="5703" y="2174"/>
                        <a:pt x="5923" y="2174"/>
                      </a:cubicBezTo>
                      <a:cubicBezTo>
                        <a:pt x="6112" y="2174"/>
                        <a:pt x="6270" y="2016"/>
                        <a:pt x="6270" y="1827"/>
                      </a:cubicBezTo>
                      <a:lnTo>
                        <a:pt x="6270" y="1512"/>
                      </a:lnTo>
                      <a:close/>
                      <a:moveTo>
                        <a:pt x="5955" y="0"/>
                      </a:moveTo>
                      <a:cubicBezTo>
                        <a:pt x="5766" y="0"/>
                        <a:pt x="5608" y="158"/>
                        <a:pt x="5608" y="347"/>
                      </a:cubicBezTo>
                      <a:lnTo>
                        <a:pt x="5608" y="756"/>
                      </a:lnTo>
                      <a:cubicBezTo>
                        <a:pt x="2993" y="914"/>
                        <a:pt x="914" y="2993"/>
                        <a:pt x="756" y="5608"/>
                      </a:cubicBezTo>
                      <a:lnTo>
                        <a:pt x="347" y="5608"/>
                      </a:lnTo>
                      <a:cubicBezTo>
                        <a:pt x="158" y="5608"/>
                        <a:pt x="0" y="5766"/>
                        <a:pt x="0" y="5955"/>
                      </a:cubicBezTo>
                      <a:cubicBezTo>
                        <a:pt x="0" y="6144"/>
                        <a:pt x="158" y="6301"/>
                        <a:pt x="347" y="6301"/>
                      </a:cubicBezTo>
                      <a:lnTo>
                        <a:pt x="756" y="6301"/>
                      </a:lnTo>
                      <a:cubicBezTo>
                        <a:pt x="914" y="8916"/>
                        <a:pt x="2993" y="10995"/>
                        <a:pt x="5608" y="11153"/>
                      </a:cubicBezTo>
                      <a:lnTo>
                        <a:pt x="5608" y="11562"/>
                      </a:lnTo>
                      <a:cubicBezTo>
                        <a:pt x="5608" y="11751"/>
                        <a:pt x="5766" y="11909"/>
                        <a:pt x="5955" y="11909"/>
                      </a:cubicBezTo>
                      <a:cubicBezTo>
                        <a:pt x="6144" y="11909"/>
                        <a:pt x="6301" y="11751"/>
                        <a:pt x="6301" y="11562"/>
                      </a:cubicBezTo>
                      <a:lnTo>
                        <a:pt x="6301" y="11153"/>
                      </a:lnTo>
                      <a:cubicBezTo>
                        <a:pt x="8916" y="10995"/>
                        <a:pt x="10995" y="8916"/>
                        <a:pt x="11153" y="6301"/>
                      </a:cubicBezTo>
                      <a:lnTo>
                        <a:pt x="11531" y="6301"/>
                      </a:lnTo>
                      <a:cubicBezTo>
                        <a:pt x="11751" y="6301"/>
                        <a:pt x="11909" y="6144"/>
                        <a:pt x="11909" y="5955"/>
                      </a:cubicBezTo>
                      <a:cubicBezTo>
                        <a:pt x="11909" y="5766"/>
                        <a:pt x="11751" y="5608"/>
                        <a:pt x="11531" y="5608"/>
                      </a:cubicBezTo>
                      <a:lnTo>
                        <a:pt x="11153" y="5608"/>
                      </a:lnTo>
                      <a:cubicBezTo>
                        <a:pt x="10995" y="2993"/>
                        <a:pt x="8916" y="914"/>
                        <a:pt x="6301" y="756"/>
                      </a:cubicBezTo>
                      <a:lnTo>
                        <a:pt x="6301" y="347"/>
                      </a:lnTo>
                      <a:cubicBezTo>
                        <a:pt x="6301" y="158"/>
                        <a:pt x="6144" y="0"/>
                        <a:pt x="59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</p:grpSp>
          <p:sp>
            <p:nvSpPr>
              <p:cNvPr id="7174" name="Google Shape;7174;p69"/>
              <p:cNvSpPr txBox="1"/>
              <p:nvPr/>
            </p:nvSpPr>
            <p:spPr>
              <a:xfrm>
                <a:off x="4714900" y="2049427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 is the closest planet to the Sun and smallest one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78" name="Google Shape;7178;p69"/>
              <p:cNvSpPr/>
              <p:nvPr/>
            </p:nvSpPr>
            <p:spPr>
              <a:xfrm>
                <a:off x="4869106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79" name="Google Shape;7179;p69"/>
            <p:cNvGrpSpPr/>
            <p:nvPr/>
          </p:nvGrpSpPr>
          <p:grpSpPr>
            <a:xfrm>
              <a:off x="5500663" y="1875307"/>
              <a:ext cx="1130100" cy="2106593"/>
              <a:chOff x="5500663" y="1875307"/>
              <a:chExt cx="1130100" cy="2106593"/>
            </a:xfrm>
          </p:grpSpPr>
          <p:sp>
            <p:nvSpPr>
              <p:cNvPr id="7180" name="Google Shape;7180;p69"/>
              <p:cNvSpPr/>
              <p:nvPr/>
            </p:nvSpPr>
            <p:spPr>
              <a:xfrm rot="5400000">
                <a:off x="5884963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81" name="Google Shape;7181;p69"/>
              <p:cNvGrpSpPr/>
              <p:nvPr/>
            </p:nvGrpSpPr>
            <p:grpSpPr>
              <a:xfrm>
                <a:off x="5965102" y="1955461"/>
                <a:ext cx="201221" cy="201192"/>
                <a:chOff x="3497300" y="3227275"/>
                <a:chExt cx="296175" cy="296175"/>
              </a:xfrm>
            </p:grpSpPr>
            <p:sp>
              <p:nvSpPr>
                <p:cNvPr id="7182" name="Google Shape;7182;p69"/>
                <p:cNvSpPr/>
                <p:nvPr/>
              </p:nvSpPr>
              <p:spPr>
                <a:xfrm>
                  <a:off x="3609925" y="3339900"/>
                  <a:ext cx="693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2" extrusionOk="0">
                      <a:moveTo>
                        <a:pt x="1387" y="1"/>
                      </a:moveTo>
                      <a:cubicBezTo>
                        <a:pt x="631" y="1"/>
                        <a:pt x="1" y="631"/>
                        <a:pt x="1" y="1355"/>
                      </a:cubicBezTo>
                      <a:cubicBezTo>
                        <a:pt x="1" y="2112"/>
                        <a:pt x="631" y="2742"/>
                        <a:pt x="1387" y="2742"/>
                      </a:cubicBezTo>
                      <a:cubicBezTo>
                        <a:pt x="2143" y="2742"/>
                        <a:pt x="2773" y="2112"/>
                        <a:pt x="2773" y="1355"/>
                      </a:cubicBezTo>
                      <a:cubicBezTo>
                        <a:pt x="2773" y="631"/>
                        <a:pt x="2143" y="1"/>
                        <a:pt x="138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3" name="Google Shape;7183;p69"/>
                <p:cNvSpPr/>
                <p:nvPr/>
              </p:nvSpPr>
              <p:spPr>
                <a:xfrm>
                  <a:off x="3531175" y="3227275"/>
                  <a:ext cx="86650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3467" extrusionOk="0">
                      <a:moveTo>
                        <a:pt x="1733" y="1"/>
                      </a:moveTo>
                      <a:cubicBezTo>
                        <a:pt x="788" y="1"/>
                        <a:pt x="0" y="788"/>
                        <a:pt x="0" y="1733"/>
                      </a:cubicBezTo>
                      <a:cubicBezTo>
                        <a:pt x="0" y="2678"/>
                        <a:pt x="788" y="3466"/>
                        <a:pt x="1733" y="3466"/>
                      </a:cubicBezTo>
                      <a:cubicBezTo>
                        <a:pt x="2741" y="3466"/>
                        <a:pt x="3466" y="2678"/>
                        <a:pt x="3466" y="1733"/>
                      </a:cubicBezTo>
                      <a:cubicBezTo>
                        <a:pt x="3466" y="788"/>
                        <a:pt x="2678" y="1"/>
                        <a:pt x="17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4" name="Google Shape;7184;p69"/>
                <p:cNvSpPr/>
                <p:nvPr/>
              </p:nvSpPr>
              <p:spPr>
                <a:xfrm>
                  <a:off x="3670575" y="3227275"/>
                  <a:ext cx="86675" cy="8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7" h="3467" extrusionOk="0">
                      <a:moveTo>
                        <a:pt x="1733" y="1"/>
                      </a:moveTo>
                      <a:cubicBezTo>
                        <a:pt x="788" y="1"/>
                        <a:pt x="1" y="788"/>
                        <a:pt x="1" y="1733"/>
                      </a:cubicBezTo>
                      <a:cubicBezTo>
                        <a:pt x="1" y="2678"/>
                        <a:pt x="788" y="3466"/>
                        <a:pt x="1733" y="3466"/>
                      </a:cubicBezTo>
                      <a:cubicBezTo>
                        <a:pt x="2679" y="3466"/>
                        <a:pt x="3466" y="2678"/>
                        <a:pt x="3466" y="1733"/>
                      </a:cubicBezTo>
                      <a:cubicBezTo>
                        <a:pt x="3466" y="788"/>
                        <a:pt x="2679" y="1"/>
                        <a:pt x="17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5" name="Google Shape;7185;p69"/>
                <p:cNvSpPr/>
                <p:nvPr/>
              </p:nvSpPr>
              <p:spPr>
                <a:xfrm>
                  <a:off x="3622525" y="3421825"/>
                  <a:ext cx="41775" cy="2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1" h="1009" extrusionOk="0">
                      <a:moveTo>
                        <a:pt x="1" y="0"/>
                      </a:moveTo>
                      <a:lnTo>
                        <a:pt x="851" y="1008"/>
                      </a:lnTo>
                      <a:lnTo>
                        <a:pt x="1671" y="0"/>
                      </a:lnTo>
                      <a:lnTo>
                        <a:pt x="1671" y="0"/>
                      </a:lnTo>
                      <a:cubicBezTo>
                        <a:pt x="1450" y="126"/>
                        <a:pt x="1167" y="158"/>
                        <a:pt x="851" y="158"/>
                      </a:cubicBezTo>
                      <a:cubicBezTo>
                        <a:pt x="568" y="158"/>
                        <a:pt x="284" y="95"/>
                        <a:pt x="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6" name="Google Shape;7186;p69"/>
                <p:cNvSpPr/>
                <p:nvPr/>
              </p:nvSpPr>
              <p:spPr>
                <a:xfrm>
                  <a:off x="3566600" y="34163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261" y="1"/>
                      </a:moveTo>
                      <a:cubicBezTo>
                        <a:pt x="474" y="599"/>
                        <a:pt x="1" y="1513"/>
                        <a:pt x="1" y="2490"/>
                      </a:cubicBezTo>
                      <a:lnTo>
                        <a:pt x="1" y="3907"/>
                      </a:lnTo>
                      <a:cubicBezTo>
                        <a:pt x="1" y="4096"/>
                        <a:pt x="158" y="4254"/>
                        <a:pt x="379" y="4254"/>
                      </a:cubicBezTo>
                      <a:lnTo>
                        <a:pt x="2805" y="4254"/>
                      </a:lnTo>
                      <a:lnTo>
                        <a:pt x="2805" y="1891"/>
                      </a:lnTo>
                      <a:lnTo>
                        <a:pt x="126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7" name="Google Shape;7187;p69"/>
                <p:cNvSpPr/>
                <p:nvPr/>
              </p:nvSpPr>
              <p:spPr>
                <a:xfrm>
                  <a:off x="3653250" y="3417100"/>
                  <a:ext cx="70125" cy="106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5" h="4254" extrusionOk="0">
                      <a:moveTo>
                        <a:pt x="1544" y="0"/>
                      </a:moveTo>
                      <a:lnTo>
                        <a:pt x="1" y="1890"/>
                      </a:lnTo>
                      <a:lnTo>
                        <a:pt x="1" y="4253"/>
                      </a:lnTo>
                      <a:lnTo>
                        <a:pt x="2458" y="4253"/>
                      </a:lnTo>
                      <a:cubicBezTo>
                        <a:pt x="2647" y="4253"/>
                        <a:pt x="2804" y="4096"/>
                        <a:pt x="2804" y="3907"/>
                      </a:cubicBezTo>
                      <a:lnTo>
                        <a:pt x="2804" y="2489"/>
                      </a:lnTo>
                      <a:cubicBezTo>
                        <a:pt x="2773" y="1481"/>
                        <a:pt x="2300" y="567"/>
                        <a:pt x="15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8" name="Google Shape;7188;p69"/>
                <p:cNvSpPr/>
                <p:nvPr/>
              </p:nvSpPr>
              <p:spPr>
                <a:xfrm>
                  <a:off x="3655625" y="3310775"/>
                  <a:ext cx="137850" cy="108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14" h="4348" extrusionOk="0">
                      <a:moveTo>
                        <a:pt x="3686" y="1512"/>
                      </a:moveTo>
                      <a:cubicBezTo>
                        <a:pt x="3907" y="1512"/>
                        <a:pt x="4064" y="1670"/>
                        <a:pt x="4064" y="1859"/>
                      </a:cubicBezTo>
                      <a:cubicBezTo>
                        <a:pt x="4064" y="2048"/>
                        <a:pt x="3907" y="2205"/>
                        <a:pt x="3686" y="2205"/>
                      </a:cubicBezTo>
                      <a:lnTo>
                        <a:pt x="2993" y="2205"/>
                      </a:lnTo>
                      <a:cubicBezTo>
                        <a:pt x="2804" y="2205"/>
                        <a:pt x="2646" y="2048"/>
                        <a:pt x="2646" y="1859"/>
                      </a:cubicBezTo>
                      <a:cubicBezTo>
                        <a:pt x="2646" y="1670"/>
                        <a:pt x="2804" y="1512"/>
                        <a:pt x="2993" y="1512"/>
                      </a:cubicBezTo>
                      <a:close/>
                      <a:moveTo>
                        <a:pt x="4127" y="0"/>
                      </a:moveTo>
                      <a:cubicBezTo>
                        <a:pt x="3686" y="536"/>
                        <a:pt x="3056" y="851"/>
                        <a:pt x="2331" y="851"/>
                      </a:cubicBezTo>
                      <a:cubicBezTo>
                        <a:pt x="1607" y="851"/>
                        <a:pt x="977" y="504"/>
                        <a:pt x="536" y="63"/>
                      </a:cubicBezTo>
                      <a:cubicBezTo>
                        <a:pt x="347" y="221"/>
                        <a:pt x="158" y="378"/>
                        <a:pt x="0" y="567"/>
                      </a:cubicBezTo>
                      <a:cubicBezTo>
                        <a:pt x="945" y="756"/>
                        <a:pt x="1638" y="1575"/>
                        <a:pt x="1638" y="2615"/>
                      </a:cubicBezTo>
                      <a:cubicBezTo>
                        <a:pt x="1638" y="2930"/>
                        <a:pt x="1575" y="3214"/>
                        <a:pt x="1449" y="3466"/>
                      </a:cubicBezTo>
                      <a:cubicBezTo>
                        <a:pt x="1859" y="3718"/>
                        <a:pt x="2205" y="4001"/>
                        <a:pt x="2520" y="4348"/>
                      </a:cubicBezTo>
                      <a:lnTo>
                        <a:pt x="5167" y="4348"/>
                      </a:lnTo>
                      <a:cubicBezTo>
                        <a:pt x="5356" y="4348"/>
                        <a:pt x="5513" y="4190"/>
                        <a:pt x="5513" y="4001"/>
                      </a:cubicBezTo>
                      <a:lnTo>
                        <a:pt x="5513" y="2615"/>
                      </a:lnTo>
                      <a:cubicBezTo>
                        <a:pt x="5482" y="1512"/>
                        <a:pt x="4915" y="567"/>
                        <a:pt x="41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  <p:sp>
              <p:nvSpPr>
                <p:cNvPr id="7189" name="Google Shape;7189;p69"/>
                <p:cNvSpPr/>
                <p:nvPr/>
              </p:nvSpPr>
              <p:spPr>
                <a:xfrm>
                  <a:off x="3497300" y="3309975"/>
                  <a:ext cx="136275" cy="108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1" h="4349" extrusionOk="0">
                      <a:moveTo>
                        <a:pt x="2426" y="1544"/>
                      </a:moveTo>
                      <a:cubicBezTo>
                        <a:pt x="2615" y="1544"/>
                        <a:pt x="2773" y="1702"/>
                        <a:pt x="2773" y="1891"/>
                      </a:cubicBezTo>
                      <a:cubicBezTo>
                        <a:pt x="2773" y="2080"/>
                        <a:pt x="2615" y="2237"/>
                        <a:pt x="2426" y="2237"/>
                      </a:cubicBezTo>
                      <a:lnTo>
                        <a:pt x="1733" y="2237"/>
                      </a:lnTo>
                      <a:cubicBezTo>
                        <a:pt x="1513" y="2237"/>
                        <a:pt x="1355" y="2080"/>
                        <a:pt x="1355" y="1891"/>
                      </a:cubicBezTo>
                      <a:cubicBezTo>
                        <a:pt x="1355" y="1702"/>
                        <a:pt x="1513" y="1544"/>
                        <a:pt x="1733" y="1544"/>
                      </a:cubicBezTo>
                      <a:close/>
                      <a:moveTo>
                        <a:pt x="1324" y="1"/>
                      </a:moveTo>
                      <a:cubicBezTo>
                        <a:pt x="536" y="568"/>
                        <a:pt x="1" y="1513"/>
                        <a:pt x="1" y="2552"/>
                      </a:cubicBezTo>
                      <a:lnTo>
                        <a:pt x="1" y="3939"/>
                      </a:lnTo>
                      <a:cubicBezTo>
                        <a:pt x="1" y="4191"/>
                        <a:pt x="95" y="4348"/>
                        <a:pt x="316" y="4348"/>
                      </a:cubicBezTo>
                      <a:lnTo>
                        <a:pt x="2930" y="4348"/>
                      </a:lnTo>
                      <a:cubicBezTo>
                        <a:pt x="3214" y="3970"/>
                        <a:pt x="3561" y="3655"/>
                        <a:pt x="4002" y="3466"/>
                      </a:cubicBezTo>
                      <a:cubicBezTo>
                        <a:pt x="3876" y="3183"/>
                        <a:pt x="3813" y="2930"/>
                        <a:pt x="3813" y="2615"/>
                      </a:cubicBezTo>
                      <a:cubicBezTo>
                        <a:pt x="3813" y="1607"/>
                        <a:pt x="4506" y="757"/>
                        <a:pt x="5451" y="568"/>
                      </a:cubicBezTo>
                      <a:cubicBezTo>
                        <a:pt x="5293" y="347"/>
                        <a:pt x="5104" y="190"/>
                        <a:pt x="4915" y="32"/>
                      </a:cubicBezTo>
                      <a:cubicBezTo>
                        <a:pt x="4474" y="505"/>
                        <a:pt x="3844" y="820"/>
                        <a:pt x="3151" y="820"/>
                      </a:cubicBezTo>
                      <a:cubicBezTo>
                        <a:pt x="2426" y="820"/>
                        <a:pt x="1796" y="505"/>
                        <a:pt x="132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chemeClr val="lt2"/>
                    </a:solidFill>
                  </a:endParaRPr>
                </a:p>
              </p:txBody>
            </p:sp>
          </p:grpSp>
          <p:cxnSp>
            <p:nvCxnSpPr>
              <p:cNvPr id="7190" name="Google Shape;7190;p69"/>
              <p:cNvCxnSpPr>
                <a:stCxn id="7191" idx="0"/>
                <a:endCxn id="7180" idx="0"/>
              </p:cNvCxnSpPr>
              <p:nvPr/>
            </p:nvCxnSpPr>
            <p:spPr>
              <a:xfrm rot="10800000">
                <a:off x="6065713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2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191" name="Google Shape;7191;p69"/>
              <p:cNvSpPr txBox="1"/>
              <p:nvPr/>
            </p:nvSpPr>
            <p:spPr>
              <a:xfrm>
                <a:off x="5500663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 is a gas giant and the biggest planet in the Solar System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192" name="Google Shape;7192;p69"/>
              <p:cNvSpPr/>
              <p:nvPr/>
            </p:nvSpPr>
            <p:spPr>
              <a:xfrm>
                <a:off x="5654863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193" name="Google Shape;7193;p69"/>
            <p:cNvGrpSpPr/>
            <p:nvPr/>
          </p:nvGrpSpPr>
          <p:grpSpPr>
            <a:xfrm>
              <a:off x="6286420" y="2049427"/>
              <a:ext cx="1130100" cy="2101650"/>
              <a:chOff x="6286420" y="2049427"/>
              <a:chExt cx="1130100" cy="2101650"/>
            </a:xfrm>
          </p:grpSpPr>
          <p:sp>
            <p:nvSpPr>
              <p:cNvPr id="7194" name="Google Shape;7194;p69"/>
              <p:cNvSpPr/>
              <p:nvPr/>
            </p:nvSpPr>
            <p:spPr>
              <a:xfrm rot="5400000">
                <a:off x="6670719" y="381387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accent1"/>
              </a:solidFill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195" name="Google Shape;7195;p69"/>
              <p:cNvGrpSpPr/>
              <p:nvPr/>
            </p:nvGrpSpPr>
            <p:grpSpPr>
              <a:xfrm>
                <a:off x="6750864" y="3865681"/>
                <a:ext cx="201221" cy="201192"/>
                <a:chOff x="583100" y="3982600"/>
                <a:chExt cx="296175" cy="296175"/>
              </a:xfrm>
            </p:grpSpPr>
            <p:sp>
              <p:nvSpPr>
                <p:cNvPr id="7196" name="Google Shape;7196;p69"/>
                <p:cNvSpPr/>
                <p:nvPr/>
              </p:nvSpPr>
              <p:spPr>
                <a:xfrm>
                  <a:off x="694925" y="3982600"/>
                  <a:ext cx="70925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7" h="2742" extrusionOk="0">
                      <a:moveTo>
                        <a:pt x="1419" y="1"/>
                      </a:moveTo>
                      <a:cubicBezTo>
                        <a:pt x="631" y="1"/>
                        <a:pt x="1" y="599"/>
                        <a:pt x="1" y="1355"/>
                      </a:cubicBezTo>
                      <a:cubicBezTo>
                        <a:pt x="1" y="2143"/>
                        <a:pt x="631" y="2742"/>
                        <a:pt x="1419" y="2742"/>
                      </a:cubicBezTo>
                      <a:cubicBezTo>
                        <a:pt x="2206" y="2742"/>
                        <a:pt x="2836" y="2143"/>
                        <a:pt x="2836" y="1355"/>
                      </a:cubicBezTo>
                      <a:cubicBezTo>
                        <a:pt x="2836" y="599"/>
                        <a:pt x="2206" y="1"/>
                        <a:pt x="14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7" name="Google Shape;7197;p69"/>
                <p:cNvSpPr/>
                <p:nvPr/>
              </p:nvSpPr>
              <p:spPr>
                <a:xfrm>
                  <a:off x="609075" y="4139350"/>
                  <a:ext cx="69350" cy="6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4" h="2741" extrusionOk="0">
                      <a:moveTo>
                        <a:pt x="1387" y="0"/>
                      </a:moveTo>
                      <a:cubicBezTo>
                        <a:pt x="631" y="0"/>
                        <a:pt x="1" y="630"/>
                        <a:pt x="1" y="1355"/>
                      </a:cubicBezTo>
                      <a:cubicBezTo>
                        <a:pt x="1" y="2111"/>
                        <a:pt x="631" y="2741"/>
                        <a:pt x="1387" y="2741"/>
                      </a:cubicBezTo>
                      <a:cubicBezTo>
                        <a:pt x="2143" y="2741"/>
                        <a:pt x="2773" y="2111"/>
                        <a:pt x="2773" y="1355"/>
                      </a:cubicBezTo>
                      <a:cubicBezTo>
                        <a:pt x="2773" y="630"/>
                        <a:pt x="2143" y="0"/>
                        <a:pt x="138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8" name="Google Shape;7198;p69"/>
                <p:cNvSpPr/>
                <p:nvPr/>
              </p:nvSpPr>
              <p:spPr>
                <a:xfrm>
                  <a:off x="783925" y="4140125"/>
                  <a:ext cx="68550" cy="6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2" h="2742" extrusionOk="0">
                      <a:moveTo>
                        <a:pt x="1356" y="1"/>
                      </a:moveTo>
                      <a:cubicBezTo>
                        <a:pt x="631" y="1"/>
                        <a:pt x="1" y="631"/>
                        <a:pt x="1" y="1387"/>
                      </a:cubicBezTo>
                      <a:cubicBezTo>
                        <a:pt x="1" y="2111"/>
                        <a:pt x="631" y="2741"/>
                        <a:pt x="1356" y="2741"/>
                      </a:cubicBezTo>
                      <a:cubicBezTo>
                        <a:pt x="2112" y="2741"/>
                        <a:pt x="2742" y="2111"/>
                        <a:pt x="2742" y="1387"/>
                      </a:cubicBezTo>
                      <a:cubicBezTo>
                        <a:pt x="2742" y="631"/>
                        <a:pt x="2112" y="1"/>
                        <a:pt x="135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9" name="Google Shape;7199;p69"/>
                <p:cNvSpPr/>
                <p:nvPr/>
              </p:nvSpPr>
              <p:spPr>
                <a:xfrm>
                  <a:off x="583100" y="4207075"/>
                  <a:ext cx="122100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2868" extrusionOk="0">
                      <a:moveTo>
                        <a:pt x="819" y="0"/>
                      </a:moveTo>
                      <a:cubicBezTo>
                        <a:pt x="347" y="442"/>
                        <a:pt x="0" y="1072"/>
                        <a:pt x="0" y="1796"/>
                      </a:cubicBezTo>
                      <a:lnTo>
                        <a:pt x="0" y="2521"/>
                      </a:lnTo>
                      <a:cubicBezTo>
                        <a:pt x="0" y="2710"/>
                        <a:pt x="158" y="2867"/>
                        <a:pt x="347" y="2867"/>
                      </a:cubicBezTo>
                      <a:lnTo>
                        <a:pt x="4505" y="2867"/>
                      </a:lnTo>
                      <a:cubicBezTo>
                        <a:pt x="4726" y="2867"/>
                        <a:pt x="4883" y="2710"/>
                        <a:pt x="4883" y="2521"/>
                      </a:cubicBezTo>
                      <a:lnTo>
                        <a:pt x="4883" y="1796"/>
                      </a:lnTo>
                      <a:cubicBezTo>
                        <a:pt x="4883" y="1103"/>
                        <a:pt x="4568" y="442"/>
                        <a:pt x="4033" y="0"/>
                      </a:cubicBezTo>
                      <a:cubicBezTo>
                        <a:pt x="3655" y="473"/>
                        <a:pt x="3088" y="788"/>
                        <a:pt x="2426" y="788"/>
                      </a:cubicBezTo>
                      <a:cubicBezTo>
                        <a:pt x="1796" y="788"/>
                        <a:pt x="1197" y="473"/>
                        <a:pt x="81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0" name="Google Shape;7200;p69"/>
                <p:cNvSpPr/>
                <p:nvPr/>
              </p:nvSpPr>
              <p:spPr>
                <a:xfrm>
                  <a:off x="669725" y="4049550"/>
                  <a:ext cx="122900" cy="7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16" h="2899" extrusionOk="0">
                      <a:moveTo>
                        <a:pt x="851" y="1"/>
                      </a:moveTo>
                      <a:cubicBezTo>
                        <a:pt x="347" y="442"/>
                        <a:pt x="1" y="1103"/>
                        <a:pt x="1" y="1796"/>
                      </a:cubicBezTo>
                      <a:lnTo>
                        <a:pt x="1" y="2552"/>
                      </a:lnTo>
                      <a:cubicBezTo>
                        <a:pt x="1" y="2741"/>
                        <a:pt x="158" y="2899"/>
                        <a:pt x="347" y="2899"/>
                      </a:cubicBezTo>
                      <a:lnTo>
                        <a:pt x="4537" y="2899"/>
                      </a:lnTo>
                      <a:cubicBezTo>
                        <a:pt x="4758" y="2899"/>
                        <a:pt x="4915" y="2741"/>
                        <a:pt x="4915" y="2552"/>
                      </a:cubicBezTo>
                      <a:lnTo>
                        <a:pt x="4915" y="1796"/>
                      </a:lnTo>
                      <a:cubicBezTo>
                        <a:pt x="4915" y="1103"/>
                        <a:pt x="4600" y="442"/>
                        <a:pt x="4065" y="1"/>
                      </a:cubicBezTo>
                      <a:cubicBezTo>
                        <a:pt x="3687" y="473"/>
                        <a:pt x="3088" y="788"/>
                        <a:pt x="2458" y="788"/>
                      </a:cubicBezTo>
                      <a:cubicBezTo>
                        <a:pt x="1828" y="788"/>
                        <a:pt x="1198" y="473"/>
                        <a:pt x="85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1" name="Google Shape;7201;p69"/>
                <p:cNvSpPr/>
                <p:nvPr/>
              </p:nvSpPr>
              <p:spPr>
                <a:xfrm>
                  <a:off x="757150" y="4207075"/>
                  <a:ext cx="122125" cy="7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5" h="2868" extrusionOk="0">
                      <a:moveTo>
                        <a:pt x="820" y="0"/>
                      </a:moveTo>
                      <a:cubicBezTo>
                        <a:pt x="316" y="442"/>
                        <a:pt x="1" y="1103"/>
                        <a:pt x="1" y="1796"/>
                      </a:cubicBezTo>
                      <a:lnTo>
                        <a:pt x="1" y="2521"/>
                      </a:lnTo>
                      <a:cubicBezTo>
                        <a:pt x="1" y="2710"/>
                        <a:pt x="158" y="2867"/>
                        <a:pt x="347" y="2867"/>
                      </a:cubicBezTo>
                      <a:lnTo>
                        <a:pt x="4506" y="2867"/>
                      </a:lnTo>
                      <a:cubicBezTo>
                        <a:pt x="4727" y="2867"/>
                        <a:pt x="4884" y="2710"/>
                        <a:pt x="4884" y="2521"/>
                      </a:cubicBezTo>
                      <a:lnTo>
                        <a:pt x="4884" y="1796"/>
                      </a:lnTo>
                      <a:cubicBezTo>
                        <a:pt x="4884" y="1103"/>
                        <a:pt x="4569" y="442"/>
                        <a:pt x="4033" y="0"/>
                      </a:cubicBezTo>
                      <a:cubicBezTo>
                        <a:pt x="3655" y="473"/>
                        <a:pt x="3088" y="788"/>
                        <a:pt x="2427" y="788"/>
                      </a:cubicBezTo>
                      <a:cubicBezTo>
                        <a:pt x="1797" y="788"/>
                        <a:pt x="1198" y="473"/>
                        <a:pt x="82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2" name="Google Shape;7202;p69"/>
                <p:cNvSpPr/>
                <p:nvPr/>
              </p:nvSpPr>
              <p:spPr>
                <a:xfrm>
                  <a:off x="691775" y="4139350"/>
                  <a:ext cx="77225" cy="64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9" h="2584" extrusionOk="0">
                      <a:moveTo>
                        <a:pt x="1198" y="0"/>
                      </a:moveTo>
                      <a:lnTo>
                        <a:pt x="1198" y="882"/>
                      </a:lnTo>
                      <a:lnTo>
                        <a:pt x="1" y="2079"/>
                      </a:lnTo>
                      <a:cubicBezTo>
                        <a:pt x="221" y="2237"/>
                        <a:pt x="284" y="2300"/>
                        <a:pt x="473" y="2583"/>
                      </a:cubicBezTo>
                      <a:lnTo>
                        <a:pt x="1545" y="1575"/>
                      </a:lnTo>
                      <a:lnTo>
                        <a:pt x="2616" y="2583"/>
                      </a:lnTo>
                      <a:cubicBezTo>
                        <a:pt x="2773" y="2394"/>
                        <a:pt x="2931" y="2237"/>
                        <a:pt x="3088" y="2111"/>
                      </a:cubicBezTo>
                      <a:lnTo>
                        <a:pt x="1891" y="882"/>
                      </a:lnTo>
                      <a:lnTo>
                        <a:pt x="189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7203" name="Google Shape;7203;p69"/>
              <p:cNvCxnSpPr>
                <a:stCxn id="7204" idx="2"/>
                <a:endCxn id="7194" idx="3"/>
              </p:cNvCxnSpPr>
              <p:nvPr/>
            </p:nvCxnSpPr>
            <p:spPr>
              <a:xfrm>
                <a:off x="6851470" y="2691127"/>
                <a:ext cx="0" cy="10986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204" name="Google Shape;7204;p69"/>
              <p:cNvSpPr txBox="1"/>
              <p:nvPr/>
            </p:nvSpPr>
            <p:spPr>
              <a:xfrm>
                <a:off x="6286420" y="2049427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Despite being red, Mars is actually a very cold place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05" name="Google Shape;7205;p69"/>
              <p:cNvSpPr/>
              <p:nvPr/>
            </p:nvSpPr>
            <p:spPr>
              <a:xfrm>
                <a:off x="6440619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06" name="Google Shape;7206;p69"/>
            <p:cNvGrpSpPr/>
            <p:nvPr/>
          </p:nvGrpSpPr>
          <p:grpSpPr>
            <a:xfrm>
              <a:off x="7072175" y="1875307"/>
              <a:ext cx="1130100" cy="2106593"/>
              <a:chOff x="7072175" y="1875307"/>
              <a:chExt cx="1130100" cy="2106593"/>
            </a:xfrm>
          </p:grpSpPr>
          <p:sp>
            <p:nvSpPr>
              <p:cNvPr id="7207" name="Google Shape;7207;p69"/>
              <p:cNvSpPr/>
              <p:nvPr/>
            </p:nvSpPr>
            <p:spPr>
              <a:xfrm rot="5400000">
                <a:off x="7456475" y="1899607"/>
                <a:ext cx="361500" cy="312900"/>
              </a:xfrm>
              <a:prstGeom prst="hexagon">
                <a:avLst>
                  <a:gd name="adj" fmla="val 25000"/>
                  <a:gd name="vf" fmla="val 115470"/>
                </a:avLst>
              </a:prstGeom>
              <a:solidFill>
                <a:schemeClr val="l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grpSp>
            <p:nvGrpSpPr>
              <p:cNvPr id="7208" name="Google Shape;7208;p69"/>
              <p:cNvGrpSpPr/>
              <p:nvPr/>
            </p:nvGrpSpPr>
            <p:grpSpPr>
              <a:xfrm>
                <a:off x="7536614" y="1955104"/>
                <a:ext cx="201221" cy="201905"/>
                <a:chOff x="4991425" y="3234750"/>
                <a:chExt cx="296175" cy="297225"/>
              </a:xfrm>
            </p:grpSpPr>
            <p:sp>
              <p:nvSpPr>
                <p:cNvPr id="7209" name="Google Shape;7209;p69"/>
                <p:cNvSpPr/>
                <p:nvPr/>
              </p:nvSpPr>
              <p:spPr>
                <a:xfrm>
                  <a:off x="5077275" y="3304450"/>
                  <a:ext cx="122100" cy="99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" h="3971" extrusionOk="0">
                      <a:moveTo>
                        <a:pt x="2426" y="1"/>
                      </a:moveTo>
                      <a:cubicBezTo>
                        <a:pt x="1103" y="1"/>
                        <a:pt x="0" y="1104"/>
                        <a:pt x="0" y="2427"/>
                      </a:cubicBezTo>
                      <a:cubicBezTo>
                        <a:pt x="0" y="3025"/>
                        <a:pt x="190" y="3530"/>
                        <a:pt x="536" y="3971"/>
                      </a:cubicBezTo>
                      <a:cubicBezTo>
                        <a:pt x="820" y="3624"/>
                        <a:pt x="1103" y="3309"/>
                        <a:pt x="1481" y="3057"/>
                      </a:cubicBezTo>
                      <a:cubicBezTo>
                        <a:pt x="1261" y="2805"/>
                        <a:pt x="1103" y="2458"/>
                        <a:pt x="1103" y="2112"/>
                      </a:cubicBezTo>
                      <a:cubicBezTo>
                        <a:pt x="1103" y="1356"/>
                        <a:pt x="1733" y="726"/>
                        <a:pt x="2489" y="726"/>
                      </a:cubicBezTo>
                      <a:cubicBezTo>
                        <a:pt x="3214" y="726"/>
                        <a:pt x="3844" y="1356"/>
                        <a:pt x="3844" y="2112"/>
                      </a:cubicBezTo>
                      <a:cubicBezTo>
                        <a:pt x="3844" y="2458"/>
                        <a:pt x="3687" y="2805"/>
                        <a:pt x="3466" y="3057"/>
                      </a:cubicBezTo>
                      <a:cubicBezTo>
                        <a:pt x="3844" y="3246"/>
                        <a:pt x="4128" y="3561"/>
                        <a:pt x="4317" y="3971"/>
                      </a:cubicBezTo>
                      <a:cubicBezTo>
                        <a:pt x="4695" y="3530"/>
                        <a:pt x="4884" y="3025"/>
                        <a:pt x="4884" y="2427"/>
                      </a:cubicBezTo>
                      <a:cubicBezTo>
                        <a:pt x="4884" y="1104"/>
                        <a:pt x="3781" y="1"/>
                        <a:pt x="24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0" name="Google Shape;7210;p69"/>
                <p:cNvSpPr/>
                <p:nvPr/>
              </p:nvSpPr>
              <p:spPr>
                <a:xfrm>
                  <a:off x="5121375" y="3339900"/>
                  <a:ext cx="35475" cy="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" h="1419" extrusionOk="0">
                      <a:moveTo>
                        <a:pt x="725" y="1"/>
                      </a:moveTo>
                      <a:cubicBezTo>
                        <a:pt x="316" y="1"/>
                        <a:pt x="1" y="316"/>
                        <a:pt x="1" y="694"/>
                      </a:cubicBezTo>
                      <a:cubicBezTo>
                        <a:pt x="1" y="1103"/>
                        <a:pt x="316" y="1418"/>
                        <a:pt x="725" y="1418"/>
                      </a:cubicBezTo>
                      <a:cubicBezTo>
                        <a:pt x="1103" y="1418"/>
                        <a:pt x="1418" y="1103"/>
                        <a:pt x="1418" y="694"/>
                      </a:cubicBezTo>
                      <a:cubicBezTo>
                        <a:pt x="1418" y="316"/>
                        <a:pt x="1103" y="1"/>
                        <a:pt x="72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1" name="Google Shape;7211;p69"/>
                <p:cNvSpPr/>
                <p:nvPr/>
              </p:nvSpPr>
              <p:spPr>
                <a:xfrm>
                  <a:off x="5009550" y="3234750"/>
                  <a:ext cx="259150" cy="26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66" h="10445" extrusionOk="0">
                      <a:moveTo>
                        <a:pt x="5198" y="2159"/>
                      </a:moveTo>
                      <a:cubicBezTo>
                        <a:pt x="6931" y="2159"/>
                        <a:pt x="8286" y="3514"/>
                        <a:pt x="8286" y="5246"/>
                      </a:cubicBezTo>
                      <a:cubicBezTo>
                        <a:pt x="8286" y="6916"/>
                        <a:pt x="6931" y="8365"/>
                        <a:pt x="5198" y="8365"/>
                      </a:cubicBezTo>
                      <a:cubicBezTo>
                        <a:pt x="3340" y="8365"/>
                        <a:pt x="2079" y="6822"/>
                        <a:pt x="2079" y="5246"/>
                      </a:cubicBezTo>
                      <a:cubicBezTo>
                        <a:pt x="2079" y="3514"/>
                        <a:pt x="3497" y="2159"/>
                        <a:pt x="5198" y="2159"/>
                      </a:cubicBezTo>
                      <a:close/>
                      <a:moveTo>
                        <a:pt x="5167" y="1"/>
                      </a:moveTo>
                      <a:cubicBezTo>
                        <a:pt x="5088" y="1"/>
                        <a:pt x="5009" y="17"/>
                        <a:pt x="4946" y="48"/>
                      </a:cubicBezTo>
                      <a:lnTo>
                        <a:pt x="4001" y="836"/>
                      </a:lnTo>
                      <a:lnTo>
                        <a:pt x="2773" y="678"/>
                      </a:lnTo>
                      <a:cubicBezTo>
                        <a:pt x="2756" y="675"/>
                        <a:pt x="2739" y="673"/>
                        <a:pt x="2723" y="673"/>
                      </a:cubicBezTo>
                      <a:cubicBezTo>
                        <a:pt x="2583" y="673"/>
                        <a:pt x="2454" y="786"/>
                        <a:pt x="2426" y="899"/>
                      </a:cubicBezTo>
                      <a:lnTo>
                        <a:pt x="1953" y="2033"/>
                      </a:lnTo>
                      <a:lnTo>
                        <a:pt x="819" y="2505"/>
                      </a:lnTo>
                      <a:cubicBezTo>
                        <a:pt x="662" y="2568"/>
                        <a:pt x="567" y="2694"/>
                        <a:pt x="630" y="2852"/>
                      </a:cubicBezTo>
                      <a:lnTo>
                        <a:pt x="788" y="4081"/>
                      </a:lnTo>
                      <a:lnTo>
                        <a:pt x="32" y="5026"/>
                      </a:lnTo>
                      <a:cubicBezTo>
                        <a:pt x="0" y="5183"/>
                        <a:pt x="0" y="5341"/>
                        <a:pt x="63" y="5467"/>
                      </a:cubicBezTo>
                      <a:lnTo>
                        <a:pt x="819" y="6381"/>
                      </a:lnTo>
                      <a:lnTo>
                        <a:pt x="662" y="7609"/>
                      </a:lnTo>
                      <a:cubicBezTo>
                        <a:pt x="630" y="7767"/>
                        <a:pt x="725" y="7924"/>
                        <a:pt x="851" y="7956"/>
                      </a:cubicBezTo>
                      <a:lnTo>
                        <a:pt x="1985" y="8428"/>
                      </a:lnTo>
                      <a:lnTo>
                        <a:pt x="2457" y="9594"/>
                      </a:lnTo>
                      <a:cubicBezTo>
                        <a:pt x="2536" y="9725"/>
                        <a:pt x="2637" y="9791"/>
                        <a:pt x="2741" y="9791"/>
                      </a:cubicBezTo>
                      <a:cubicBezTo>
                        <a:pt x="2762" y="9791"/>
                        <a:pt x="2783" y="9788"/>
                        <a:pt x="2804" y="9783"/>
                      </a:cubicBezTo>
                      <a:lnTo>
                        <a:pt x="4033" y="9626"/>
                      </a:lnTo>
                      <a:lnTo>
                        <a:pt x="4978" y="10382"/>
                      </a:lnTo>
                      <a:cubicBezTo>
                        <a:pt x="5072" y="10413"/>
                        <a:pt x="5104" y="10445"/>
                        <a:pt x="5167" y="10445"/>
                      </a:cubicBezTo>
                      <a:cubicBezTo>
                        <a:pt x="5261" y="10445"/>
                        <a:pt x="5324" y="10413"/>
                        <a:pt x="5387" y="10382"/>
                      </a:cubicBezTo>
                      <a:lnTo>
                        <a:pt x="6333" y="9626"/>
                      </a:lnTo>
                      <a:lnTo>
                        <a:pt x="7530" y="9783"/>
                      </a:lnTo>
                      <a:cubicBezTo>
                        <a:pt x="7687" y="9783"/>
                        <a:pt x="7876" y="9689"/>
                        <a:pt x="7908" y="9594"/>
                      </a:cubicBezTo>
                      <a:lnTo>
                        <a:pt x="8380" y="8428"/>
                      </a:lnTo>
                      <a:lnTo>
                        <a:pt x="9515" y="7956"/>
                      </a:lnTo>
                      <a:cubicBezTo>
                        <a:pt x="9672" y="7893"/>
                        <a:pt x="9735" y="7767"/>
                        <a:pt x="9704" y="7609"/>
                      </a:cubicBezTo>
                      <a:lnTo>
                        <a:pt x="9546" y="6381"/>
                      </a:lnTo>
                      <a:lnTo>
                        <a:pt x="10302" y="5467"/>
                      </a:lnTo>
                      <a:cubicBezTo>
                        <a:pt x="10365" y="5341"/>
                        <a:pt x="10365" y="5120"/>
                        <a:pt x="10302" y="5026"/>
                      </a:cubicBezTo>
                      <a:lnTo>
                        <a:pt x="9546" y="4081"/>
                      </a:lnTo>
                      <a:lnTo>
                        <a:pt x="9704" y="2852"/>
                      </a:lnTo>
                      <a:cubicBezTo>
                        <a:pt x="9735" y="2694"/>
                        <a:pt x="9641" y="2537"/>
                        <a:pt x="9515" y="2505"/>
                      </a:cubicBezTo>
                      <a:lnTo>
                        <a:pt x="8380" y="2033"/>
                      </a:lnTo>
                      <a:lnTo>
                        <a:pt x="7908" y="899"/>
                      </a:lnTo>
                      <a:cubicBezTo>
                        <a:pt x="7826" y="762"/>
                        <a:pt x="7719" y="672"/>
                        <a:pt x="7589" y="672"/>
                      </a:cubicBezTo>
                      <a:cubicBezTo>
                        <a:pt x="7570" y="672"/>
                        <a:pt x="7550" y="674"/>
                        <a:pt x="7530" y="678"/>
                      </a:cubicBezTo>
                      <a:lnTo>
                        <a:pt x="6333" y="836"/>
                      </a:lnTo>
                      <a:lnTo>
                        <a:pt x="5387" y="48"/>
                      </a:lnTo>
                      <a:cubicBezTo>
                        <a:pt x="5324" y="17"/>
                        <a:pt x="5246" y="1"/>
                        <a:pt x="51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2" name="Google Shape;7212;p69"/>
                <p:cNvSpPr/>
                <p:nvPr/>
              </p:nvSpPr>
              <p:spPr>
                <a:xfrm>
                  <a:off x="5105625" y="3391900"/>
                  <a:ext cx="66975" cy="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9" h="1387" extrusionOk="0">
                      <a:moveTo>
                        <a:pt x="1355" y="0"/>
                      </a:moveTo>
                      <a:cubicBezTo>
                        <a:pt x="725" y="0"/>
                        <a:pt x="190" y="441"/>
                        <a:pt x="1" y="977"/>
                      </a:cubicBezTo>
                      <a:cubicBezTo>
                        <a:pt x="410" y="1229"/>
                        <a:pt x="820" y="1386"/>
                        <a:pt x="1355" y="1386"/>
                      </a:cubicBezTo>
                      <a:cubicBezTo>
                        <a:pt x="1859" y="1386"/>
                        <a:pt x="2301" y="1229"/>
                        <a:pt x="2679" y="977"/>
                      </a:cubicBezTo>
                      <a:cubicBezTo>
                        <a:pt x="2521" y="410"/>
                        <a:pt x="1985" y="0"/>
                        <a:pt x="13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3" name="Google Shape;7213;p69"/>
                <p:cNvSpPr/>
                <p:nvPr/>
              </p:nvSpPr>
              <p:spPr>
                <a:xfrm>
                  <a:off x="5192275" y="3443075"/>
                  <a:ext cx="95325" cy="8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79" extrusionOk="0">
                      <a:moveTo>
                        <a:pt x="2867" y="1"/>
                      </a:moveTo>
                      <a:cubicBezTo>
                        <a:pt x="2741" y="127"/>
                        <a:pt x="2647" y="221"/>
                        <a:pt x="2489" y="284"/>
                      </a:cubicBezTo>
                      <a:lnTo>
                        <a:pt x="1607" y="631"/>
                      </a:lnTo>
                      <a:lnTo>
                        <a:pt x="1260" y="1482"/>
                      </a:lnTo>
                      <a:cubicBezTo>
                        <a:pt x="1103" y="1891"/>
                        <a:pt x="693" y="2112"/>
                        <a:pt x="284" y="2112"/>
                      </a:cubicBezTo>
                      <a:lnTo>
                        <a:pt x="158" y="2112"/>
                      </a:lnTo>
                      <a:lnTo>
                        <a:pt x="0" y="2080"/>
                      </a:lnTo>
                      <a:lnTo>
                        <a:pt x="1166" y="3372"/>
                      </a:lnTo>
                      <a:cubicBezTo>
                        <a:pt x="1237" y="3443"/>
                        <a:pt x="1343" y="3478"/>
                        <a:pt x="1445" y="3478"/>
                      </a:cubicBezTo>
                      <a:cubicBezTo>
                        <a:pt x="1479" y="3478"/>
                        <a:pt x="1512" y="3474"/>
                        <a:pt x="1544" y="3466"/>
                      </a:cubicBezTo>
                      <a:cubicBezTo>
                        <a:pt x="1638" y="3403"/>
                        <a:pt x="1764" y="3340"/>
                        <a:pt x="1764" y="3183"/>
                      </a:cubicBezTo>
                      <a:lnTo>
                        <a:pt x="2080" y="1639"/>
                      </a:lnTo>
                      <a:lnTo>
                        <a:pt x="3497" y="1324"/>
                      </a:lnTo>
                      <a:cubicBezTo>
                        <a:pt x="3532" y="1338"/>
                        <a:pt x="3563" y="1344"/>
                        <a:pt x="3592" y="1344"/>
                      </a:cubicBezTo>
                      <a:cubicBezTo>
                        <a:pt x="3693" y="1344"/>
                        <a:pt x="3756" y="1265"/>
                        <a:pt x="3781" y="1167"/>
                      </a:cubicBezTo>
                      <a:cubicBezTo>
                        <a:pt x="3812" y="1072"/>
                        <a:pt x="3781" y="946"/>
                        <a:pt x="3686" y="820"/>
                      </a:cubicBezTo>
                      <a:lnTo>
                        <a:pt x="286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4" name="Google Shape;7214;p69"/>
                <p:cNvSpPr/>
                <p:nvPr/>
              </p:nvSpPr>
              <p:spPr>
                <a:xfrm>
                  <a:off x="4991425" y="3444650"/>
                  <a:ext cx="95325" cy="8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13" h="3493" extrusionOk="0">
                      <a:moveTo>
                        <a:pt x="946" y="1"/>
                      </a:moveTo>
                      <a:lnTo>
                        <a:pt x="126" y="851"/>
                      </a:lnTo>
                      <a:cubicBezTo>
                        <a:pt x="0" y="851"/>
                        <a:pt x="0" y="1009"/>
                        <a:pt x="32" y="1104"/>
                      </a:cubicBezTo>
                      <a:cubicBezTo>
                        <a:pt x="95" y="1230"/>
                        <a:pt x="158" y="1324"/>
                        <a:pt x="315" y="1356"/>
                      </a:cubicBezTo>
                      <a:lnTo>
                        <a:pt x="1733" y="1671"/>
                      </a:lnTo>
                      <a:lnTo>
                        <a:pt x="2048" y="3214"/>
                      </a:lnTo>
                      <a:cubicBezTo>
                        <a:pt x="2080" y="3309"/>
                        <a:pt x="2174" y="3435"/>
                        <a:pt x="2300" y="3466"/>
                      </a:cubicBezTo>
                      <a:cubicBezTo>
                        <a:pt x="2328" y="3485"/>
                        <a:pt x="2361" y="3492"/>
                        <a:pt x="2396" y="3492"/>
                      </a:cubicBezTo>
                      <a:cubicBezTo>
                        <a:pt x="2482" y="3492"/>
                        <a:pt x="2580" y="3448"/>
                        <a:pt x="2647" y="3403"/>
                      </a:cubicBezTo>
                      <a:lnTo>
                        <a:pt x="3813" y="2112"/>
                      </a:lnTo>
                      <a:lnTo>
                        <a:pt x="3813" y="2112"/>
                      </a:lnTo>
                      <a:lnTo>
                        <a:pt x="3624" y="2143"/>
                      </a:lnTo>
                      <a:lnTo>
                        <a:pt x="3561" y="2143"/>
                      </a:lnTo>
                      <a:cubicBezTo>
                        <a:pt x="3119" y="2143"/>
                        <a:pt x="2773" y="1891"/>
                        <a:pt x="2552" y="1513"/>
                      </a:cubicBezTo>
                      <a:lnTo>
                        <a:pt x="2206" y="631"/>
                      </a:lnTo>
                      <a:lnTo>
                        <a:pt x="1355" y="284"/>
                      </a:lnTo>
                      <a:cubicBezTo>
                        <a:pt x="1198" y="221"/>
                        <a:pt x="1072" y="127"/>
                        <a:pt x="94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7215" name="Google Shape;7215;p69"/>
              <p:cNvCxnSpPr>
                <a:stCxn id="7216" idx="0"/>
                <a:endCxn id="7207" idx="0"/>
              </p:cNvCxnSpPr>
              <p:nvPr/>
            </p:nvCxnSpPr>
            <p:spPr>
              <a:xfrm rot="10800000">
                <a:off x="7637225" y="2236800"/>
                <a:ext cx="0" cy="11034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lt1"/>
                </a:solidFill>
                <a:prstDash val="dash"/>
                <a:round/>
                <a:headEnd type="oval" w="med" len="med"/>
                <a:tailEnd type="none" w="med" len="med"/>
              </a:ln>
            </p:spPr>
          </p:cxnSp>
          <p:sp>
            <p:nvSpPr>
              <p:cNvPr id="7216" name="Google Shape;7216;p69"/>
              <p:cNvSpPr txBox="1"/>
              <p:nvPr/>
            </p:nvSpPr>
            <p:spPr>
              <a:xfrm>
                <a:off x="7072175" y="3340200"/>
                <a:ext cx="1130100" cy="64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 is a gas giant and has several and beautiful rings</a:t>
                </a:r>
                <a:endParaRPr sz="9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17" name="Google Shape;7217;p69"/>
              <p:cNvSpPr/>
              <p:nvPr/>
            </p:nvSpPr>
            <p:spPr>
              <a:xfrm>
                <a:off x="7226375" y="2873177"/>
                <a:ext cx="821700" cy="286500"/>
              </a:xfrm>
              <a:prstGeom prst="chevron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2xxx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218" name="Google Shape;7218;p69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19" name="Google Shape;7219;p69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0" name="Google Shape;7220;p69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1" name="Google Shape;7221;p69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2" name="Google Shape;7222;p69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7" name="Google Shape;7227;p7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Premium infographics</a:t>
            </a:r>
            <a:endParaRPr/>
          </a:p>
        </p:txBody>
      </p:sp>
      <p:grpSp>
        <p:nvGrpSpPr>
          <p:cNvPr id="7228" name="Google Shape;7228;p70"/>
          <p:cNvGrpSpPr/>
          <p:nvPr/>
        </p:nvGrpSpPr>
        <p:grpSpPr>
          <a:xfrm>
            <a:off x="1146092" y="1531516"/>
            <a:ext cx="1561770" cy="2483827"/>
            <a:chOff x="1089485" y="1531516"/>
            <a:chExt cx="1561770" cy="2483827"/>
          </a:xfrm>
        </p:grpSpPr>
        <p:grpSp>
          <p:nvGrpSpPr>
            <p:cNvPr id="7229" name="Google Shape;7229;p70"/>
            <p:cNvGrpSpPr/>
            <p:nvPr/>
          </p:nvGrpSpPr>
          <p:grpSpPr>
            <a:xfrm>
              <a:off x="1089485" y="2688542"/>
              <a:ext cx="1561770" cy="1326801"/>
              <a:chOff x="1196320" y="2572331"/>
              <a:chExt cx="1332000" cy="1131600"/>
            </a:xfrm>
          </p:grpSpPr>
          <p:sp>
            <p:nvSpPr>
              <p:cNvPr id="7230" name="Google Shape;7230;p70"/>
              <p:cNvSpPr/>
              <p:nvPr/>
            </p:nvSpPr>
            <p:spPr>
              <a:xfrm>
                <a:off x="1196320" y="2572331"/>
                <a:ext cx="1332000" cy="1131600"/>
              </a:xfrm>
              <a:prstGeom prst="roundRect">
                <a:avLst>
                  <a:gd name="adj" fmla="val 1666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1" name="Google Shape;7231;p70"/>
              <p:cNvSpPr txBox="1"/>
              <p:nvPr/>
            </p:nvSpPr>
            <p:spPr>
              <a:xfrm>
                <a:off x="1283615" y="2971399"/>
                <a:ext cx="1157700" cy="45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 is the closest planet to the Sun and the smallest of them all </a:t>
                </a:r>
                <a:endParaRPr sz="800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32" name="Google Shape;7232;p70"/>
              <p:cNvSpPr txBox="1"/>
              <p:nvPr/>
            </p:nvSpPr>
            <p:spPr>
              <a:xfrm>
                <a:off x="1283625" y="2849213"/>
                <a:ext cx="1157700" cy="22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 b="1">
                    <a:solidFill>
                      <a:schemeClr val="dk1"/>
                    </a:solidFill>
                    <a:latin typeface="Inter"/>
                    <a:ea typeface="Inter"/>
                    <a:cs typeface="Inter"/>
                    <a:sym typeface="Inter"/>
                  </a:rPr>
                  <a:t>Mercury</a:t>
                </a:r>
                <a:endParaRPr sz="1000" b="1">
                  <a:solidFill>
                    <a:schemeClr val="dk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7233" name="Google Shape;7233;p70"/>
            <p:cNvCxnSpPr/>
            <p:nvPr/>
          </p:nvCxnSpPr>
          <p:spPr>
            <a:xfrm>
              <a:off x="1870464" y="2429547"/>
              <a:ext cx="0" cy="258900"/>
            </a:xfrm>
            <a:prstGeom prst="straightConnector1">
              <a:avLst/>
            </a:pr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234" name="Google Shape;7234;p70"/>
            <p:cNvGrpSpPr/>
            <p:nvPr/>
          </p:nvGrpSpPr>
          <p:grpSpPr>
            <a:xfrm>
              <a:off x="1423139" y="1531516"/>
              <a:ext cx="894888" cy="894888"/>
              <a:chOff x="4049800" y="640400"/>
              <a:chExt cx="858900" cy="858900"/>
            </a:xfrm>
          </p:grpSpPr>
          <p:sp>
            <p:nvSpPr>
              <p:cNvPr id="7235" name="Google Shape;7235;p70"/>
              <p:cNvSpPr/>
              <p:nvPr/>
            </p:nvSpPr>
            <p:spPr>
              <a:xfrm>
                <a:off x="4049800" y="640400"/>
                <a:ext cx="858900" cy="858900"/>
              </a:xfrm>
              <a:prstGeom prst="donut">
                <a:avLst>
                  <a:gd name="adj" fmla="val 11951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6" name="Google Shape;7236;p70"/>
              <p:cNvSpPr/>
              <p:nvPr/>
            </p:nvSpPr>
            <p:spPr>
              <a:xfrm>
                <a:off x="4049800" y="640400"/>
                <a:ext cx="858900" cy="858900"/>
              </a:xfrm>
              <a:prstGeom prst="blockArc">
                <a:avLst>
                  <a:gd name="adj1" fmla="val 16133799"/>
                  <a:gd name="adj2" fmla="val 10841788"/>
                  <a:gd name="adj3" fmla="val 11587"/>
                </a:avLst>
              </a:pr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75%</a:t>
                </a:r>
                <a:endParaRPr sz="1200" b="1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cxnSp>
          <p:nvCxnSpPr>
            <p:cNvPr id="7237" name="Google Shape;7237;p70"/>
            <p:cNvCxnSpPr>
              <a:stCxn id="7235" idx="4"/>
            </p:cNvCxnSpPr>
            <p:nvPr/>
          </p:nvCxnSpPr>
          <p:spPr>
            <a:xfrm>
              <a:off x="1870583" y="2426404"/>
              <a:ext cx="0" cy="258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38" name="Google Shape;7238;p70"/>
          <p:cNvGrpSpPr/>
          <p:nvPr/>
        </p:nvGrpSpPr>
        <p:grpSpPr>
          <a:xfrm>
            <a:off x="3248655" y="1729150"/>
            <a:ext cx="4749253" cy="2286200"/>
            <a:chOff x="3425572" y="1729150"/>
            <a:chExt cx="4749253" cy="2286200"/>
          </a:xfrm>
        </p:grpSpPr>
        <p:sp>
          <p:nvSpPr>
            <p:cNvPr id="7239" name="Google Shape;7239;p70"/>
            <p:cNvSpPr/>
            <p:nvPr/>
          </p:nvSpPr>
          <p:spPr>
            <a:xfrm>
              <a:off x="6535625" y="17291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70"/>
            <p:cNvSpPr/>
            <p:nvPr/>
          </p:nvSpPr>
          <p:spPr>
            <a:xfrm>
              <a:off x="6535625" y="25212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70"/>
            <p:cNvSpPr/>
            <p:nvPr/>
          </p:nvSpPr>
          <p:spPr>
            <a:xfrm>
              <a:off x="6535625" y="3313350"/>
              <a:ext cx="1639200" cy="7020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0"/>
            <p:cNvSpPr/>
            <p:nvPr/>
          </p:nvSpPr>
          <p:spPr>
            <a:xfrm>
              <a:off x="3425572" y="1978093"/>
              <a:ext cx="1788300" cy="1788300"/>
            </a:xfrm>
            <a:prstGeom prst="arc">
              <a:avLst>
                <a:gd name="adj1" fmla="val 16200000"/>
                <a:gd name="adj2" fmla="val 5298411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43" name="Google Shape;7243;p70"/>
            <p:cNvGrpSpPr/>
            <p:nvPr/>
          </p:nvGrpSpPr>
          <p:grpSpPr>
            <a:xfrm flipH="1">
              <a:off x="6227104" y="1766832"/>
              <a:ext cx="626590" cy="626590"/>
              <a:chOff x="5681300" y="2527788"/>
              <a:chExt cx="805800" cy="805800"/>
            </a:xfrm>
          </p:grpSpPr>
          <p:sp>
            <p:nvSpPr>
              <p:cNvPr id="7244" name="Google Shape;7244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5" name="Google Shape;7245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13323451"/>
                  <a:gd name="adj2" fmla="val 1620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6" name="Google Shape;7246;p70"/>
            <p:cNvGrpSpPr/>
            <p:nvPr/>
          </p:nvGrpSpPr>
          <p:grpSpPr>
            <a:xfrm flipH="1">
              <a:off x="6227104" y="2558932"/>
              <a:ext cx="626590" cy="626590"/>
              <a:chOff x="5681300" y="2527788"/>
              <a:chExt cx="805800" cy="805800"/>
            </a:xfrm>
          </p:grpSpPr>
          <p:sp>
            <p:nvSpPr>
              <p:cNvPr id="7247" name="Google Shape;7247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8" name="Google Shape;7248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9253407"/>
                  <a:gd name="adj2" fmla="val 1620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49" name="Google Shape;7249;p70"/>
            <p:cNvGrpSpPr/>
            <p:nvPr/>
          </p:nvGrpSpPr>
          <p:grpSpPr>
            <a:xfrm flipH="1">
              <a:off x="6227104" y="3351032"/>
              <a:ext cx="626590" cy="626590"/>
              <a:chOff x="5681300" y="2527788"/>
              <a:chExt cx="805800" cy="805800"/>
            </a:xfrm>
          </p:grpSpPr>
          <p:sp>
            <p:nvSpPr>
              <p:cNvPr id="7250" name="Google Shape;7250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1" name="Google Shape;7251;p70"/>
              <p:cNvSpPr/>
              <p:nvPr/>
            </p:nvSpPr>
            <p:spPr>
              <a:xfrm>
                <a:off x="5681300" y="2527788"/>
                <a:ext cx="805800" cy="805800"/>
              </a:xfrm>
              <a:prstGeom prst="pie">
                <a:avLst>
                  <a:gd name="adj1" fmla="val 8810635"/>
                  <a:gd name="adj2" fmla="val 1620000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52" name="Google Shape;7252;p70"/>
            <p:cNvSpPr/>
            <p:nvPr/>
          </p:nvSpPr>
          <p:spPr>
            <a:xfrm>
              <a:off x="4216072" y="1912668"/>
              <a:ext cx="137100" cy="137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70"/>
            <p:cNvSpPr/>
            <p:nvPr/>
          </p:nvSpPr>
          <p:spPr>
            <a:xfrm>
              <a:off x="4216072" y="3696193"/>
              <a:ext cx="137100" cy="137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70"/>
            <p:cNvSpPr/>
            <p:nvPr/>
          </p:nvSpPr>
          <p:spPr>
            <a:xfrm>
              <a:off x="5144122" y="2804431"/>
              <a:ext cx="137100" cy="1371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255" name="Google Shape;7255;p70"/>
            <p:cNvCxnSpPr>
              <a:stCxn id="7254" idx="6"/>
              <a:endCxn id="7244" idx="6"/>
            </p:cNvCxnSpPr>
            <p:nvPr/>
          </p:nvCxnSpPr>
          <p:spPr>
            <a:xfrm rot="10800000" flipH="1">
              <a:off x="5281222" y="2080081"/>
              <a:ext cx="945900" cy="7929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6" name="Google Shape;7256;p70"/>
            <p:cNvCxnSpPr>
              <a:stCxn id="7254" idx="6"/>
              <a:endCxn id="7250" idx="6"/>
            </p:cNvCxnSpPr>
            <p:nvPr/>
          </p:nvCxnSpPr>
          <p:spPr>
            <a:xfrm>
              <a:off x="5281222" y="2872981"/>
              <a:ext cx="945900" cy="7914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7" name="Google Shape;7257;p70"/>
            <p:cNvCxnSpPr>
              <a:stCxn id="7254" idx="6"/>
              <a:endCxn id="7247" idx="6"/>
            </p:cNvCxnSpPr>
            <p:nvPr/>
          </p:nvCxnSpPr>
          <p:spPr>
            <a:xfrm rot="10800000" flipH="1">
              <a:off x="5281222" y="2872081"/>
              <a:ext cx="945900" cy="900"/>
            </a:xfrm>
            <a:prstGeom prst="bentConnector3">
              <a:avLst>
                <a:gd name="adj1" fmla="val 49999"/>
              </a:avLst>
            </a:prstGeom>
            <a:noFill/>
            <a:ln w="19050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258" name="Google Shape;7258;p70"/>
            <p:cNvGrpSpPr/>
            <p:nvPr/>
          </p:nvGrpSpPr>
          <p:grpSpPr>
            <a:xfrm>
              <a:off x="3896918" y="2393420"/>
              <a:ext cx="870022" cy="1191030"/>
              <a:chOff x="3896918" y="2338420"/>
              <a:chExt cx="870022" cy="1191030"/>
            </a:xfrm>
          </p:grpSpPr>
          <p:sp>
            <p:nvSpPr>
              <p:cNvPr id="7259" name="Google Shape;7259;p70"/>
              <p:cNvSpPr txBox="1"/>
              <p:nvPr/>
            </p:nvSpPr>
            <p:spPr>
              <a:xfrm>
                <a:off x="4018580" y="3208450"/>
                <a:ext cx="626700" cy="321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75%</a:t>
                </a:r>
                <a:endParaRPr sz="1200"/>
              </a:p>
            </p:txBody>
          </p:sp>
          <p:grpSp>
            <p:nvGrpSpPr>
              <p:cNvPr id="7260" name="Google Shape;7260;p70"/>
              <p:cNvGrpSpPr/>
              <p:nvPr/>
            </p:nvGrpSpPr>
            <p:grpSpPr>
              <a:xfrm>
                <a:off x="3896918" y="2338420"/>
                <a:ext cx="870022" cy="870022"/>
                <a:chOff x="5681300" y="2527788"/>
                <a:chExt cx="805800" cy="805800"/>
              </a:xfrm>
            </p:grpSpPr>
            <p:sp>
              <p:nvSpPr>
                <p:cNvPr id="7261" name="Google Shape;7261;p70"/>
                <p:cNvSpPr/>
                <p:nvPr/>
              </p:nvSpPr>
              <p:spPr>
                <a:xfrm>
                  <a:off x="5681300" y="2527788"/>
                  <a:ext cx="805800" cy="805800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2" name="Google Shape;7262;p70"/>
                <p:cNvSpPr/>
                <p:nvPr/>
              </p:nvSpPr>
              <p:spPr>
                <a:xfrm flipH="1">
                  <a:off x="5681300" y="2527788"/>
                  <a:ext cx="805800" cy="805800"/>
                </a:xfrm>
                <a:prstGeom prst="pie">
                  <a:avLst>
                    <a:gd name="adj1" fmla="val 3692"/>
                    <a:gd name="adj2" fmla="val 1620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6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endParaRPr>
                </a:p>
              </p:txBody>
            </p:sp>
          </p:grpSp>
        </p:grpSp>
        <p:grpSp>
          <p:nvGrpSpPr>
            <p:cNvPr id="7263" name="Google Shape;7263;p70"/>
            <p:cNvGrpSpPr/>
            <p:nvPr/>
          </p:nvGrpSpPr>
          <p:grpSpPr>
            <a:xfrm>
              <a:off x="6853700" y="3459525"/>
              <a:ext cx="1245000" cy="409650"/>
              <a:chOff x="6853700" y="3459525"/>
              <a:chExt cx="1245000" cy="409650"/>
            </a:xfrm>
          </p:grpSpPr>
          <p:sp>
            <p:nvSpPr>
              <p:cNvPr id="7264" name="Google Shape;7264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Saturn has rings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65" name="Google Shape;7265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30%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66" name="Google Shape;7266;p70"/>
            <p:cNvGrpSpPr/>
            <p:nvPr/>
          </p:nvGrpSpPr>
          <p:grpSpPr>
            <a:xfrm>
              <a:off x="6853700" y="2667425"/>
              <a:ext cx="1245000" cy="409650"/>
              <a:chOff x="6853700" y="3459525"/>
              <a:chExt cx="1245000" cy="409650"/>
            </a:xfrm>
          </p:grpSpPr>
          <p:sp>
            <p:nvSpPr>
              <p:cNvPr id="7267" name="Google Shape;7267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Jupiter is a gas giant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68" name="Google Shape;7268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30%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  <p:grpSp>
          <p:nvGrpSpPr>
            <p:cNvPr id="7269" name="Google Shape;7269;p70"/>
            <p:cNvGrpSpPr/>
            <p:nvPr/>
          </p:nvGrpSpPr>
          <p:grpSpPr>
            <a:xfrm>
              <a:off x="6853700" y="1875325"/>
              <a:ext cx="1245000" cy="409650"/>
              <a:chOff x="6853700" y="3459525"/>
              <a:chExt cx="1245000" cy="409650"/>
            </a:xfrm>
          </p:grpSpPr>
          <p:sp>
            <p:nvSpPr>
              <p:cNvPr id="7270" name="Google Shape;7270;p70"/>
              <p:cNvSpPr txBox="1"/>
              <p:nvPr/>
            </p:nvSpPr>
            <p:spPr>
              <a:xfrm>
                <a:off x="6853700" y="3651375"/>
                <a:ext cx="1245000" cy="21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Mars is very cold</a:t>
                </a:r>
                <a:endParaRPr sz="800">
                  <a:solidFill>
                    <a:schemeClr val="lt1"/>
                  </a:solidFill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  <p:sp>
            <p:nvSpPr>
              <p:cNvPr id="7271" name="Google Shape;7271;p70"/>
              <p:cNvSpPr txBox="1"/>
              <p:nvPr/>
            </p:nvSpPr>
            <p:spPr>
              <a:xfrm>
                <a:off x="6853700" y="3459525"/>
                <a:ext cx="467100" cy="2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800" b="1">
                    <a:solidFill>
                      <a:schemeClr val="lt1"/>
                    </a:solidFill>
                    <a:latin typeface="Inter"/>
                    <a:ea typeface="Inter"/>
                    <a:cs typeface="Inter"/>
                    <a:sym typeface="Inter"/>
                  </a:rPr>
                  <a:t>15%</a:t>
                </a:r>
                <a:endParaRPr sz="800">
                  <a:latin typeface="Inter"/>
                  <a:ea typeface="Inter"/>
                  <a:cs typeface="Inter"/>
                  <a:sym typeface="Inter"/>
                </a:endParaRPr>
              </a:p>
            </p:txBody>
          </p:sp>
        </p:grpSp>
      </p:grpSp>
      <p:grpSp>
        <p:nvGrpSpPr>
          <p:cNvPr id="7272" name="Google Shape;7272;p70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73" name="Google Shape;7273;p70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4" name="Google Shape;7274;p70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5" name="Google Shape;7275;p70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6" name="Google Shape;7276;p70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1" name="Google Shape;7281;p71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Digital marketing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282" name="Google Shape;7282;p7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283" name="Google Shape;7283;p71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284" name="Google Shape;7284;p71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5" name="Google Shape;7285;p71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6" name="Google Shape;7286;p71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7" name="Google Shape;7287;p71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88" name="Google Shape;7288;p71"/>
          <p:cNvGrpSpPr/>
          <p:nvPr/>
        </p:nvGrpSpPr>
        <p:grpSpPr>
          <a:xfrm>
            <a:off x="1776149" y="1780687"/>
            <a:ext cx="359959" cy="316413"/>
            <a:chOff x="4357191" y="1716978"/>
            <a:chExt cx="352004" cy="309420"/>
          </a:xfrm>
        </p:grpSpPr>
        <p:sp>
          <p:nvSpPr>
            <p:cNvPr id="7289" name="Google Shape;7289;p71"/>
            <p:cNvSpPr/>
            <p:nvPr/>
          </p:nvSpPr>
          <p:spPr>
            <a:xfrm>
              <a:off x="4357191" y="1716978"/>
              <a:ext cx="228255" cy="309420"/>
            </a:xfrm>
            <a:custGeom>
              <a:avLst/>
              <a:gdLst/>
              <a:ahLst/>
              <a:cxnLst/>
              <a:rect l="l" t="t" r="r" b="b"/>
              <a:pathLst>
                <a:path w="14092" h="19100" extrusionOk="0">
                  <a:moveTo>
                    <a:pt x="11545" y="8277"/>
                  </a:moveTo>
                  <a:cubicBezTo>
                    <a:pt x="12248" y="8277"/>
                    <a:pt x="12818" y="8847"/>
                    <a:pt x="12818" y="9550"/>
                  </a:cubicBezTo>
                  <a:cubicBezTo>
                    <a:pt x="12818" y="10254"/>
                    <a:pt x="12248" y="10824"/>
                    <a:pt x="11545" y="10824"/>
                  </a:cubicBezTo>
                  <a:lnTo>
                    <a:pt x="11545" y="8277"/>
                  </a:lnTo>
                  <a:close/>
                  <a:moveTo>
                    <a:pt x="3863" y="6367"/>
                  </a:moveTo>
                  <a:lnTo>
                    <a:pt x="3863" y="12732"/>
                  </a:lnTo>
                  <a:lnTo>
                    <a:pt x="1274" y="12732"/>
                  </a:lnTo>
                  <a:lnTo>
                    <a:pt x="1274" y="6367"/>
                  </a:lnTo>
                  <a:close/>
                  <a:moveTo>
                    <a:pt x="10272" y="2400"/>
                  </a:moveTo>
                  <a:lnTo>
                    <a:pt x="10272" y="16701"/>
                  </a:lnTo>
                  <a:cubicBezTo>
                    <a:pt x="9935" y="16321"/>
                    <a:pt x="9539" y="15893"/>
                    <a:pt x="9107" y="15465"/>
                  </a:cubicBezTo>
                  <a:cubicBezTo>
                    <a:pt x="7582" y="13952"/>
                    <a:pt x="6250" y="13063"/>
                    <a:pt x="5137" y="12810"/>
                  </a:cubicBezTo>
                  <a:lnTo>
                    <a:pt x="5137" y="6290"/>
                  </a:lnTo>
                  <a:cubicBezTo>
                    <a:pt x="6251" y="6038"/>
                    <a:pt x="7582" y="5149"/>
                    <a:pt x="9107" y="3636"/>
                  </a:cubicBezTo>
                  <a:cubicBezTo>
                    <a:pt x="9539" y="3206"/>
                    <a:pt x="9934" y="2780"/>
                    <a:pt x="10272" y="2400"/>
                  </a:cubicBezTo>
                  <a:close/>
                  <a:moveTo>
                    <a:pt x="10909" y="0"/>
                  </a:moveTo>
                  <a:cubicBezTo>
                    <a:pt x="10714" y="0"/>
                    <a:pt x="10524" y="90"/>
                    <a:pt x="10401" y="253"/>
                  </a:cubicBezTo>
                  <a:cubicBezTo>
                    <a:pt x="10392" y="264"/>
                    <a:pt x="9448" y="1504"/>
                    <a:pt x="8211" y="2731"/>
                  </a:cubicBezTo>
                  <a:cubicBezTo>
                    <a:pt x="6675" y="4254"/>
                    <a:pt x="5357" y="5093"/>
                    <a:pt x="4499" y="5093"/>
                  </a:cubicBezTo>
                  <a:lnTo>
                    <a:pt x="637" y="5093"/>
                  </a:lnTo>
                  <a:cubicBezTo>
                    <a:pt x="286" y="5093"/>
                    <a:pt x="0" y="5379"/>
                    <a:pt x="0" y="5729"/>
                  </a:cubicBezTo>
                  <a:lnTo>
                    <a:pt x="0" y="13370"/>
                  </a:lnTo>
                  <a:cubicBezTo>
                    <a:pt x="0" y="13721"/>
                    <a:pt x="286" y="14006"/>
                    <a:pt x="637" y="14006"/>
                  </a:cubicBezTo>
                  <a:lnTo>
                    <a:pt x="4499" y="14006"/>
                  </a:lnTo>
                  <a:cubicBezTo>
                    <a:pt x="5355" y="14006"/>
                    <a:pt x="6669" y="14841"/>
                    <a:pt x="8200" y="16358"/>
                  </a:cubicBezTo>
                  <a:cubicBezTo>
                    <a:pt x="9440" y="17586"/>
                    <a:pt x="10392" y="18835"/>
                    <a:pt x="10401" y="18847"/>
                  </a:cubicBezTo>
                  <a:cubicBezTo>
                    <a:pt x="10524" y="19009"/>
                    <a:pt x="10714" y="19099"/>
                    <a:pt x="10909" y="19099"/>
                  </a:cubicBezTo>
                  <a:cubicBezTo>
                    <a:pt x="10977" y="19099"/>
                    <a:pt x="11045" y="19089"/>
                    <a:pt x="11111" y="19066"/>
                  </a:cubicBezTo>
                  <a:cubicBezTo>
                    <a:pt x="11369" y="18979"/>
                    <a:pt x="11544" y="18736"/>
                    <a:pt x="11544" y="18463"/>
                  </a:cubicBezTo>
                  <a:lnTo>
                    <a:pt x="11544" y="12097"/>
                  </a:lnTo>
                  <a:cubicBezTo>
                    <a:pt x="12949" y="12097"/>
                    <a:pt x="14091" y="10954"/>
                    <a:pt x="14091" y="9550"/>
                  </a:cubicBezTo>
                  <a:cubicBezTo>
                    <a:pt x="14091" y="8144"/>
                    <a:pt x="12949" y="7002"/>
                    <a:pt x="11544" y="7002"/>
                  </a:cubicBezTo>
                  <a:lnTo>
                    <a:pt x="11544" y="638"/>
                  </a:lnTo>
                  <a:cubicBezTo>
                    <a:pt x="11544" y="364"/>
                    <a:pt x="11369" y="120"/>
                    <a:pt x="11111" y="33"/>
                  </a:cubicBezTo>
                  <a:cubicBezTo>
                    <a:pt x="11045" y="11"/>
                    <a:pt x="10977" y="0"/>
                    <a:pt x="109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71"/>
            <p:cNvSpPr/>
            <p:nvPr/>
          </p:nvSpPr>
          <p:spPr>
            <a:xfrm>
              <a:off x="4645101" y="1759325"/>
              <a:ext cx="64094" cy="224807"/>
            </a:xfrm>
            <a:custGeom>
              <a:avLst/>
              <a:gdLst/>
              <a:ahLst/>
              <a:cxnLst/>
              <a:rect l="l" t="t" r="r" b="b"/>
              <a:pathLst>
                <a:path w="3957" h="13877" extrusionOk="0">
                  <a:moveTo>
                    <a:pt x="706" y="0"/>
                  </a:moveTo>
                  <a:cubicBezTo>
                    <a:pt x="543" y="0"/>
                    <a:pt x="380" y="62"/>
                    <a:pt x="256" y="186"/>
                  </a:cubicBezTo>
                  <a:cubicBezTo>
                    <a:pt x="7" y="435"/>
                    <a:pt x="7" y="838"/>
                    <a:pt x="256" y="1087"/>
                  </a:cubicBezTo>
                  <a:cubicBezTo>
                    <a:pt x="1821" y="2651"/>
                    <a:pt x="2682" y="4728"/>
                    <a:pt x="2682" y="6936"/>
                  </a:cubicBezTo>
                  <a:cubicBezTo>
                    <a:pt x="2682" y="9143"/>
                    <a:pt x="1821" y="11219"/>
                    <a:pt x="256" y="12784"/>
                  </a:cubicBezTo>
                  <a:cubicBezTo>
                    <a:pt x="3" y="13033"/>
                    <a:pt x="0" y="13439"/>
                    <a:pt x="250" y="13690"/>
                  </a:cubicBezTo>
                  <a:cubicBezTo>
                    <a:pt x="375" y="13814"/>
                    <a:pt x="538" y="13877"/>
                    <a:pt x="701" y="13877"/>
                  </a:cubicBezTo>
                  <a:cubicBezTo>
                    <a:pt x="866" y="13877"/>
                    <a:pt x="1032" y="13813"/>
                    <a:pt x="1157" y="13686"/>
                  </a:cubicBezTo>
                  <a:cubicBezTo>
                    <a:pt x="2962" y="11879"/>
                    <a:pt x="3957" y="9483"/>
                    <a:pt x="3957" y="6936"/>
                  </a:cubicBezTo>
                  <a:cubicBezTo>
                    <a:pt x="3957" y="4388"/>
                    <a:pt x="2962" y="1992"/>
                    <a:pt x="1157" y="186"/>
                  </a:cubicBezTo>
                  <a:cubicBezTo>
                    <a:pt x="1032" y="62"/>
                    <a:pt x="869" y="0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1"/>
            <p:cNvSpPr/>
            <p:nvPr/>
          </p:nvSpPr>
          <p:spPr>
            <a:xfrm>
              <a:off x="4601481" y="1803048"/>
              <a:ext cx="45839" cy="137263"/>
            </a:xfrm>
            <a:custGeom>
              <a:avLst/>
              <a:gdLst/>
              <a:ahLst/>
              <a:cxnLst/>
              <a:rect l="l" t="t" r="r" b="b"/>
              <a:pathLst>
                <a:path w="2830" h="8473" extrusionOk="0">
                  <a:moveTo>
                    <a:pt x="699" y="1"/>
                  </a:moveTo>
                  <a:cubicBezTo>
                    <a:pt x="536" y="1"/>
                    <a:pt x="374" y="63"/>
                    <a:pt x="249" y="188"/>
                  </a:cubicBezTo>
                  <a:cubicBezTo>
                    <a:pt x="0" y="435"/>
                    <a:pt x="0" y="839"/>
                    <a:pt x="249" y="1087"/>
                  </a:cubicBezTo>
                  <a:cubicBezTo>
                    <a:pt x="1086" y="1922"/>
                    <a:pt x="1557" y="3055"/>
                    <a:pt x="1557" y="4237"/>
                  </a:cubicBezTo>
                  <a:cubicBezTo>
                    <a:pt x="1557" y="5418"/>
                    <a:pt x="1086" y="6551"/>
                    <a:pt x="249" y="7386"/>
                  </a:cubicBezTo>
                  <a:cubicBezTo>
                    <a:pt x="0" y="7635"/>
                    <a:pt x="0" y="8038"/>
                    <a:pt x="249" y="8286"/>
                  </a:cubicBezTo>
                  <a:cubicBezTo>
                    <a:pt x="374" y="8410"/>
                    <a:pt x="536" y="8472"/>
                    <a:pt x="699" y="8472"/>
                  </a:cubicBezTo>
                  <a:cubicBezTo>
                    <a:pt x="862" y="8472"/>
                    <a:pt x="1025" y="8410"/>
                    <a:pt x="1149" y="8286"/>
                  </a:cubicBezTo>
                  <a:cubicBezTo>
                    <a:pt x="2233" y="7203"/>
                    <a:pt x="2830" y="5765"/>
                    <a:pt x="2830" y="4237"/>
                  </a:cubicBezTo>
                  <a:cubicBezTo>
                    <a:pt x="2830" y="2708"/>
                    <a:pt x="2233" y="1270"/>
                    <a:pt x="1149" y="188"/>
                  </a:cubicBezTo>
                  <a:cubicBezTo>
                    <a:pt x="1025" y="63"/>
                    <a:pt x="862" y="1"/>
                    <a:pt x="6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2" name="Google Shape;7292;p71"/>
          <p:cNvGrpSpPr/>
          <p:nvPr/>
        </p:nvGrpSpPr>
        <p:grpSpPr>
          <a:xfrm>
            <a:off x="2529930" y="1758894"/>
            <a:ext cx="359959" cy="359998"/>
            <a:chOff x="3831565" y="1621495"/>
            <a:chExt cx="352004" cy="352042"/>
          </a:xfrm>
        </p:grpSpPr>
        <p:sp>
          <p:nvSpPr>
            <p:cNvPr id="7293" name="Google Shape;7293;p71"/>
            <p:cNvSpPr/>
            <p:nvPr/>
          </p:nvSpPr>
          <p:spPr>
            <a:xfrm>
              <a:off x="3831565" y="1621495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10866" y="1437"/>
                  </a:moveTo>
                  <a:lnTo>
                    <a:pt x="12377" y="2590"/>
                  </a:lnTo>
                  <a:lnTo>
                    <a:pt x="9356" y="2590"/>
                  </a:lnTo>
                  <a:lnTo>
                    <a:pt x="10866" y="1437"/>
                  </a:lnTo>
                  <a:close/>
                  <a:moveTo>
                    <a:pt x="3864" y="6719"/>
                  </a:moveTo>
                  <a:lnTo>
                    <a:pt x="3864" y="9932"/>
                  </a:lnTo>
                  <a:lnTo>
                    <a:pt x="1704" y="8321"/>
                  </a:lnTo>
                  <a:lnTo>
                    <a:pt x="3864" y="6719"/>
                  </a:lnTo>
                  <a:close/>
                  <a:moveTo>
                    <a:pt x="17870" y="6719"/>
                  </a:moveTo>
                  <a:lnTo>
                    <a:pt x="20028" y="8321"/>
                  </a:lnTo>
                  <a:lnTo>
                    <a:pt x="17870" y="9932"/>
                  </a:lnTo>
                  <a:lnTo>
                    <a:pt x="17870" y="6719"/>
                  </a:lnTo>
                  <a:close/>
                  <a:moveTo>
                    <a:pt x="16596" y="3863"/>
                  </a:moveTo>
                  <a:lnTo>
                    <a:pt x="16596" y="10884"/>
                  </a:lnTo>
                  <a:cubicBezTo>
                    <a:pt x="14364" y="12551"/>
                    <a:pt x="11861" y="14419"/>
                    <a:pt x="10866" y="15163"/>
                  </a:cubicBezTo>
                  <a:cubicBezTo>
                    <a:pt x="9871" y="14419"/>
                    <a:pt x="7369" y="12551"/>
                    <a:pt x="5137" y="10884"/>
                  </a:cubicBezTo>
                  <a:lnTo>
                    <a:pt x="5137" y="3863"/>
                  </a:lnTo>
                  <a:close/>
                  <a:moveTo>
                    <a:pt x="20458" y="9588"/>
                  </a:moveTo>
                  <a:lnTo>
                    <a:pt x="20458" y="20457"/>
                  </a:lnTo>
                  <a:lnTo>
                    <a:pt x="1275" y="20457"/>
                  </a:lnTo>
                  <a:lnTo>
                    <a:pt x="1274" y="9588"/>
                  </a:lnTo>
                  <a:lnTo>
                    <a:pt x="1274" y="9588"/>
                  </a:lnTo>
                  <a:cubicBezTo>
                    <a:pt x="3727" y="11421"/>
                    <a:pt x="9813" y="15964"/>
                    <a:pt x="10484" y="16468"/>
                  </a:cubicBezTo>
                  <a:cubicBezTo>
                    <a:pt x="10597" y="16553"/>
                    <a:pt x="10732" y="16595"/>
                    <a:pt x="10866" y="16595"/>
                  </a:cubicBezTo>
                  <a:cubicBezTo>
                    <a:pt x="11001" y="16595"/>
                    <a:pt x="11135" y="16553"/>
                    <a:pt x="11249" y="16468"/>
                  </a:cubicBezTo>
                  <a:cubicBezTo>
                    <a:pt x="11919" y="15964"/>
                    <a:pt x="18005" y="11421"/>
                    <a:pt x="20458" y="9588"/>
                  </a:cubicBezTo>
                  <a:close/>
                  <a:moveTo>
                    <a:pt x="10867" y="0"/>
                  </a:moveTo>
                  <a:cubicBezTo>
                    <a:pt x="10731" y="0"/>
                    <a:pt x="10595" y="44"/>
                    <a:pt x="10481" y="131"/>
                  </a:cubicBezTo>
                  <a:lnTo>
                    <a:pt x="7256" y="2590"/>
                  </a:lnTo>
                  <a:lnTo>
                    <a:pt x="4501" y="2590"/>
                  </a:lnTo>
                  <a:cubicBezTo>
                    <a:pt x="4501" y="2590"/>
                    <a:pt x="4500" y="2590"/>
                    <a:pt x="4499" y="2590"/>
                  </a:cubicBezTo>
                  <a:cubicBezTo>
                    <a:pt x="4148" y="2590"/>
                    <a:pt x="3865" y="2875"/>
                    <a:pt x="3865" y="3226"/>
                  </a:cubicBezTo>
                  <a:lnTo>
                    <a:pt x="3865" y="5133"/>
                  </a:lnTo>
                  <a:lnTo>
                    <a:pt x="259" y="7807"/>
                  </a:lnTo>
                  <a:cubicBezTo>
                    <a:pt x="98" y="7928"/>
                    <a:pt x="2" y="8117"/>
                    <a:pt x="1" y="8318"/>
                  </a:cubicBezTo>
                  <a:lnTo>
                    <a:pt x="1" y="21094"/>
                  </a:lnTo>
                  <a:cubicBezTo>
                    <a:pt x="1" y="21445"/>
                    <a:pt x="287" y="21730"/>
                    <a:pt x="637" y="21730"/>
                  </a:cubicBezTo>
                  <a:lnTo>
                    <a:pt x="21095" y="21730"/>
                  </a:lnTo>
                  <a:cubicBezTo>
                    <a:pt x="21447" y="21730"/>
                    <a:pt x="21731" y="21446"/>
                    <a:pt x="21731" y="21094"/>
                  </a:cubicBezTo>
                  <a:lnTo>
                    <a:pt x="21731" y="8319"/>
                  </a:lnTo>
                  <a:cubicBezTo>
                    <a:pt x="21731" y="8117"/>
                    <a:pt x="21636" y="7928"/>
                    <a:pt x="21475" y="7807"/>
                  </a:cubicBezTo>
                  <a:lnTo>
                    <a:pt x="17869" y="5133"/>
                  </a:lnTo>
                  <a:lnTo>
                    <a:pt x="17869" y="3226"/>
                  </a:lnTo>
                  <a:cubicBezTo>
                    <a:pt x="17869" y="2875"/>
                    <a:pt x="17584" y="2590"/>
                    <a:pt x="17235" y="2590"/>
                  </a:cubicBezTo>
                  <a:cubicBezTo>
                    <a:pt x="17234" y="2590"/>
                    <a:pt x="17233" y="2590"/>
                    <a:pt x="17232" y="2590"/>
                  </a:cubicBezTo>
                  <a:lnTo>
                    <a:pt x="14476" y="2590"/>
                  </a:lnTo>
                  <a:lnTo>
                    <a:pt x="11254" y="131"/>
                  </a:lnTo>
                  <a:cubicBezTo>
                    <a:pt x="11139" y="44"/>
                    <a:pt x="11003" y="0"/>
                    <a:pt x="108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71"/>
            <p:cNvSpPr/>
            <p:nvPr/>
          </p:nvSpPr>
          <p:spPr>
            <a:xfrm>
              <a:off x="3885908" y="1874863"/>
              <a:ext cx="71480" cy="56749"/>
            </a:xfrm>
            <a:custGeom>
              <a:avLst/>
              <a:gdLst/>
              <a:ahLst/>
              <a:cxnLst/>
              <a:rect l="l" t="t" r="r" b="b"/>
              <a:pathLst>
                <a:path w="4413" h="3503" extrusionOk="0">
                  <a:moveTo>
                    <a:pt x="3692" y="1"/>
                  </a:moveTo>
                  <a:cubicBezTo>
                    <a:pt x="3559" y="1"/>
                    <a:pt x="3425" y="42"/>
                    <a:pt x="3310" y="128"/>
                  </a:cubicBezTo>
                  <a:lnTo>
                    <a:pt x="339" y="2356"/>
                  </a:lnTo>
                  <a:cubicBezTo>
                    <a:pt x="57" y="2567"/>
                    <a:pt x="0" y="2966"/>
                    <a:pt x="212" y="3248"/>
                  </a:cubicBezTo>
                  <a:cubicBezTo>
                    <a:pt x="337" y="3414"/>
                    <a:pt x="528" y="3502"/>
                    <a:pt x="722" y="3502"/>
                  </a:cubicBezTo>
                  <a:cubicBezTo>
                    <a:pt x="855" y="3502"/>
                    <a:pt x="988" y="3461"/>
                    <a:pt x="1103" y="3375"/>
                  </a:cubicBezTo>
                  <a:lnTo>
                    <a:pt x="4073" y="1147"/>
                  </a:lnTo>
                  <a:cubicBezTo>
                    <a:pt x="4355" y="936"/>
                    <a:pt x="4412" y="537"/>
                    <a:pt x="4202" y="255"/>
                  </a:cubicBezTo>
                  <a:cubicBezTo>
                    <a:pt x="4076" y="89"/>
                    <a:pt x="3885" y="1"/>
                    <a:pt x="3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71"/>
            <p:cNvSpPr/>
            <p:nvPr/>
          </p:nvSpPr>
          <p:spPr>
            <a:xfrm>
              <a:off x="4057780" y="1874863"/>
              <a:ext cx="71447" cy="56749"/>
            </a:xfrm>
            <a:custGeom>
              <a:avLst/>
              <a:gdLst/>
              <a:ahLst/>
              <a:cxnLst/>
              <a:rect l="l" t="t" r="r" b="b"/>
              <a:pathLst>
                <a:path w="4411" h="3503" extrusionOk="0">
                  <a:moveTo>
                    <a:pt x="721" y="1"/>
                  </a:moveTo>
                  <a:cubicBezTo>
                    <a:pt x="528" y="1"/>
                    <a:pt x="336" y="89"/>
                    <a:pt x="211" y="255"/>
                  </a:cubicBezTo>
                  <a:cubicBezTo>
                    <a:pt x="1" y="537"/>
                    <a:pt x="57" y="936"/>
                    <a:pt x="338" y="1147"/>
                  </a:cubicBezTo>
                  <a:lnTo>
                    <a:pt x="3309" y="3375"/>
                  </a:lnTo>
                  <a:cubicBezTo>
                    <a:pt x="3423" y="3461"/>
                    <a:pt x="3558" y="3502"/>
                    <a:pt x="3691" y="3502"/>
                  </a:cubicBezTo>
                  <a:cubicBezTo>
                    <a:pt x="3885" y="3502"/>
                    <a:pt x="4076" y="3414"/>
                    <a:pt x="4201" y="3248"/>
                  </a:cubicBezTo>
                  <a:cubicBezTo>
                    <a:pt x="4411" y="2966"/>
                    <a:pt x="4354" y="2567"/>
                    <a:pt x="4074" y="2356"/>
                  </a:cubicBezTo>
                  <a:lnTo>
                    <a:pt x="1103" y="128"/>
                  </a:lnTo>
                  <a:cubicBezTo>
                    <a:pt x="988" y="42"/>
                    <a:pt x="854" y="1"/>
                    <a:pt x="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71"/>
            <p:cNvSpPr/>
            <p:nvPr/>
          </p:nvSpPr>
          <p:spPr>
            <a:xfrm>
              <a:off x="3956011" y="1725305"/>
              <a:ext cx="103129" cy="20655"/>
            </a:xfrm>
            <a:custGeom>
              <a:avLst/>
              <a:gdLst/>
              <a:ahLst/>
              <a:cxnLst/>
              <a:rect l="l" t="t" r="r" b="b"/>
              <a:pathLst>
                <a:path w="6367" h="1275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5"/>
                    <a:pt x="637" y="1275"/>
                  </a:cubicBezTo>
                  <a:lnTo>
                    <a:pt x="5730" y="1275"/>
                  </a:lnTo>
                  <a:cubicBezTo>
                    <a:pt x="6081" y="1275"/>
                    <a:pt x="6367" y="989"/>
                    <a:pt x="6367" y="637"/>
                  </a:cubicBezTo>
                  <a:cubicBezTo>
                    <a:pt x="6367" y="285"/>
                    <a:pt x="6081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71"/>
            <p:cNvSpPr/>
            <p:nvPr/>
          </p:nvSpPr>
          <p:spPr>
            <a:xfrm>
              <a:off x="3956011" y="1766566"/>
              <a:ext cx="103129" cy="20639"/>
            </a:xfrm>
            <a:custGeom>
              <a:avLst/>
              <a:gdLst/>
              <a:ahLst/>
              <a:cxnLst/>
              <a:rect l="l" t="t" r="r" b="b"/>
              <a:pathLst>
                <a:path w="6367" h="1274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5730" y="1274"/>
                  </a:lnTo>
                  <a:cubicBezTo>
                    <a:pt x="6081" y="1274"/>
                    <a:pt x="6367" y="989"/>
                    <a:pt x="6367" y="637"/>
                  </a:cubicBezTo>
                  <a:cubicBezTo>
                    <a:pt x="6367" y="285"/>
                    <a:pt x="6081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8" name="Google Shape;7298;p71"/>
          <p:cNvGrpSpPr/>
          <p:nvPr/>
        </p:nvGrpSpPr>
        <p:grpSpPr>
          <a:xfrm>
            <a:off x="3286822" y="1770143"/>
            <a:ext cx="359959" cy="337502"/>
            <a:chOff x="3360396" y="1690377"/>
            <a:chExt cx="352004" cy="330043"/>
          </a:xfrm>
        </p:grpSpPr>
        <p:sp>
          <p:nvSpPr>
            <p:cNvPr id="7299" name="Google Shape;7299;p71"/>
            <p:cNvSpPr/>
            <p:nvPr/>
          </p:nvSpPr>
          <p:spPr>
            <a:xfrm>
              <a:off x="3360396" y="1690377"/>
              <a:ext cx="352004" cy="330043"/>
            </a:xfrm>
            <a:custGeom>
              <a:avLst/>
              <a:gdLst/>
              <a:ahLst/>
              <a:cxnLst/>
              <a:rect l="l" t="t" r="r" b="b"/>
              <a:pathLst>
                <a:path w="21732" h="20373" extrusionOk="0">
                  <a:moveTo>
                    <a:pt x="20457" y="1274"/>
                  </a:moveTo>
                  <a:lnTo>
                    <a:pt x="20457" y="14006"/>
                  </a:lnTo>
                  <a:lnTo>
                    <a:pt x="1274" y="14006"/>
                  </a:lnTo>
                  <a:lnTo>
                    <a:pt x="1274" y="1274"/>
                  </a:lnTo>
                  <a:close/>
                  <a:moveTo>
                    <a:pt x="20457" y="15279"/>
                  </a:moveTo>
                  <a:lnTo>
                    <a:pt x="20457" y="19099"/>
                  </a:lnTo>
                  <a:lnTo>
                    <a:pt x="1274" y="19099"/>
                  </a:lnTo>
                  <a:lnTo>
                    <a:pt x="1274" y="15279"/>
                  </a:lnTo>
                  <a:close/>
                  <a:moveTo>
                    <a:pt x="635" y="1"/>
                  </a:moveTo>
                  <a:cubicBezTo>
                    <a:pt x="284" y="1"/>
                    <a:pt x="1" y="286"/>
                    <a:pt x="1" y="637"/>
                  </a:cubicBezTo>
                  <a:lnTo>
                    <a:pt x="1" y="19736"/>
                  </a:lnTo>
                  <a:cubicBezTo>
                    <a:pt x="1" y="20088"/>
                    <a:pt x="285" y="20372"/>
                    <a:pt x="637" y="20372"/>
                  </a:cubicBezTo>
                  <a:lnTo>
                    <a:pt x="21094" y="20372"/>
                  </a:lnTo>
                  <a:cubicBezTo>
                    <a:pt x="21446" y="20372"/>
                    <a:pt x="21731" y="20088"/>
                    <a:pt x="21731" y="19736"/>
                  </a:cubicBezTo>
                  <a:lnTo>
                    <a:pt x="21731" y="637"/>
                  </a:lnTo>
                  <a:cubicBezTo>
                    <a:pt x="21731" y="286"/>
                    <a:pt x="21447" y="1"/>
                    <a:pt x="21096" y="1"/>
                  </a:cubicBezTo>
                  <a:cubicBezTo>
                    <a:pt x="21095" y="1"/>
                    <a:pt x="21094" y="1"/>
                    <a:pt x="21094" y="1"/>
                  </a:cubicBezTo>
                  <a:lnTo>
                    <a:pt x="637" y="1"/>
                  </a:lnTo>
                  <a:cubicBezTo>
                    <a:pt x="637" y="1"/>
                    <a:pt x="636" y="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71"/>
            <p:cNvSpPr/>
            <p:nvPr/>
          </p:nvSpPr>
          <p:spPr>
            <a:xfrm>
              <a:off x="3401635" y="1937897"/>
              <a:ext cx="269510" cy="61900"/>
            </a:xfrm>
            <a:custGeom>
              <a:avLst/>
              <a:gdLst/>
              <a:ahLst/>
              <a:cxnLst/>
              <a:rect l="l" t="t" r="r" b="b"/>
              <a:pathLst>
                <a:path w="16639" h="3821" extrusionOk="0">
                  <a:moveTo>
                    <a:pt x="13412" y="0"/>
                  </a:moveTo>
                  <a:cubicBezTo>
                    <a:pt x="13061" y="0"/>
                    <a:pt x="12776" y="285"/>
                    <a:pt x="12776" y="637"/>
                  </a:cubicBezTo>
                  <a:lnTo>
                    <a:pt x="12776" y="1273"/>
                  </a:lnTo>
                  <a:lnTo>
                    <a:pt x="637" y="1273"/>
                  </a:lnTo>
                  <a:cubicBezTo>
                    <a:pt x="285" y="1273"/>
                    <a:pt x="1" y="1559"/>
                    <a:pt x="1" y="1911"/>
                  </a:cubicBezTo>
                  <a:cubicBezTo>
                    <a:pt x="1" y="2262"/>
                    <a:pt x="285" y="2547"/>
                    <a:pt x="637" y="2547"/>
                  </a:cubicBezTo>
                  <a:lnTo>
                    <a:pt x="12776" y="2547"/>
                  </a:lnTo>
                  <a:lnTo>
                    <a:pt x="12776" y="3184"/>
                  </a:lnTo>
                  <a:cubicBezTo>
                    <a:pt x="12776" y="3536"/>
                    <a:pt x="13061" y="3820"/>
                    <a:pt x="13412" y="3820"/>
                  </a:cubicBezTo>
                  <a:cubicBezTo>
                    <a:pt x="13764" y="3820"/>
                    <a:pt x="14050" y="3536"/>
                    <a:pt x="14050" y="3184"/>
                  </a:cubicBezTo>
                  <a:lnTo>
                    <a:pt x="14050" y="2547"/>
                  </a:lnTo>
                  <a:lnTo>
                    <a:pt x="16002" y="2547"/>
                  </a:lnTo>
                  <a:cubicBezTo>
                    <a:pt x="16352" y="2547"/>
                    <a:pt x="16638" y="2262"/>
                    <a:pt x="16638" y="1910"/>
                  </a:cubicBezTo>
                  <a:cubicBezTo>
                    <a:pt x="16638" y="1558"/>
                    <a:pt x="16352" y="1273"/>
                    <a:pt x="16002" y="1273"/>
                  </a:cubicBezTo>
                  <a:lnTo>
                    <a:pt x="14050" y="1273"/>
                  </a:lnTo>
                  <a:lnTo>
                    <a:pt x="14050" y="637"/>
                  </a:lnTo>
                  <a:cubicBezTo>
                    <a:pt x="14050" y="285"/>
                    <a:pt x="13764" y="0"/>
                    <a:pt x="134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71"/>
            <p:cNvSpPr/>
            <p:nvPr/>
          </p:nvSpPr>
          <p:spPr>
            <a:xfrm>
              <a:off x="3484826" y="1741926"/>
              <a:ext cx="125417" cy="144423"/>
            </a:xfrm>
            <a:custGeom>
              <a:avLst/>
              <a:gdLst/>
              <a:ahLst/>
              <a:cxnLst/>
              <a:rect l="l" t="t" r="r" b="b"/>
              <a:pathLst>
                <a:path w="7743" h="8915" extrusionOk="0">
                  <a:moveTo>
                    <a:pt x="1273" y="1763"/>
                  </a:moveTo>
                  <a:lnTo>
                    <a:pt x="5766" y="4459"/>
                  </a:lnTo>
                  <a:lnTo>
                    <a:pt x="1273" y="7154"/>
                  </a:lnTo>
                  <a:lnTo>
                    <a:pt x="1273" y="1763"/>
                  </a:lnTo>
                  <a:close/>
                  <a:moveTo>
                    <a:pt x="638" y="0"/>
                  </a:moveTo>
                  <a:cubicBezTo>
                    <a:pt x="306" y="0"/>
                    <a:pt x="0" y="266"/>
                    <a:pt x="0" y="638"/>
                  </a:cubicBezTo>
                  <a:lnTo>
                    <a:pt x="0" y="8278"/>
                  </a:lnTo>
                  <a:cubicBezTo>
                    <a:pt x="0" y="8507"/>
                    <a:pt x="123" y="8719"/>
                    <a:pt x="323" y="8831"/>
                  </a:cubicBezTo>
                  <a:cubicBezTo>
                    <a:pt x="421" y="8887"/>
                    <a:pt x="529" y="8914"/>
                    <a:pt x="637" y="8914"/>
                  </a:cubicBezTo>
                  <a:cubicBezTo>
                    <a:pt x="750" y="8914"/>
                    <a:pt x="864" y="8884"/>
                    <a:pt x="965" y="8823"/>
                  </a:cubicBezTo>
                  <a:lnTo>
                    <a:pt x="7331" y="5005"/>
                  </a:lnTo>
                  <a:cubicBezTo>
                    <a:pt x="7743" y="4757"/>
                    <a:pt x="7743" y="4160"/>
                    <a:pt x="7331" y="3913"/>
                  </a:cubicBezTo>
                  <a:lnTo>
                    <a:pt x="965" y="93"/>
                  </a:lnTo>
                  <a:cubicBezTo>
                    <a:pt x="860" y="29"/>
                    <a:pt x="747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2" name="Google Shape;7302;p71"/>
          <p:cNvSpPr/>
          <p:nvPr/>
        </p:nvSpPr>
        <p:spPr>
          <a:xfrm>
            <a:off x="4032138" y="1780698"/>
            <a:ext cx="360814" cy="316392"/>
          </a:xfrm>
          <a:custGeom>
            <a:avLst/>
            <a:gdLst/>
            <a:ahLst/>
            <a:cxnLst/>
            <a:rect l="l" t="t" r="r" b="b"/>
            <a:pathLst>
              <a:path w="21785" h="19100" extrusionOk="0">
                <a:moveTo>
                  <a:pt x="20513" y="2547"/>
                </a:moveTo>
                <a:lnTo>
                  <a:pt x="20513" y="5094"/>
                </a:lnTo>
                <a:lnTo>
                  <a:pt x="5147" y="5094"/>
                </a:lnTo>
                <a:lnTo>
                  <a:pt x="5147" y="2547"/>
                </a:lnTo>
                <a:lnTo>
                  <a:pt x="7737" y="2547"/>
                </a:lnTo>
                <a:lnTo>
                  <a:pt x="7737" y="3183"/>
                </a:lnTo>
                <a:cubicBezTo>
                  <a:pt x="7737" y="3535"/>
                  <a:pt x="8021" y="3820"/>
                  <a:pt x="8373" y="3820"/>
                </a:cubicBezTo>
                <a:cubicBezTo>
                  <a:pt x="8725" y="3820"/>
                  <a:pt x="9010" y="3535"/>
                  <a:pt x="9010" y="3183"/>
                </a:cubicBezTo>
                <a:lnTo>
                  <a:pt x="9010" y="2547"/>
                </a:lnTo>
                <a:lnTo>
                  <a:pt x="12193" y="2547"/>
                </a:lnTo>
                <a:lnTo>
                  <a:pt x="12193" y="3183"/>
                </a:lnTo>
                <a:cubicBezTo>
                  <a:pt x="12193" y="3535"/>
                  <a:pt x="12478" y="3820"/>
                  <a:pt x="12830" y="3820"/>
                </a:cubicBezTo>
                <a:cubicBezTo>
                  <a:pt x="13182" y="3820"/>
                  <a:pt x="13466" y="3535"/>
                  <a:pt x="13466" y="3183"/>
                </a:cubicBezTo>
                <a:lnTo>
                  <a:pt x="13466" y="2547"/>
                </a:lnTo>
                <a:lnTo>
                  <a:pt x="16692" y="2547"/>
                </a:lnTo>
                <a:lnTo>
                  <a:pt x="16692" y="3183"/>
                </a:lnTo>
                <a:cubicBezTo>
                  <a:pt x="16692" y="3535"/>
                  <a:pt x="16977" y="3820"/>
                  <a:pt x="17329" y="3820"/>
                </a:cubicBezTo>
                <a:cubicBezTo>
                  <a:pt x="17681" y="3820"/>
                  <a:pt x="17965" y="3535"/>
                  <a:pt x="17965" y="3183"/>
                </a:cubicBezTo>
                <a:lnTo>
                  <a:pt x="17965" y="2547"/>
                </a:lnTo>
                <a:close/>
                <a:moveTo>
                  <a:pt x="20499" y="6366"/>
                </a:moveTo>
                <a:cubicBezTo>
                  <a:pt x="20357" y="10404"/>
                  <a:pt x="18806" y="13583"/>
                  <a:pt x="17079" y="15279"/>
                </a:cubicBezTo>
                <a:lnTo>
                  <a:pt x="2139" y="15279"/>
                </a:lnTo>
                <a:cubicBezTo>
                  <a:pt x="4096" y="12785"/>
                  <a:pt x="5031" y="9536"/>
                  <a:pt x="5137" y="6366"/>
                </a:cubicBezTo>
                <a:close/>
                <a:moveTo>
                  <a:pt x="20511" y="12306"/>
                </a:moveTo>
                <a:lnTo>
                  <a:pt x="20511" y="17826"/>
                </a:lnTo>
                <a:lnTo>
                  <a:pt x="5147" y="17826"/>
                </a:lnTo>
                <a:lnTo>
                  <a:pt x="5147" y="16553"/>
                </a:lnTo>
                <a:lnTo>
                  <a:pt x="17328" y="16553"/>
                </a:lnTo>
                <a:cubicBezTo>
                  <a:pt x="17477" y="16552"/>
                  <a:pt x="17621" y="16501"/>
                  <a:pt x="17735" y="16405"/>
                </a:cubicBezTo>
                <a:cubicBezTo>
                  <a:pt x="18501" y="15767"/>
                  <a:pt x="19687" y="14250"/>
                  <a:pt x="20511" y="12306"/>
                </a:cubicBezTo>
                <a:close/>
                <a:moveTo>
                  <a:pt x="8372" y="1"/>
                </a:moveTo>
                <a:cubicBezTo>
                  <a:pt x="8021" y="1"/>
                  <a:pt x="7735" y="285"/>
                  <a:pt x="7735" y="637"/>
                </a:cubicBezTo>
                <a:lnTo>
                  <a:pt x="7735" y="1274"/>
                </a:lnTo>
                <a:lnTo>
                  <a:pt x="4511" y="1274"/>
                </a:lnTo>
                <a:cubicBezTo>
                  <a:pt x="4159" y="1274"/>
                  <a:pt x="3874" y="1558"/>
                  <a:pt x="3874" y="1910"/>
                </a:cubicBezTo>
                <a:lnTo>
                  <a:pt x="3874" y="5731"/>
                </a:lnTo>
                <a:cubicBezTo>
                  <a:pt x="3874" y="10421"/>
                  <a:pt x="1924" y="14031"/>
                  <a:pt x="283" y="15427"/>
                </a:cubicBezTo>
                <a:cubicBezTo>
                  <a:pt x="76" y="15598"/>
                  <a:pt x="1" y="15881"/>
                  <a:pt x="92" y="16133"/>
                </a:cubicBezTo>
                <a:cubicBezTo>
                  <a:pt x="182" y="16385"/>
                  <a:pt x="422" y="16552"/>
                  <a:pt x="690" y="16552"/>
                </a:cubicBezTo>
                <a:lnTo>
                  <a:pt x="690" y="16553"/>
                </a:lnTo>
                <a:lnTo>
                  <a:pt x="3874" y="16553"/>
                </a:lnTo>
                <a:lnTo>
                  <a:pt x="3874" y="18463"/>
                </a:lnTo>
                <a:cubicBezTo>
                  <a:pt x="3874" y="18815"/>
                  <a:pt x="4159" y="19099"/>
                  <a:pt x="4511" y="19099"/>
                </a:cubicBezTo>
                <a:lnTo>
                  <a:pt x="21148" y="19099"/>
                </a:lnTo>
                <a:cubicBezTo>
                  <a:pt x="21500" y="19099"/>
                  <a:pt x="21784" y="18815"/>
                  <a:pt x="21784" y="18463"/>
                </a:cubicBezTo>
                <a:lnTo>
                  <a:pt x="21784" y="1910"/>
                </a:lnTo>
                <a:cubicBezTo>
                  <a:pt x="21784" y="1558"/>
                  <a:pt x="21500" y="1274"/>
                  <a:pt x="21148" y="1274"/>
                </a:cubicBezTo>
                <a:lnTo>
                  <a:pt x="17964" y="1274"/>
                </a:lnTo>
                <a:lnTo>
                  <a:pt x="17964" y="637"/>
                </a:lnTo>
                <a:cubicBezTo>
                  <a:pt x="17964" y="285"/>
                  <a:pt x="17680" y="1"/>
                  <a:pt x="17328" y="1"/>
                </a:cubicBezTo>
                <a:cubicBezTo>
                  <a:pt x="16976" y="1"/>
                  <a:pt x="16691" y="285"/>
                  <a:pt x="16691" y="637"/>
                </a:cubicBezTo>
                <a:lnTo>
                  <a:pt x="16691" y="1274"/>
                </a:lnTo>
                <a:lnTo>
                  <a:pt x="13465" y="1274"/>
                </a:lnTo>
                <a:lnTo>
                  <a:pt x="13465" y="637"/>
                </a:lnTo>
                <a:cubicBezTo>
                  <a:pt x="13465" y="285"/>
                  <a:pt x="13181" y="1"/>
                  <a:pt x="12829" y="1"/>
                </a:cubicBezTo>
                <a:cubicBezTo>
                  <a:pt x="12477" y="1"/>
                  <a:pt x="12192" y="285"/>
                  <a:pt x="12192" y="637"/>
                </a:cubicBezTo>
                <a:lnTo>
                  <a:pt x="12192" y="1274"/>
                </a:lnTo>
                <a:lnTo>
                  <a:pt x="9010" y="1274"/>
                </a:lnTo>
                <a:lnTo>
                  <a:pt x="9010" y="637"/>
                </a:lnTo>
                <a:cubicBezTo>
                  <a:pt x="9010" y="285"/>
                  <a:pt x="8724" y="1"/>
                  <a:pt x="837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3" name="Google Shape;7303;p71"/>
          <p:cNvGrpSpPr/>
          <p:nvPr/>
        </p:nvGrpSpPr>
        <p:grpSpPr>
          <a:xfrm>
            <a:off x="4775116" y="1791231"/>
            <a:ext cx="359959" cy="295324"/>
            <a:chOff x="3714862" y="2916604"/>
            <a:chExt cx="352004" cy="288797"/>
          </a:xfrm>
        </p:grpSpPr>
        <p:sp>
          <p:nvSpPr>
            <p:cNvPr id="7304" name="Google Shape;7304;p71"/>
            <p:cNvSpPr/>
            <p:nvPr/>
          </p:nvSpPr>
          <p:spPr>
            <a:xfrm>
              <a:off x="3714862" y="2916604"/>
              <a:ext cx="352004" cy="288797"/>
            </a:xfrm>
            <a:custGeom>
              <a:avLst/>
              <a:gdLst/>
              <a:ahLst/>
              <a:cxnLst/>
              <a:rect l="l" t="t" r="r" b="b"/>
              <a:pathLst>
                <a:path w="21732" h="17827" extrusionOk="0">
                  <a:moveTo>
                    <a:pt x="14293" y="1273"/>
                  </a:moveTo>
                  <a:lnTo>
                    <a:pt x="15390" y="3467"/>
                  </a:lnTo>
                  <a:cubicBezTo>
                    <a:pt x="15497" y="3683"/>
                    <a:pt x="15718" y="3819"/>
                    <a:pt x="15959" y="3819"/>
                  </a:cubicBezTo>
                  <a:lnTo>
                    <a:pt x="20458" y="3819"/>
                  </a:lnTo>
                  <a:lnTo>
                    <a:pt x="20458" y="6367"/>
                  </a:lnTo>
                  <a:lnTo>
                    <a:pt x="14231" y="6367"/>
                  </a:lnTo>
                  <a:cubicBezTo>
                    <a:pt x="13270" y="5518"/>
                    <a:pt x="12068" y="5093"/>
                    <a:pt x="10866" y="5093"/>
                  </a:cubicBezTo>
                  <a:cubicBezTo>
                    <a:pt x="9664" y="5093"/>
                    <a:pt x="8462" y="5518"/>
                    <a:pt x="7501" y="6367"/>
                  </a:cubicBezTo>
                  <a:lnTo>
                    <a:pt x="1274" y="6367"/>
                  </a:lnTo>
                  <a:lnTo>
                    <a:pt x="1274" y="3819"/>
                  </a:lnTo>
                  <a:lnTo>
                    <a:pt x="5773" y="3819"/>
                  </a:lnTo>
                  <a:cubicBezTo>
                    <a:pt x="6015" y="3819"/>
                    <a:pt x="6235" y="3683"/>
                    <a:pt x="6343" y="3467"/>
                  </a:cubicBezTo>
                  <a:lnTo>
                    <a:pt x="7440" y="1273"/>
                  </a:lnTo>
                  <a:close/>
                  <a:moveTo>
                    <a:pt x="6457" y="7640"/>
                  </a:moveTo>
                  <a:cubicBezTo>
                    <a:pt x="5545" y="9216"/>
                    <a:pt x="5545" y="11158"/>
                    <a:pt x="6457" y="12733"/>
                  </a:cubicBezTo>
                  <a:lnTo>
                    <a:pt x="1274" y="12733"/>
                  </a:lnTo>
                  <a:lnTo>
                    <a:pt x="1274" y="7640"/>
                  </a:lnTo>
                  <a:close/>
                  <a:moveTo>
                    <a:pt x="20458" y="7641"/>
                  </a:moveTo>
                  <a:lnTo>
                    <a:pt x="20458" y="12733"/>
                  </a:lnTo>
                  <a:lnTo>
                    <a:pt x="15275" y="12733"/>
                  </a:lnTo>
                  <a:cubicBezTo>
                    <a:pt x="16187" y="11158"/>
                    <a:pt x="16187" y="9216"/>
                    <a:pt x="15275" y="7641"/>
                  </a:cubicBezTo>
                  <a:close/>
                  <a:moveTo>
                    <a:pt x="10866" y="6367"/>
                  </a:moveTo>
                  <a:cubicBezTo>
                    <a:pt x="12971" y="6367"/>
                    <a:pt x="14686" y="8082"/>
                    <a:pt x="14686" y="10187"/>
                  </a:cubicBezTo>
                  <a:cubicBezTo>
                    <a:pt x="14686" y="12292"/>
                    <a:pt x="12971" y="14007"/>
                    <a:pt x="10866" y="14007"/>
                  </a:cubicBezTo>
                  <a:cubicBezTo>
                    <a:pt x="8761" y="14007"/>
                    <a:pt x="7046" y="12292"/>
                    <a:pt x="7046" y="10187"/>
                  </a:cubicBezTo>
                  <a:cubicBezTo>
                    <a:pt x="7046" y="8080"/>
                    <a:pt x="8761" y="6367"/>
                    <a:pt x="10866" y="6367"/>
                  </a:cubicBezTo>
                  <a:close/>
                  <a:moveTo>
                    <a:pt x="20458" y="14007"/>
                  </a:moveTo>
                  <a:lnTo>
                    <a:pt x="20458" y="16553"/>
                  </a:lnTo>
                  <a:lnTo>
                    <a:pt x="1274" y="16553"/>
                  </a:lnTo>
                  <a:lnTo>
                    <a:pt x="1274" y="14007"/>
                  </a:lnTo>
                  <a:lnTo>
                    <a:pt x="7501" y="14007"/>
                  </a:lnTo>
                  <a:cubicBezTo>
                    <a:pt x="8462" y="14856"/>
                    <a:pt x="9664" y="15280"/>
                    <a:pt x="10866" y="15280"/>
                  </a:cubicBezTo>
                  <a:cubicBezTo>
                    <a:pt x="12068" y="15280"/>
                    <a:pt x="13270" y="14856"/>
                    <a:pt x="14231" y="14007"/>
                  </a:cubicBezTo>
                  <a:close/>
                  <a:moveTo>
                    <a:pt x="7046" y="1"/>
                  </a:moveTo>
                  <a:cubicBezTo>
                    <a:pt x="6805" y="1"/>
                    <a:pt x="6585" y="137"/>
                    <a:pt x="6477" y="353"/>
                  </a:cubicBezTo>
                  <a:lnTo>
                    <a:pt x="5380" y="2548"/>
                  </a:lnTo>
                  <a:lnTo>
                    <a:pt x="3863" y="2548"/>
                  </a:lnTo>
                  <a:lnTo>
                    <a:pt x="3863" y="1911"/>
                  </a:lnTo>
                  <a:cubicBezTo>
                    <a:pt x="3863" y="1559"/>
                    <a:pt x="3578" y="1273"/>
                    <a:pt x="3227" y="1273"/>
                  </a:cubicBezTo>
                  <a:cubicBezTo>
                    <a:pt x="2875" y="1273"/>
                    <a:pt x="2589" y="1559"/>
                    <a:pt x="2589" y="1911"/>
                  </a:cubicBezTo>
                  <a:lnTo>
                    <a:pt x="2589" y="2548"/>
                  </a:lnTo>
                  <a:lnTo>
                    <a:pt x="637" y="2548"/>
                  </a:lnTo>
                  <a:cubicBezTo>
                    <a:pt x="287" y="2548"/>
                    <a:pt x="1" y="2832"/>
                    <a:pt x="1" y="3184"/>
                  </a:cubicBezTo>
                  <a:lnTo>
                    <a:pt x="1" y="17190"/>
                  </a:lnTo>
                  <a:cubicBezTo>
                    <a:pt x="1" y="17542"/>
                    <a:pt x="287" y="17826"/>
                    <a:pt x="637" y="17826"/>
                  </a:cubicBezTo>
                  <a:lnTo>
                    <a:pt x="21095" y="17826"/>
                  </a:lnTo>
                  <a:cubicBezTo>
                    <a:pt x="21447" y="17826"/>
                    <a:pt x="21731" y="17542"/>
                    <a:pt x="21731" y="17190"/>
                  </a:cubicBezTo>
                  <a:lnTo>
                    <a:pt x="21731" y="3184"/>
                  </a:lnTo>
                  <a:cubicBezTo>
                    <a:pt x="21731" y="2832"/>
                    <a:pt x="21447" y="2548"/>
                    <a:pt x="21095" y="2548"/>
                  </a:cubicBezTo>
                  <a:lnTo>
                    <a:pt x="16352" y="2548"/>
                  </a:lnTo>
                  <a:lnTo>
                    <a:pt x="15255" y="353"/>
                  </a:lnTo>
                  <a:cubicBezTo>
                    <a:pt x="15148" y="137"/>
                    <a:pt x="14927" y="1"/>
                    <a:pt x="14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71"/>
            <p:cNvSpPr/>
            <p:nvPr/>
          </p:nvSpPr>
          <p:spPr>
            <a:xfrm>
              <a:off x="3859911" y="2957865"/>
              <a:ext cx="61907" cy="20639"/>
            </a:xfrm>
            <a:custGeom>
              <a:avLst/>
              <a:gdLst/>
              <a:ahLst/>
              <a:cxnLst/>
              <a:rect l="l" t="t" r="r" b="b"/>
              <a:pathLst>
                <a:path w="3822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3185" y="1274"/>
                  </a:lnTo>
                  <a:cubicBezTo>
                    <a:pt x="3536" y="1274"/>
                    <a:pt x="3822" y="989"/>
                    <a:pt x="3822" y="637"/>
                  </a:cubicBezTo>
                  <a:cubicBezTo>
                    <a:pt x="3822" y="285"/>
                    <a:pt x="3536" y="1"/>
                    <a:pt x="31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71"/>
            <p:cNvSpPr/>
            <p:nvPr/>
          </p:nvSpPr>
          <p:spPr>
            <a:xfrm>
              <a:off x="3849593" y="3040356"/>
              <a:ext cx="82542" cy="82523"/>
            </a:xfrm>
            <a:custGeom>
              <a:avLst/>
              <a:gdLst/>
              <a:ahLst/>
              <a:cxnLst/>
              <a:rect l="l" t="t" r="r" b="b"/>
              <a:pathLst>
                <a:path w="5096" h="5094" extrusionOk="0">
                  <a:moveTo>
                    <a:pt x="2548" y="1275"/>
                  </a:moveTo>
                  <a:cubicBezTo>
                    <a:pt x="3063" y="1275"/>
                    <a:pt x="3527" y="1585"/>
                    <a:pt x="3724" y="2061"/>
                  </a:cubicBezTo>
                  <a:cubicBezTo>
                    <a:pt x="3922" y="2537"/>
                    <a:pt x="3813" y="3085"/>
                    <a:pt x="3449" y="3449"/>
                  </a:cubicBezTo>
                  <a:cubicBezTo>
                    <a:pt x="3205" y="3692"/>
                    <a:pt x="2879" y="3821"/>
                    <a:pt x="2548" y="3821"/>
                  </a:cubicBezTo>
                  <a:cubicBezTo>
                    <a:pt x="2384" y="3821"/>
                    <a:pt x="2219" y="3790"/>
                    <a:pt x="2061" y="3724"/>
                  </a:cubicBezTo>
                  <a:cubicBezTo>
                    <a:pt x="1585" y="3528"/>
                    <a:pt x="1275" y="3064"/>
                    <a:pt x="1275" y="2548"/>
                  </a:cubicBezTo>
                  <a:cubicBezTo>
                    <a:pt x="1275" y="1845"/>
                    <a:pt x="1845" y="1275"/>
                    <a:pt x="2548" y="1275"/>
                  </a:cubicBezTo>
                  <a:close/>
                  <a:moveTo>
                    <a:pt x="2548" y="1"/>
                  </a:moveTo>
                  <a:cubicBezTo>
                    <a:pt x="1143" y="1"/>
                    <a:pt x="1" y="1143"/>
                    <a:pt x="1" y="2548"/>
                  </a:cubicBezTo>
                  <a:cubicBezTo>
                    <a:pt x="1" y="3953"/>
                    <a:pt x="1143" y="5094"/>
                    <a:pt x="2548" y="5094"/>
                  </a:cubicBezTo>
                  <a:cubicBezTo>
                    <a:pt x="3952" y="5094"/>
                    <a:pt x="5095" y="3952"/>
                    <a:pt x="5095" y="2548"/>
                  </a:cubicBezTo>
                  <a:cubicBezTo>
                    <a:pt x="5095" y="1144"/>
                    <a:pt x="3953" y="1"/>
                    <a:pt x="2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7" name="Google Shape;7307;p71"/>
          <p:cNvGrpSpPr/>
          <p:nvPr/>
        </p:nvGrpSpPr>
        <p:grpSpPr>
          <a:xfrm>
            <a:off x="5542558" y="1780695"/>
            <a:ext cx="359943" cy="316396"/>
            <a:chOff x="3154478" y="2863128"/>
            <a:chExt cx="351988" cy="309404"/>
          </a:xfrm>
        </p:grpSpPr>
        <p:sp>
          <p:nvSpPr>
            <p:cNvPr id="7308" name="Google Shape;7308;p71"/>
            <p:cNvSpPr/>
            <p:nvPr/>
          </p:nvSpPr>
          <p:spPr>
            <a:xfrm>
              <a:off x="3154478" y="2863128"/>
              <a:ext cx="351988" cy="309404"/>
            </a:xfrm>
            <a:custGeom>
              <a:avLst/>
              <a:gdLst/>
              <a:ahLst/>
              <a:cxnLst/>
              <a:rect l="l" t="t" r="r" b="b"/>
              <a:pathLst>
                <a:path w="21731" h="19099" extrusionOk="0">
                  <a:moveTo>
                    <a:pt x="20456" y="1273"/>
                  </a:moveTo>
                  <a:lnTo>
                    <a:pt x="20456" y="5093"/>
                  </a:lnTo>
                  <a:lnTo>
                    <a:pt x="1273" y="5093"/>
                  </a:lnTo>
                  <a:lnTo>
                    <a:pt x="1273" y="1273"/>
                  </a:lnTo>
                  <a:close/>
                  <a:moveTo>
                    <a:pt x="10865" y="13367"/>
                  </a:moveTo>
                  <a:cubicBezTo>
                    <a:pt x="12271" y="13367"/>
                    <a:pt x="13413" y="14511"/>
                    <a:pt x="13413" y="15915"/>
                  </a:cubicBezTo>
                  <a:cubicBezTo>
                    <a:pt x="13415" y="16648"/>
                    <a:pt x="13099" y="17344"/>
                    <a:pt x="12547" y="17826"/>
                  </a:cubicBezTo>
                  <a:lnTo>
                    <a:pt x="9184" y="17826"/>
                  </a:lnTo>
                  <a:cubicBezTo>
                    <a:pt x="8632" y="17344"/>
                    <a:pt x="8317" y="16648"/>
                    <a:pt x="8318" y="15915"/>
                  </a:cubicBezTo>
                  <a:cubicBezTo>
                    <a:pt x="8318" y="14511"/>
                    <a:pt x="9461" y="13367"/>
                    <a:pt x="10865" y="13367"/>
                  </a:cubicBezTo>
                  <a:close/>
                  <a:moveTo>
                    <a:pt x="10865" y="10823"/>
                  </a:moveTo>
                  <a:cubicBezTo>
                    <a:pt x="13675" y="10823"/>
                    <a:pt x="15959" y="13109"/>
                    <a:pt x="15959" y="15915"/>
                  </a:cubicBezTo>
                  <a:cubicBezTo>
                    <a:pt x="15960" y="16570"/>
                    <a:pt x="15833" y="17219"/>
                    <a:pt x="15587" y="17826"/>
                  </a:cubicBezTo>
                  <a:lnTo>
                    <a:pt x="14170" y="17826"/>
                  </a:lnTo>
                  <a:cubicBezTo>
                    <a:pt x="14506" y="17245"/>
                    <a:pt x="14683" y="16586"/>
                    <a:pt x="14684" y="15915"/>
                  </a:cubicBezTo>
                  <a:cubicBezTo>
                    <a:pt x="14684" y="13809"/>
                    <a:pt x="12971" y="12096"/>
                    <a:pt x="10865" y="12096"/>
                  </a:cubicBezTo>
                  <a:cubicBezTo>
                    <a:pt x="8759" y="12096"/>
                    <a:pt x="7045" y="13809"/>
                    <a:pt x="7045" y="15915"/>
                  </a:cubicBezTo>
                  <a:cubicBezTo>
                    <a:pt x="7046" y="16586"/>
                    <a:pt x="7224" y="17245"/>
                    <a:pt x="7561" y="17826"/>
                  </a:cubicBezTo>
                  <a:lnTo>
                    <a:pt x="6144" y="17826"/>
                  </a:lnTo>
                  <a:cubicBezTo>
                    <a:pt x="5897" y="17219"/>
                    <a:pt x="5771" y="16570"/>
                    <a:pt x="5772" y="15915"/>
                  </a:cubicBezTo>
                  <a:cubicBezTo>
                    <a:pt x="5772" y="13094"/>
                    <a:pt x="8071" y="10823"/>
                    <a:pt x="10865" y="10823"/>
                  </a:cubicBezTo>
                  <a:close/>
                  <a:moveTo>
                    <a:pt x="20456" y="6367"/>
                  </a:moveTo>
                  <a:lnTo>
                    <a:pt x="20456" y="17826"/>
                  </a:lnTo>
                  <a:lnTo>
                    <a:pt x="16939" y="17826"/>
                  </a:lnTo>
                  <a:cubicBezTo>
                    <a:pt x="17070" y="17411"/>
                    <a:pt x="17157" y="16984"/>
                    <a:pt x="17200" y="16551"/>
                  </a:cubicBezTo>
                  <a:lnTo>
                    <a:pt x="18547" y="16551"/>
                  </a:lnTo>
                  <a:cubicBezTo>
                    <a:pt x="18899" y="16551"/>
                    <a:pt x="19183" y="16267"/>
                    <a:pt x="19183" y="15915"/>
                  </a:cubicBezTo>
                  <a:cubicBezTo>
                    <a:pt x="19183" y="15563"/>
                    <a:pt x="18899" y="15278"/>
                    <a:pt x="18547" y="15278"/>
                  </a:cubicBezTo>
                  <a:lnTo>
                    <a:pt x="17200" y="15278"/>
                  </a:lnTo>
                  <a:cubicBezTo>
                    <a:pt x="17075" y="14033"/>
                    <a:pt x="16586" y="12854"/>
                    <a:pt x="15792" y="11887"/>
                  </a:cubicBezTo>
                  <a:lnTo>
                    <a:pt x="16717" y="10962"/>
                  </a:lnTo>
                  <a:cubicBezTo>
                    <a:pt x="16962" y="10713"/>
                    <a:pt x="16959" y="10313"/>
                    <a:pt x="16713" y="10067"/>
                  </a:cubicBezTo>
                  <a:cubicBezTo>
                    <a:pt x="16588" y="9943"/>
                    <a:pt x="16425" y="9881"/>
                    <a:pt x="16262" y="9881"/>
                  </a:cubicBezTo>
                  <a:cubicBezTo>
                    <a:pt x="16101" y="9881"/>
                    <a:pt x="15941" y="9941"/>
                    <a:pt x="15817" y="10062"/>
                  </a:cubicBezTo>
                  <a:lnTo>
                    <a:pt x="14892" y="10987"/>
                  </a:lnTo>
                  <a:cubicBezTo>
                    <a:pt x="13925" y="10193"/>
                    <a:pt x="12746" y="9703"/>
                    <a:pt x="11501" y="9579"/>
                  </a:cubicBezTo>
                  <a:lnTo>
                    <a:pt x="11501" y="8276"/>
                  </a:lnTo>
                  <a:cubicBezTo>
                    <a:pt x="11501" y="7924"/>
                    <a:pt x="11216" y="7639"/>
                    <a:pt x="10864" y="7639"/>
                  </a:cubicBezTo>
                  <a:cubicBezTo>
                    <a:pt x="10512" y="7639"/>
                    <a:pt x="10228" y="7924"/>
                    <a:pt x="10228" y="8276"/>
                  </a:cubicBezTo>
                  <a:lnTo>
                    <a:pt x="10228" y="9580"/>
                  </a:lnTo>
                  <a:cubicBezTo>
                    <a:pt x="8984" y="9705"/>
                    <a:pt x="7803" y="10194"/>
                    <a:pt x="6836" y="10988"/>
                  </a:cubicBezTo>
                  <a:lnTo>
                    <a:pt x="5911" y="10063"/>
                  </a:lnTo>
                  <a:cubicBezTo>
                    <a:pt x="5788" y="9942"/>
                    <a:pt x="5627" y="9881"/>
                    <a:pt x="5466" y="9881"/>
                  </a:cubicBezTo>
                  <a:cubicBezTo>
                    <a:pt x="5303" y="9881"/>
                    <a:pt x="5141" y="9943"/>
                    <a:pt x="5017" y="10067"/>
                  </a:cubicBezTo>
                  <a:cubicBezTo>
                    <a:pt x="4769" y="10315"/>
                    <a:pt x="4768" y="10714"/>
                    <a:pt x="5011" y="10963"/>
                  </a:cubicBezTo>
                  <a:lnTo>
                    <a:pt x="5936" y="11888"/>
                  </a:lnTo>
                  <a:cubicBezTo>
                    <a:pt x="5142" y="12855"/>
                    <a:pt x="4653" y="14034"/>
                    <a:pt x="4528" y="15280"/>
                  </a:cubicBezTo>
                  <a:lnTo>
                    <a:pt x="3224" y="15280"/>
                  </a:lnTo>
                  <a:cubicBezTo>
                    <a:pt x="2872" y="15280"/>
                    <a:pt x="2587" y="15564"/>
                    <a:pt x="2587" y="15916"/>
                  </a:cubicBezTo>
                  <a:cubicBezTo>
                    <a:pt x="2587" y="16268"/>
                    <a:pt x="2872" y="16553"/>
                    <a:pt x="3224" y="16553"/>
                  </a:cubicBezTo>
                  <a:lnTo>
                    <a:pt x="4528" y="16553"/>
                  </a:lnTo>
                  <a:cubicBezTo>
                    <a:pt x="4572" y="16985"/>
                    <a:pt x="4659" y="17413"/>
                    <a:pt x="4789" y="17827"/>
                  </a:cubicBezTo>
                  <a:lnTo>
                    <a:pt x="1273" y="17827"/>
                  </a:lnTo>
                  <a:lnTo>
                    <a:pt x="1273" y="6367"/>
                  </a:lnTo>
                  <a:close/>
                  <a:moveTo>
                    <a:pt x="21097" y="0"/>
                  </a:moveTo>
                  <a:cubicBezTo>
                    <a:pt x="21096" y="0"/>
                    <a:pt x="21095" y="0"/>
                    <a:pt x="21094" y="0"/>
                  </a:cubicBezTo>
                  <a:lnTo>
                    <a:pt x="637" y="0"/>
                  </a:lnTo>
                  <a:cubicBezTo>
                    <a:pt x="285" y="0"/>
                    <a:pt x="0" y="285"/>
                    <a:pt x="0" y="636"/>
                  </a:cubicBezTo>
                  <a:lnTo>
                    <a:pt x="0" y="18462"/>
                  </a:lnTo>
                  <a:cubicBezTo>
                    <a:pt x="0" y="18813"/>
                    <a:pt x="285" y="19098"/>
                    <a:pt x="637" y="19098"/>
                  </a:cubicBezTo>
                  <a:lnTo>
                    <a:pt x="21094" y="19098"/>
                  </a:lnTo>
                  <a:cubicBezTo>
                    <a:pt x="21445" y="19098"/>
                    <a:pt x="21731" y="18814"/>
                    <a:pt x="21731" y="18462"/>
                  </a:cubicBezTo>
                  <a:lnTo>
                    <a:pt x="21731" y="636"/>
                  </a:lnTo>
                  <a:cubicBezTo>
                    <a:pt x="21731" y="285"/>
                    <a:pt x="21446" y="0"/>
                    <a:pt x="210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71"/>
            <p:cNvSpPr/>
            <p:nvPr/>
          </p:nvSpPr>
          <p:spPr>
            <a:xfrm>
              <a:off x="3320146" y="2904357"/>
              <a:ext cx="145065" cy="20639"/>
            </a:xfrm>
            <a:custGeom>
              <a:avLst/>
              <a:gdLst/>
              <a:ahLst/>
              <a:cxnLst/>
              <a:rect l="l" t="t" r="r" b="b"/>
              <a:pathLst>
                <a:path w="8956" h="1274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5" y="989"/>
                    <a:pt x="8955" y="637"/>
                  </a:cubicBezTo>
                  <a:cubicBezTo>
                    <a:pt x="8955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1"/>
            <p:cNvSpPr/>
            <p:nvPr/>
          </p:nvSpPr>
          <p:spPr>
            <a:xfrm>
              <a:off x="3195587" y="2904357"/>
              <a:ext cx="21462" cy="20655"/>
            </a:xfrm>
            <a:custGeom>
              <a:avLst/>
              <a:gdLst/>
              <a:ahLst/>
              <a:cxnLst/>
              <a:rect l="l" t="t" r="r" b="b"/>
              <a:pathLst>
                <a:path w="1325" h="1275" extrusionOk="0">
                  <a:moveTo>
                    <a:pt x="687" y="1"/>
                  </a:moveTo>
                  <a:cubicBezTo>
                    <a:pt x="430" y="1"/>
                    <a:pt x="197" y="156"/>
                    <a:pt x="99" y="394"/>
                  </a:cubicBezTo>
                  <a:cubicBezTo>
                    <a:pt x="0" y="632"/>
                    <a:pt x="56" y="906"/>
                    <a:pt x="237" y="1087"/>
                  </a:cubicBezTo>
                  <a:cubicBezTo>
                    <a:pt x="359" y="1210"/>
                    <a:pt x="523" y="1274"/>
                    <a:pt x="688" y="1274"/>
                  </a:cubicBezTo>
                  <a:cubicBezTo>
                    <a:pt x="770" y="1274"/>
                    <a:pt x="852" y="1259"/>
                    <a:pt x="930" y="1226"/>
                  </a:cubicBezTo>
                  <a:cubicBezTo>
                    <a:pt x="1169" y="1127"/>
                    <a:pt x="1325" y="895"/>
                    <a:pt x="1325" y="637"/>
                  </a:cubicBezTo>
                  <a:cubicBezTo>
                    <a:pt x="1325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71"/>
            <p:cNvSpPr/>
            <p:nvPr/>
          </p:nvSpPr>
          <p:spPr>
            <a:xfrm>
              <a:off x="3236842" y="2904357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29" y="1"/>
                    <a:pt x="198" y="156"/>
                    <a:pt x="98" y="394"/>
                  </a:cubicBezTo>
                  <a:cubicBezTo>
                    <a:pt x="0" y="632"/>
                    <a:pt x="55" y="906"/>
                    <a:pt x="237" y="1087"/>
                  </a:cubicBezTo>
                  <a:cubicBezTo>
                    <a:pt x="359" y="1210"/>
                    <a:pt x="522" y="1274"/>
                    <a:pt x="688" y="1274"/>
                  </a:cubicBezTo>
                  <a:cubicBezTo>
                    <a:pt x="769" y="1274"/>
                    <a:pt x="852" y="1259"/>
                    <a:pt x="931" y="1226"/>
                  </a:cubicBezTo>
                  <a:cubicBezTo>
                    <a:pt x="1169" y="1127"/>
                    <a:pt x="1324" y="895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71"/>
            <p:cNvSpPr/>
            <p:nvPr/>
          </p:nvSpPr>
          <p:spPr>
            <a:xfrm>
              <a:off x="3278081" y="2904357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30" y="1"/>
                    <a:pt x="198" y="156"/>
                    <a:pt x="100" y="394"/>
                  </a:cubicBezTo>
                  <a:cubicBezTo>
                    <a:pt x="0" y="632"/>
                    <a:pt x="55" y="906"/>
                    <a:pt x="237" y="1087"/>
                  </a:cubicBezTo>
                  <a:cubicBezTo>
                    <a:pt x="360" y="1210"/>
                    <a:pt x="523" y="1274"/>
                    <a:pt x="688" y="1274"/>
                  </a:cubicBezTo>
                  <a:cubicBezTo>
                    <a:pt x="770" y="1274"/>
                    <a:pt x="852" y="1259"/>
                    <a:pt x="931" y="1226"/>
                  </a:cubicBezTo>
                  <a:cubicBezTo>
                    <a:pt x="1169" y="1127"/>
                    <a:pt x="1324" y="895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3" name="Google Shape;7313;p71"/>
          <p:cNvGrpSpPr/>
          <p:nvPr/>
        </p:nvGrpSpPr>
        <p:grpSpPr>
          <a:xfrm>
            <a:off x="6278960" y="1780679"/>
            <a:ext cx="359943" cy="316429"/>
            <a:chOff x="2607002" y="2943318"/>
            <a:chExt cx="351988" cy="309436"/>
          </a:xfrm>
        </p:grpSpPr>
        <p:sp>
          <p:nvSpPr>
            <p:cNvPr id="7314" name="Google Shape;7314;p71"/>
            <p:cNvSpPr/>
            <p:nvPr/>
          </p:nvSpPr>
          <p:spPr>
            <a:xfrm>
              <a:off x="2607002" y="2943318"/>
              <a:ext cx="351988" cy="309436"/>
            </a:xfrm>
            <a:custGeom>
              <a:avLst/>
              <a:gdLst/>
              <a:ahLst/>
              <a:cxnLst/>
              <a:rect l="l" t="t" r="r" b="b"/>
              <a:pathLst>
                <a:path w="21731" h="19101" extrusionOk="0">
                  <a:moveTo>
                    <a:pt x="20458" y="1275"/>
                  </a:moveTo>
                  <a:lnTo>
                    <a:pt x="20458" y="5095"/>
                  </a:lnTo>
                  <a:lnTo>
                    <a:pt x="1275" y="5095"/>
                  </a:lnTo>
                  <a:lnTo>
                    <a:pt x="1275" y="1275"/>
                  </a:lnTo>
                  <a:close/>
                  <a:moveTo>
                    <a:pt x="20458" y="6368"/>
                  </a:moveTo>
                  <a:lnTo>
                    <a:pt x="20458" y="17827"/>
                  </a:lnTo>
                  <a:lnTo>
                    <a:pt x="1275" y="17827"/>
                  </a:lnTo>
                  <a:lnTo>
                    <a:pt x="1275" y="6368"/>
                  </a:lnTo>
                  <a:close/>
                  <a:moveTo>
                    <a:pt x="638" y="0"/>
                  </a:moveTo>
                  <a:cubicBezTo>
                    <a:pt x="286" y="0"/>
                    <a:pt x="0" y="286"/>
                    <a:pt x="0" y="637"/>
                  </a:cubicBezTo>
                  <a:lnTo>
                    <a:pt x="0" y="18464"/>
                  </a:lnTo>
                  <a:cubicBezTo>
                    <a:pt x="0" y="18814"/>
                    <a:pt x="286" y="19100"/>
                    <a:pt x="638" y="19100"/>
                  </a:cubicBezTo>
                  <a:lnTo>
                    <a:pt x="21094" y="19100"/>
                  </a:lnTo>
                  <a:cubicBezTo>
                    <a:pt x="21446" y="19100"/>
                    <a:pt x="21731" y="18814"/>
                    <a:pt x="21731" y="18464"/>
                  </a:cubicBezTo>
                  <a:lnTo>
                    <a:pt x="21731" y="637"/>
                  </a:lnTo>
                  <a:cubicBezTo>
                    <a:pt x="21731" y="286"/>
                    <a:pt x="21446" y="0"/>
                    <a:pt x="210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71"/>
            <p:cNvSpPr/>
            <p:nvPr/>
          </p:nvSpPr>
          <p:spPr>
            <a:xfrm>
              <a:off x="2669541" y="3067070"/>
              <a:ext cx="226895" cy="144407"/>
            </a:xfrm>
            <a:custGeom>
              <a:avLst/>
              <a:gdLst/>
              <a:ahLst/>
              <a:cxnLst/>
              <a:rect l="l" t="t" r="r" b="b"/>
              <a:pathLst>
                <a:path w="14008" h="8914" extrusionOk="0">
                  <a:moveTo>
                    <a:pt x="12736" y="3449"/>
                  </a:moveTo>
                  <a:lnTo>
                    <a:pt x="12734" y="7641"/>
                  </a:lnTo>
                  <a:lnTo>
                    <a:pt x="1275" y="7641"/>
                  </a:lnTo>
                  <a:lnTo>
                    <a:pt x="1275" y="7269"/>
                  </a:lnTo>
                  <a:lnTo>
                    <a:pt x="3186" y="5358"/>
                  </a:lnTo>
                  <a:lnTo>
                    <a:pt x="4645" y="6818"/>
                  </a:lnTo>
                  <a:cubicBezTo>
                    <a:pt x="4770" y="6942"/>
                    <a:pt x="4933" y="7004"/>
                    <a:pt x="5096" y="7004"/>
                  </a:cubicBezTo>
                  <a:cubicBezTo>
                    <a:pt x="5259" y="7004"/>
                    <a:pt x="5422" y="6942"/>
                    <a:pt x="5546" y="6818"/>
                  </a:cubicBezTo>
                  <a:lnTo>
                    <a:pt x="8915" y="3449"/>
                  </a:lnTo>
                  <a:lnTo>
                    <a:pt x="10375" y="4908"/>
                  </a:lnTo>
                  <a:cubicBezTo>
                    <a:pt x="10499" y="5032"/>
                    <a:pt x="10662" y="5094"/>
                    <a:pt x="10825" y="5094"/>
                  </a:cubicBezTo>
                  <a:cubicBezTo>
                    <a:pt x="10989" y="5094"/>
                    <a:pt x="11152" y="5032"/>
                    <a:pt x="11276" y="4908"/>
                  </a:cubicBezTo>
                  <a:lnTo>
                    <a:pt x="12736" y="3449"/>
                  </a:lnTo>
                  <a:close/>
                  <a:moveTo>
                    <a:pt x="638" y="0"/>
                  </a:moveTo>
                  <a:cubicBezTo>
                    <a:pt x="286" y="0"/>
                    <a:pt x="1" y="286"/>
                    <a:pt x="1" y="637"/>
                  </a:cubicBezTo>
                  <a:lnTo>
                    <a:pt x="1" y="8277"/>
                  </a:lnTo>
                  <a:cubicBezTo>
                    <a:pt x="1" y="8629"/>
                    <a:pt x="286" y="8914"/>
                    <a:pt x="637" y="8914"/>
                  </a:cubicBezTo>
                  <a:lnTo>
                    <a:pt x="13371" y="8914"/>
                  </a:lnTo>
                  <a:cubicBezTo>
                    <a:pt x="13721" y="8914"/>
                    <a:pt x="14007" y="8629"/>
                    <a:pt x="14007" y="8277"/>
                  </a:cubicBezTo>
                  <a:lnTo>
                    <a:pt x="14007" y="1911"/>
                  </a:lnTo>
                  <a:cubicBezTo>
                    <a:pt x="14007" y="1653"/>
                    <a:pt x="13851" y="1422"/>
                    <a:pt x="13614" y="1322"/>
                  </a:cubicBezTo>
                  <a:lnTo>
                    <a:pt x="13616" y="1322"/>
                  </a:lnTo>
                  <a:cubicBezTo>
                    <a:pt x="13537" y="1290"/>
                    <a:pt x="13454" y="1274"/>
                    <a:pt x="13372" y="1274"/>
                  </a:cubicBezTo>
                  <a:cubicBezTo>
                    <a:pt x="13206" y="1274"/>
                    <a:pt x="13042" y="1339"/>
                    <a:pt x="12921" y="1461"/>
                  </a:cubicBezTo>
                  <a:lnTo>
                    <a:pt x="10823" y="3557"/>
                  </a:lnTo>
                  <a:lnTo>
                    <a:pt x="9364" y="2098"/>
                  </a:lnTo>
                  <a:cubicBezTo>
                    <a:pt x="9240" y="1973"/>
                    <a:pt x="9077" y="1911"/>
                    <a:pt x="8914" y="1911"/>
                  </a:cubicBezTo>
                  <a:cubicBezTo>
                    <a:pt x="8751" y="1911"/>
                    <a:pt x="8589" y="1973"/>
                    <a:pt x="8464" y="2098"/>
                  </a:cubicBezTo>
                  <a:lnTo>
                    <a:pt x="5094" y="5467"/>
                  </a:lnTo>
                  <a:lnTo>
                    <a:pt x="3634" y="4007"/>
                  </a:lnTo>
                  <a:cubicBezTo>
                    <a:pt x="3510" y="3883"/>
                    <a:pt x="3347" y="3821"/>
                    <a:pt x="3184" y="3821"/>
                  </a:cubicBezTo>
                  <a:cubicBezTo>
                    <a:pt x="3022" y="3821"/>
                    <a:pt x="2859" y="3883"/>
                    <a:pt x="2734" y="4007"/>
                  </a:cubicBezTo>
                  <a:lnTo>
                    <a:pt x="1275" y="5467"/>
                  </a:lnTo>
                  <a:lnTo>
                    <a:pt x="1275" y="637"/>
                  </a:lnTo>
                  <a:cubicBezTo>
                    <a:pt x="1275" y="286"/>
                    <a:pt x="989" y="0"/>
                    <a:pt x="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71"/>
            <p:cNvSpPr/>
            <p:nvPr/>
          </p:nvSpPr>
          <p:spPr>
            <a:xfrm>
              <a:off x="2772686" y="2984579"/>
              <a:ext cx="145065" cy="20639"/>
            </a:xfrm>
            <a:custGeom>
              <a:avLst/>
              <a:gdLst/>
              <a:ahLst/>
              <a:cxnLst/>
              <a:rect l="l" t="t" r="r" b="b"/>
              <a:pathLst>
                <a:path w="8956" h="127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6" y="989"/>
                    <a:pt x="8956" y="637"/>
                  </a:cubicBezTo>
                  <a:cubicBezTo>
                    <a:pt x="8956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71"/>
            <p:cNvSpPr/>
            <p:nvPr/>
          </p:nvSpPr>
          <p:spPr>
            <a:xfrm>
              <a:off x="2648127" y="2984579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71"/>
            <p:cNvSpPr/>
            <p:nvPr/>
          </p:nvSpPr>
          <p:spPr>
            <a:xfrm>
              <a:off x="2689366" y="2984579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9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59" y="1209"/>
                    <a:pt x="522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5" y="637"/>
                  </a:cubicBezTo>
                  <a:cubicBezTo>
                    <a:pt x="1325" y="285"/>
                    <a:pt x="1039" y="1"/>
                    <a:pt x="6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71"/>
            <p:cNvSpPr/>
            <p:nvPr/>
          </p:nvSpPr>
          <p:spPr>
            <a:xfrm>
              <a:off x="2730621" y="2984579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1"/>
                  </a:moveTo>
                  <a:cubicBezTo>
                    <a:pt x="430" y="1"/>
                    <a:pt x="198" y="155"/>
                    <a:pt x="99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40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0" name="Google Shape;7320;p71"/>
          <p:cNvGrpSpPr/>
          <p:nvPr/>
        </p:nvGrpSpPr>
        <p:grpSpPr>
          <a:xfrm>
            <a:off x="7039968" y="1801776"/>
            <a:ext cx="359943" cy="274236"/>
            <a:chOff x="2066945" y="2957412"/>
            <a:chExt cx="351988" cy="268175"/>
          </a:xfrm>
        </p:grpSpPr>
        <p:sp>
          <p:nvSpPr>
            <p:cNvPr id="7321" name="Google Shape;7321;p71"/>
            <p:cNvSpPr/>
            <p:nvPr/>
          </p:nvSpPr>
          <p:spPr>
            <a:xfrm>
              <a:off x="2066945" y="2957412"/>
              <a:ext cx="351988" cy="268175"/>
            </a:xfrm>
            <a:custGeom>
              <a:avLst/>
              <a:gdLst/>
              <a:ahLst/>
              <a:cxnLst/>
              <a:rect l="l" t="t" r="r" b="b"/>
              <a:pathLst>
                <a:path w="21731" h="16554" extrusionOk="0">
                  <a:moveTo>
                    <a:pt x="5771" y="6629"/>
                  </a:moveTo>
                  <a:lnTo>
                    <a:pt x="8055" y="8913"/>
                  </a:lnTo>
                  <a:lnTo>
                    <a:pt x="7047" y="9923"/>
                  </a:lnTo>
                  <a:lnTo>
                    <a:pt x="6222" y="9100"/>
                  </a:lnTo>
                  <a:cubicBezTo>
                    <a:pt x="6098" y="8975"/>
                    <a:pt x="5935" y="8913"/>
                    <a:pt x="5772" y="8913"/>
                  </a:cubicBezTo>
                  <a:cubicBezTo>
                    <a:pt x="5610" y="8913"/>
                    <a:pt x="5447" y="8975"/>
                    <a:pt x="5323" y="9100"/>
                  </a:cubicBezTo>
                  <a:lnTo>
                    <a:pt x="4499" y="9923"/>
                  </a:lnTo>
                  <a:lnTo>
                    <a:pt x="3478" y="8903"/>
                  </a:lnTo>
                  <a:lnTo>
                    <a:pt x="5771" y="6629"/>
                  </a:lnTo>
                  <a:close/>
                  <a:moveTo>
                    <a:pt x="15960" y="7902"/>
                  </a:moveTo>
                  <a:lnTo>
                    <a:pt x="16974" y="8908"/>
                  </a:lnTo>
                  <a:lnTo>
                    <a:pt x="15959" y="9923"/>
                  </a:lnTo>
                  <a:lnTo>
                    <a:pt x="14949" y="8913"/>
                  </a:lnTo>
                  <a:lnTo>
                    <a:pt x="15960" y="7902"/>
                  </a:lnTo>
                  <a:close/>
                  <a:moveTo>
                    <a:pt x="20458" y="1274"/>
                  </a:moveTo>
                  <a:lnTo>
                    <a:pt x="20457" y="10568"/>
                  </a:lnTo>
                  <a:lnTo>
                    <a:pt x="16406" y="6552"/>
                  </a:lnTo>
                  <a:cubicBezTo>
                    <a:pt x="16282" y="6429"/>
                    <a:pt x="16120" y="6367"/>
                    <a:pt x="15958" y="6367"/>
                  </a:cubicBezTo>
                  <a:cubicBezTo>
                    <a:pt x="15795" y="6367"/>
                    <a:pt x="15632" y="6429"/>
                    <a:pt x="15508" y="6554"/>
                  </a:cubicBezTo>
                  <a:lnTo>
                    <a:pt x="11502" y="10561"/>
                  </a:lnTo>
                  <a:lnTo>
                    <a:pt x="6224" y="5281"/>
                  </a:lnTo>
                  <a:cubicBezTo>
                    <a:pt x="6099" y="5157"/>
                    <a:pt x="5936" y="5095"/>
                    <a:pt x="5773" y="5095"/>
                  </a:cubicBezTo>
                  <a:cubicBezTo>
                    <a:pt x="5611" y="5095"/>
                    <a:pt x="5449" y="5156"/>
                    <a:pt x="5325" y="5279"/>
                  </a:cubicBezTo>
                  <a:lnTo>
                    <a:pt x="1275" y="9297"/>
                  </a:lnTo>
                  <a:lnTo>
                    <a:pt x="1275" y="1274"/>
                  </a:lnTo>
                  <a:close/>
                  <a:moveTo>
                    <a:pt x="2575" y="9798"/>
                  </a:moveTo>
                  <a:lnTo>
                    <a:pt x="4050" y="11274"/>
                  </a:lnTo>
                  <a:cubicBezTo>
                    <a:pt x="4174" y="11398"/>
                    <a:pt x="4337" y="11460"/>
                    <a:pt x="4500" y="11460"/>
                  </a:cubicBezTo>
                  <a:cubicBezTo>
                    <a:pt x="4663" y="11460"/>
                    <a:pt x="4826" y="11398"/>
                    <a:pt x="4951" y="11274"/>
                  </a:cubicBezTo>
                  <a:lnTo>
                    <a:pt x="5772" y="10451"/>
                  </a:lnTo>
                  <a:lnTo>
                    <a:pt x="6597" y="11274"/>
                  </a:lnTo>
                  <a:cubicBezTo>
                    <a:pt x="6721" y="11398"/>
                    <a:pt x="6883" y="11460"/>
                    <a:pt x="7046" y="11460"/>
                  </a:cubicBezTo>
                  <a:cubicBezTo>
                    <a:pt x="7209" y="11460"/>
                    <a:pt x="7372" y="11398"/>
                    <a:pt x="7497" y="11274"/>
                  </a:cubicBezTo>
                  <a:lnTo>
                    <a:pt x="8956" y="9814"/>
                  </a:lnTo>
                  <a:lnTo>
                    <a:pt x="12963" y="13820"/>
                  </a:lnTo>
                  <a:cubicBezTo>
                    <a:pt x="13087" y="13941"/>
                    <a:pt x="13247" y="14002"/>
                    <a:pt x="13408" y="14002"/>
                  </a:cubicBezTo>
                  <a:cubicBezTo>
                    <a:pt x="13571" y="14002"/>
                    <a:pt x="13734" y="13940"/>
                    <a:pt x="13858" y="13816"/>
                  </a:cubicBezTo>
                  <a:cubicBezTo>
                    <a:pt x="14105" y="13568"/>
                    <a:pt x="14106" y="13169"/>
                    <a:pt x="13863" y="12920"/>
                  </a:cubicBezTo>
                  <a:lnTo>
                    <a:pt x="12403" y="11460"/>
                  </a:lnTo>
                  <a:lnTo>
                    <a:pt x="14049" y="9814"/>
                  </a:lnTo>
                  <a:lnTo>
                    <a:pt x="15509" y="11274"/>
                  </a:lnTo>
                  <a:cubicBezTo>
                    <a:pt x="15633" y="11398"/>
                    <a:pt x="15796" y="11460"/>
                    <a:pt x="15959" y="11460"/>
                  </a:cubicBezTo>
                  <a:cubicBezTo>
                    <a:pt x="16122" y="11460"/>
                    <a:pt x="16284" y="11398"/>
                    <a:pt x="16409" y="11274"/>
                  </a:cubicBezTo>
                  <a:lnTo>
                    <a:pt x="17879" y="9804"/>
                  </a:lnTo>
                  <a:lnTo>
                    <a:pt x="20458" y="12363"/>
                  </a:lnTo>
                  <a:lnTo>
                    <a:pt x="20458" y="15281"/>
                  </a:lnTo>
                  <a:lnTo>
                    <a:pt x="1275" y="15281"/>
                  </a:lnTo>
                  <a:lnTo>
                    <a:pt x="1275" y="11089"/>
                  </a:lnTo>
                  <a:lnTo>
                    <a:pt x="2575" y="9798"/>
                  </a:lnTo>
                  <a:close/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lnTo>
                    <a:pt x="0" y="15917"/>
                  </a:lnTo>
                  <a:cubicBezTo>
                    <a:pt x="0" y="16268"/>
                    <a:pt x="286" y="16554"/>
                    <a:pt x="637" y="16554"/>
                  </a:cubicBezTo>
                  <a:lnTo>
                    <a:pt x="21094" y="16554"/>
                  </a:lnTo>
                  <a:cubicBezTo>
                    <a:pt x="21446" y="16554"/>
                    <a:pt x="21731" y="16268"/>
                    <a:pt x="21731" y="15917"/>
                  </a:cubicBezTo>
                  <a:lnTo>
                    <a:pt x="21731" y="637"/>
                  </a:lnTo>
                  <a:cubicBezTo>
                    <a:pt x="21731" y="285"/>
                    <a:pt x="21446" y="1"/>
                    <a:pt x="21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71"/>
            <p:cNvSpPr/>
            <p:nvPr/>
          </p:nvSpPr>
          <p:spPr>
            <a:xfrm>
              <a:off x="2232629" y="2998673"/>
              <a:ext cx="64304" cy="61900"/>
            </a:xfrm>
            <a:custGeom>
              <a:avLst/>
              <a:gdLst/>
              <a:ahLst/>
              <a:cxnLst/>
              <a:rect l="l" t="t" r="r" b="b"/>
              <a:pathLst>
                <a:path w="3970" h="3821" extrusionOk="0">
                  <a:moveTo>
                    <a:pt x="1911" y="1273"/>
                  </a:moveTo>
                  <a:cubicBezTo>
                    <a:pt x="2168" y="1273"/>
                    <a:pt x="2401" y="1428"/>
                    <a:pt x="2498" y="1666"/>
                  </a:cubicBezTo>
                  <a:cubicBezTo>
                    <a:pt x="2596" y="1904"/>
                    <a:pt x="2542" y="2178"/>
                    <a:pt x="2361" y="2359"/>
                  </a:cubicBezTo>
                  <a:cubicBezTo>
                    <a:pt x="2239" y="2482"/>
                    <a:pt x="2075" y="2546"/>
                    <a:pt x="1909" y="2546"/>
                  </a:cubicBezTo>
                  <a:cubicBezTo>
                    <a:pt x="1827" y="2546"/>
                    <a:pt x="1745" y="2531"/>
                    <a:pt x="1666" y="2498"/>
                  </a:cubicBezTo>
                  <a:cubicBezTo>
                    <a:pt x="1429" y="2399"/>
                    <a:pt x="1273" y="2167"/>
                    <a:pt x="1273" y="1909"/>
                  </a:cubicBezTo>
                  <a:cubicBezTo>
                    <a:pt x="1274" y="1559"/>
                    <a:pt x="1559" y="1273"/>
                    <a:pt x="1911" y="1273"/>
                  </a:cubicBezTo>
                  <a:close/>
                  <a:moveTo>
                    <a:pt x="1910" y="0"/>
                  </a:moveTo>
                  <a:cubicBezTo>
                    <a:pt x="1664" y="0"/>
                    <a:pt x="1416" y="48"/>
                    <a:pt x="1179" y="145"/>
                  </a:cubicBezTo>
                  <a:cubicBezTo>
                    <a:pt x="466" y="441"/>
                    <a:pt x="0" y="1138"/>
                    <a:pt x="0" y="1911"/>
                  </a:cubicBezTo>
                  <a:cubicBezTo>
                    <a:pt x="1" y="2964"/>
                    <a:pt x="856" y="3819"/>
                    <a:pt x="1911" y="3820"/>
                  </a:cubicBezTo>
                  <a:cubicBezTo>
                    <a:pt x="2682" y="3820"/>
                    <a:pt x="3380" y="3354"/>
                    <a:pt x="3675" y="2641"/>
                  </a:cubicBezTo>
                  <a:cubicBezTo>
                    <a:pt x="3970" y="1928"/>
                    <a:pt x="3807" y="1106"/>
                    <a:pt x="3261" y="560"/>
                  </a:cubicBezTo>
                  <a:cubicBezTo>
                    <a:pt x="2895" y="194"/>
                    <a:pt x="2407" y="0"/>
                    <a:pt x="1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3" name="Google Shape;7323;p71"/>
          <p:cNvGrpSpPr/>
          <p:nvPr/>
        </p:nvGrpSpPr>
        <p:grpSpPr>
          <a:xfrm>
            <a:off x="7783998" y="1758828"/>
            <a:ext cx="359926" cy="360131"/>
            <a:chOff x="1568710" y="2927798"/>
            <a:chExt cx="351972" cy="352172"/>
          </a:xfrm>
        </p:grpSpPr>
        <p:sp>
          <p:nvSpPr>
            <p:cNvPr id="7324" name="Google Shape;7324;p71"/>
            <p:cNvSpPr/>
            <p:nvPr/>
          </p:nvSpPr>
          <p:spPr>
            <a:xfrm>
              <a:off x="1568710" y="2927798"/>
              <a:ext cx="351972" cy="352172"/>
            </a:xfrm>
            <a:custGeom>
              <a:avLst/>
              <a:gdLst/>
              <a:ahLst/>
              <a:cxnLst/>
              <a:rect l="l" t="t" r="r" b="b"/>
              <a:pathLst>
                <a:path w="21730" h="21739" extrusionOk="0">
                  <a:moveTo>
                    <a:pt x="19820" y="8963"/>
                  </a:moveTo>
                  <a:cubicBezTo>
                    <a:pt x="20170" y="8964"/>
                    <a:pt x="20456" y="9248"/>
                    <a:pt x="20456" y="9600"/>
                  </a:cubicBezTo>
                  <a:lnTo>
                    <a:pt x="20456" y="19828"/>
                  </a:lnTo>
                  <a:cubicBezTo>
                    <a:pt x="20456" y="20180"/>
                    <a:pt x="20170" y="20464"/>
                    <a:pt x="19820" y="20466"/>
                  </a:cubicBezTo>
                  <a:lnTo>
                    <a:pt x="1910" y="20466"/>
                  </a:lnTo>
                  <a:cubicBezTo>
                    <a:pt x="1558" y="20464"/>
                    <a:pt x="1273" y="20180"/>
                    <a:pt x="1273" y="19828"/>
                  </a:cubicBezTo>
                  <a:lnTo>
                    <a:pt x="1273" y="9600"/>
                  </a:lnTo>
                  <a:cubicBezTo>
                    <a:pt x="1273" y="9248"/>
                    <a:pt x="1558" y="8964"/>
                    <a:pt x="1910" y="8963"/>
                  </a:cubicBezTo>
                  <a:close/>
                  <a:moveTo>
                    <a:pt x="14688" y="1"/>
                  </a:moveTo>
                  <a:cubicBezTo>
                    <a:pt x="14450" y="1"/>
                    <a:pt x="14221" y="135"/>
                    <a:pt x="14111" y="365"/>
                  </a:cubicBezTo>
                  <a:lnTo>
                    <a:pt x="10939" y="6879"/>
                  </a:lnTo>
                  <a:lnTo>
                    <a:pt x="7612" y="355"/>
                  </a:lnTo>
                  <a:cubicBezTo>
                    <a:pt x="7499" y="135"/>
                    <a:pt x="7275" y="8"/>
                    <a:pt x="7044" y="8"/>
                  </a:cubicBezTo>
                  <a:cubicBezTo>
                    <a:pt x="6947" y="8"/>
                    <a:pt x="6848" y="31"/>
                    <a:pt x="6755" y="78"/>
                  </a:cubicBezTo>
                  <a:cubicBezTo>
                    <a:pt x="6442" y="237"/>
                    <a:pt x="6317" y="621"/>
                    <a:pt x="6477" y="934"/>
                  </a:cubicBezTo>
                  <a:lnTo>
                    <a:pt x="9925" y="7690"/>
                  </a:lnTo>
                  <a:lnTo>
                    <a:pt x="1910" y="7690"/>
                  </a:lnTo>
                  <a:cubicBezTo>
                    <a:pt x="855" y="7691"/>
                    <a:pt x="1" y="8546"/>
                    <a:pt x="0" y="9600"/>
                  </a:cubicBezTo>
                  <a:lnTo>
                    <a:pt x="0" y="19829"/>
                  </a:lnTo>
                  <a:cubicBezTo>
                    <a:pt x="1" y="20882"/>
                    <a:pt x="855" y="21737"/>
                    <a:pt x="1910" y="21739"/>
                  </a:cubicBezTo>
                  <a:lnTo>
                    <a:pt x="19820" y="21739"/>
                  </a:lnTo>
                  <a:cubicBezTo>
                    <a:pt x="20873" y="21737"/>
                    <a:pt x="21728" y="20882"/>
                    <a:pt x="21729" y="19828"/>
                  </a:cubicBezTo>
                  <a:lnTo>
                    <a:pt x="21729" y="9600"/>
                  </a:lnTo>
                  <a:cubicBezTo>
                    <a:pt x="21728" y="8546"/>
                    <a:pt x="20874" y="7691"/>
                    <a:pt x="19820" y="7690"/>
                  </a:cubicBezTo>
                  <a:lnTo>
                    <a:pt x="11961" y="7690"/>
                  </a:lnTo>
                  <a:lnTo>
                    <a:pt x="15256" y="924"/>
                  </a:lnTo>
                  <a:cubicBezTo>
                    <a:pt x="15416" y="606"/>
                    <a:pt x="15285" y="221"/>
                    <a:pt x="14966" y="65"/>
                  </a:cubicBezTo>
                  <a:cubicBezTo>
                    <a:pt x="14876" y="22"/>
                    <a:pt x="14782" y="1"/>
                    <a:pt x="14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71"/>
            <p:cNvSpPr/>
            <p:nvPr/>
          </p:nvSpPr>
          <p:spPr>
            <a:xfrm>
              <a:off x="1775601" y="3114244"/>
              <a:ext cx="103842" cy="20639"/>
            </a:xfrm>
            <a:custGeom>
              <a:avLst/>
              <a:gdLst/>
              <a:ahLst/>
              <a:cxnLst/>
              <a:rect l="l" t="t" r="r" b="b"/>
              <a:pathLst>
                <a:path w="6411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5774" y="1274"/>
                  </a:lnTo>
                  <a:cubicBezTo>
                    <a:pt x="6125" y="1274"/>
                    <a:pt x="6410" y="989"/>
                    <a:pt x="6410" y="637"/>
                  </a:cubicBezTo>
                  <a:cubicBezTo>
                    <a:pt x="6410" y="285"/>
                    <a:pt x="6125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71"/>
            <p:cNvSpPr/>
            <p:nvPr/>
          </p:nvSpPr>
          <p:spPr>
            <a:xfrm>
              <a:off x="1775601" y="3155489"/>
              <a:ext cx="103842" cy="20671"/>
            </a:xfrm>
            <a:custGeom>
              <a:avLst/>
              <a:gdLst/>
              <a:ahLst/>
              <a:cxnLst/>
              <a:rect l="l" t="t" r="r" b="b"/>
              <a:pathLst>
                <a:path w="6411" h="1276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5"/>
                    <a:pt x="638" y="1275"/>
                  </a:cubicBezTo>
                  <a:lnTo>
                    <a:pt x="5774" y="1275"/>
                  </a:lnTo>
                  <a:cubicBezTo>
                    <a:pt x="6125" y="1275"/>
                    <a:pt x="6410" y="989"/>
                    <a:pt x="6410" y="637"/>
                  </a:cubicBezTo>
                  <a:cubicBezTo>
                    <a:pt x="6410" y="285"/>
                    <a:pt x="6125" y="1"/>
                    <a:pt x="57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71"/>
            <p:cNvSpPr/>
            <p:nvPr/>
          </p:nvSpPr>
          <p:spPr>
            <a:xfrm>
              <a:off x="1775601" y="3196767"/>
              <a:ext cx="103842" cy="20639"/>
            </a:xfrm>
            <a:custGeom>
              <a:avLst/>
              <a:gdLst/>
              <a:ahLst/>
              <a:cxnLst/>
              <a:rect l="l" t="t" r="r" b="b"/>
              <a:pathLst>
                <a:path w="6411" h="1274" extrusionOk="0">
                  <a:moveTo>
                    <a:pt x="638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8" y="1273"/>
                  </a:cubicBezTo>
                  <a:lnTo>
                    <a:pt x="5774" y="1273"/>
                  </a:lnTo>
                  <a:cubicBezTo>
                    <a:pt x="6125" y="1273"/>
                    <a:pt x="6410" y="989"/>
                    <a:pt x="6410" y="637"/>
                  </a:cubicBezTo>
                  <a:cubicBezTo>
                    <a:pt x="6410" y="285"/>
                    <a:pt x="6125" y="0"/>
                    <a:pt x="5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71"/>
            <p:cNvSpPr/>
            <p:nvPr/>
          </p:nvSpPr>
          <p:spPr>
            <a:xfrm>
              <a:off x="1649422" y="3093605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1" y="1275"/>
                  </a:moveTo>
                  <a:cubicBezTo>
                    <a:pt x="2143" y="1275"/>
                    <a:pt x="2226" y="1291"/>
                    <a:pt x="2306" y="1324"/>
                  </a:cubicBezTo>
                  <a:cubicBezTo>
                    <a:pt x="2542" y="1422"/>
                    <a:pt x="2699" y="1653"/>
                    <a:pt x="2699" y="1911"/>
                  </a:cubicBezTo>
                  <a:cubicBezTo>
                    <a:pt x="2697" y="2263"/>
                    <a:pt x="2413" y="2548"/>
                    <a:pt x="2061" y="2548"/>
                  </a:cubicBezTo>
                  <a:cubicBezTo>
                    <a:pt x="1804" y="2548"/>
                    <a:pt x="1571" y="2393"/>
                    <a:pt x="1473" y="2155"/>
                  </a:cubicBezTo>
                  <a:cubicBezTo>
                    <a:pt x="1375" y="1917"/>
                    <a:pt x="1430" y="1643"/>
                    <a:pt x="1611" y="1461"/>
                  </a:cubicBezTo>
                  <a:cubicBezTo>
                    <a:pt x="1733" y="1340"/>
                    <a:pt x="1895" y="1275"/>
                    <a:pt x="2061" y="1275"/>
                  </a:cubicBezTo>
                  <a:close/>
                  <a:moveTo>
                    <a:pt x="2062" y="1"/>
                  </a:moveTo>
                  <a:cubicBezTo>
                    <a:pt x="1565" y="1"/>
                    <a:pt x="1077" y="195"/>
                    <a:pt x="711" y="560"/>
                  </a:cubicBezTo>
                  <a:cubicBezTo>
                    <a:pt x="165" y="1107"/>
                    <a:pt x="1" y="1929"/>
                    <a:pt x="297" y="2642"/>
                  </a:cubicBezTo>
                  <a:cubicBezTo>
                    <a:pt x="592" y="3356"/>
                    <a:pt x="1289" y="3821"/>
                    <a:pt x="2061" y="3821"/>
                  </a:cubicBezTo>
                  <a:cubicBezTo>
                    <a:pt x="3115" y="3820"/>
                    <a:pt x="3970" y="2966"/>
                    <a:pt x="3972" y="1911"/>
                  </a:cubicBezTo>
                  <a:cubicBezTo>
                    <a:pt x="3972" y="1139"/>
                    <a:pt x="3506" y="443"/>
                    <a:pt x="2793" y="146"/>
                  </a:cubicBezTo>
                  <a:cubicBezTo>
                    <a:pt x="2556" y="48"/>
                    <a:pt x="2308" y="1"/>
                    <a:pt x="20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71"/>
            <p:cNvSpPr/>
            <p:nvPr/>
          </p:nvSpPr>
          <p:spPr>
            <a:xfrm>
              <a:off x="1631248" y="3155489"/>
              <a:ext cx="103129" cy="61916"/>
            </a:xfrm>
            <a:custGeom>
              <a:avLst/>
              <a:gdLst/>
              <a:ahLst/>
              <a:cxnLst/>
              <a:rect l="l" t="t" r="r" b="b"/>
              <a:pathLst>
                <a:path w="6367" h="3822" extrusionOk="0">
                  <a:moveTo>
                    <a:pt x="3184" y="1"/>
                  </a:moveTo>
                  <a:cubicBezTo>
                    <a:pt x="1428" y="1"/>
                    <a:pt x="0" y="1429"/>
                    <a:pt x="0" y="3185"/>
                  </a:cubicBezTo>
                  <a:cubicBezTo>
                    <a:pt x="0" y="3537"/>
                    <a:pt x="285" y="3821"/>
                    <a:pt x="637" y="3821"/>
                  </a:cubicBezTo>
                  <a:cubicBezTo>
                    <a:pt x="989" y="3821"/>
                    <a:pt x="1273" y="3537"/>
                    <a:pt x="1273" y="3185"/>
                  </a:cubicBezTo>
                  <a:cubicBezTo>
                    <a:pt x="1264" y="2123"/>
                    <a:pt x="2122" y="1257"/>
                    <a:pt x="3183" y="1257"/>
                  </a:cubicBezTo>
                  <a:cubicBezTo>
                    <a:pt x="4245" y="1257"/>
                    <a:pt x="5103" y="2123"/>
                    <a:pt x="5094" y="3185"/>
                  </a:cubicBezTo>
                  <a:cubicBezTo>
                    <a:pt x="5094" y="3537"/>
                    <a:pt x="5378" y="3821"/>
                    <a:pt x="5730" y="3821"/>
                  </a:cubicBezTo>
                  <a:cubicBezTo>
                    <a:pt x="6082" y="3821"/>
                    <a:pt x="6367" y="3537"/>
                    <a:pt x="6367" y="3185"/>
                  </a:cubicBezTo>
                  <a:cubicBezTo>
                    <a:pt x="6367" y="1429"/>
                    <a:pt x="4939" y="1"/>
                    <a:pt x="3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0" name="Google Shape;7330;p71"/>
          <p:cNvGrpSpPr/>
          <p:nvPr/>
        </p:nvGrpSpPr>
        <p:grpSpPr>
          <a:xfrm>
            <a:off x="7783989" y="2336077"/>
            <a:ext cx="359943" cy="359998"/>
            <a:chOff x="1075480" y="3034378"/>
            <a:chExt cx="351988" cy="352042"/>
          </a:xfrm>
        </p:grpSpPr>
        <p:sp>
          <p:nvSpPr>
            <p:cNvPr id="7331" name="Google Shape;7331;p71"/>
            <p:cNvSpPr/>
            <p:nvPr/>
          </p:nvSpPr>
          <p:spPr>
            <a:xfrm>
              <a:off x="1075480" y="3034378"/>
              <a:ext cx="351988" cy="352042"/>
            </a:xfrm>
            <a:custGeom>
              <a:avLst/>
              <a:gdLst/>
              <a:ahLst/>
              <a:cxnLst/>
              <a:rect l="l" t="t" r="r" b="b"/>
              <a:pathLst>
                <a:path w="21731" h="21731" extrusionOk="0">
                  <a:moveTo>
                    <a:pt x="10866" y="1273"/>
                  </a:moveTo>
                  <a:cubicBezTo>
                    <a:pt x="16155" y="1273"/>
                    <a:pt x="20458" y="5577"/>
                    <a:pt x="20458" y="10866"/>
                  </a:cubicBezTo>
                  <a:cubicBezTo>
                    <a:pt x="20458" y="16155"/>
                    <a:pt x="16155" y="20458"/>
                    <a:pt x="10866" y="20458"/>
                  </a:cubicBezTo>
                  <a:cubicBezTo>
                    <a:pt x="5577" y="20458"/>
                    <a:pt x="1273" y="16155"/>
                    <a:pt x="1273" y="10866"/>
                  </a:cubicBezTo>
                  <a:cubicBezTo>
                    <a:pt x="1273" y="5577"/>
                    <a:pt x="5577" y="1273"/>
                    <a:pt x="10866" y="1273"/>
                  </a:cubicBezTo>
                  <a:close/>
                  <a:moveTo>
                    <a:pt x="10866" y="0"/>
                  </a:moveTo>
                  <a:cubicBezTo>
                    <a:pt x="4883" y="0"/>
                    <a:pt x="1" y="4883"/>
                    <a:pt x="1" y="10866"/>
                  </a:cubicBezTo>
                  <a:cubicBezTo>
                    <a:pt x="1" y="16848"/>
                    <a:pt x="4883" y="21731"/>
                    <a:pt x="10866" y="21731"/>
                  </a:cubicBezTo>
                  <a:cubicBezTo>
                    <a:pt x="16848" y="21731"/>
                    <a:pt x="21731" y="16848"/>
                    <a:pt x="21731" y="10866"/>
                  </a:cubicBezTo>
                  <a:cubicBezTo>
                    <a:pt x="21731" y="4883"/>
                    <a:pt x="16848" y="0"/>
                    <a:pt x="10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71"/>
            <p:cNvSpPr/>
            <p:nvPr/>
          </p:nvSpPr>
          <p:spPr>
            <a:xfrm>
              <a:off x="1152855" y="3287584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29" y="1"/>
                    <a:pt x="196" y="156"/>
                    <a:pt x="98" y="394"/>
                  </a:cubicBezTo>
                  <a:cubicBezTo>
                    <a:pt x="0" y="632"/>
                    <a:pt x="55" y="906"/>
                    <a:pt x="236" y="1088"/>
                  </a:cubicBezTo>
                  <a:cubicBezTo>
                    <a:pt x="358" y="1210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6"/>
                  </a:cubicBezTo>
                  <a:cubicBezTo>
                    <a:pt x="1168" y="1127"/>
                    <a:pt x="1324" y="895"/>
                    <a:pt x="1324" y="637"/>
                  </a:cubicBezTo>
                  <a:cubicBezTo>
                    <a:pt x="1324" y="287"/>
                    <a:pt x="1038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71"/>
            <p:cNvSpPr/>
            <p:nvPr/>
          </p:nvSpPr>
          <p:spPr>
            <a:xfrm>
              <a:off x="1327837" y="3112559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7" y="0"/>
                  </a:moveTo>
                  <a:cubicBezTo>
                    <a:pt x="431" y="0"/>
                    <a:pt x="198" y="157"/>
                    <a:pt x="100" y="393"/>
                  </a:cubicBezTo>
                  <a:cubicBezTo>
                    <a:pt x="0" y="632"/>
                    <a:pt x="56" y="905"/>
                    <a:pt x="237" y="1088"/>
                  </a:cubicBezTo>
                  <a:cubicBezTo>
                    <a:pt x="360" y="1209"/>
                    <a:pt x="523" y="1274"/>
                    <a:pt x="688" y="1274"/>
                  </a:cubicBezTo>
                  <a:cubicBezTo>
                    <a:pt x="770" y="1274"/>
                    <a:pt x="852" y="1258"/>
                    <a:pt x="931" y="1226"/>
                  </a:cubicBezTo>
                  <a:cubicBezTo>
                    <a:pt x="1169" y="1128"/>
                    <a:pt x="1325" y="895"/>
                    <a:pt x="1325" y="638"/>
                  </a:cubicBezTo>
                  <a:cubicBezTo>
                    <a:pt x="1325" y="286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71"/>
            <p:cNvSpPr/>
            <p:nvPr/>
          </p:nvSpPr>
          <p:spPr>
            <a:xfrm>
              <a:off x="1152855" y="3112575"/>
              <a:ext cx="22255" cy="20639"/>
            </a:xfrm>
            <a:custGeom>
              <a:avLst/>
              <a:gdLst/>
              <a:ahLst/>
              <a:cxnLst/>
              <a:rect l="l" t="t" r="r" b="b"/>
              <a:pathLst>
                <a:path w="1374" h="1274" extrusionOk="0">
                  <a:moveTo>
                    <a:pt x="687" y="0"/>
                  </a:moveTo>
                  <a:cubicBezTo>
                    <a:pt x="523" y="0"/>
                    <a:pt x="360" y="62"/>
                    <a:pt x="236" y="186"/>
                  </a:cubicBezTo>
                  <a:cubicBezTo>
                    <a:pt x="55" y="369"/>
                    <a:pt x="0" y="642"/>
                    <a:pt x="98" y="881"/>
                  </a:cubicBezTo>
                  <a:cubicBezTo>
                    <a:pt x="198" y="1118"/>
                    <a:pt x="429" y="1274"/>
                    <a:pt x="687" y="1274"/>
                  </a:cubicBezTo>
                  <a:cubicBezTo>
                    <a:pt x="944" y="1274"/>
                    <a:pt x="1177" y="1118"/>
                    <a:pt x="1275" y="881"/>
                  </a:cubicBezTo>
                  <a:cubicBezTo>
                    <a:pt x="1374" y="642"/>
                    <a:pt x="1318" y="369"/>
                    <a:pt x="1137" y="186"/>
                  </a:cubicBezTo>
                  <a:cubicBezTo>
                    <a:pt x="1013" y="62"/>
                    <a:pt x="850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71"/>
            <p:cNvSpPr/>
            <p:nvPr/>
          </p:nvSpPr>
          <p:spPr>
            <a:xfrm>
              <a:off x="1327837" y="3287584"/>
              <a:ext cx="22272" cy="20639"/>
            </a:xfrm>
            <a:custGeom>
              <a:avLst/>
              <a:gdLst/>
              <a:ahLst/>
              <a:cxnLst/>
              <a:rect l="l" t="t" r="r" b="b"/>
              <a:pathLst>
                <a:path w="1375" h="1274" extrusionOk="0">
                  <a:moveTo>
                    <a:pt x="688" y="1"/>
                  </a:moveTo>
                  <a:cubicBezTo>
                    <a:pt x="525" y="1"/>
                    <a:pt x="362" y="63"/>
                    <a:pt x="237" y="187"/>
                  </a:cubicBezTo>
                  <a:cubicBezTo>
                    <a:pt x="56" y="370"/>
                    <a:pt x="0" y="644"/>
                    <a:pt x="100" y="881"/>
                  </a:cubicBezTo>
                  <a:cubicBezTo>
                    <a:pt x="198" y="1119"/>
                    <a:pt x="431" y="1274"/>
                    <a:pt x="687" y="1274"/>
                  </a:cubicBezTo>
                  <a:cubicBezTo>
                    <a:pt x="945" y="1274"/>
                    <a:pt x="1177" y="1119"/>
                    <a:pt x="1276" y="881"/>
                  </a:cubicBezTo>
                  <a:cubicBezTo>
                    <a:pt x="1374" y="644"/>
                    <a:pt x="1320" y="370"/>
                    <a:pt x="1138" y="187"/>
                  </a:cubicBezTo>
                  <a:cubicBezTo>
                    <a:pt x="1014" y="63"/>
                    <a:pt x="851" y="1"/>
                    <a:pt x="6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71"/>
            <p:cNvSpPr/>
            <p:nvPr/>
          </p:nvSpPr>
          <p:spPr>
            <a:xfrm>
              <a:off x="1241132" y="3076304"/>
              <a:ext cx="20668" cy="41278"/>
            </a:xfrm>
            <a:custGeom>
              <a:avLst/>
              <a:gdLst/>
              <a:ahLst/>
              <a:cxnLst/>
              <a:rect l="l" t="t" r="r" b="b"/>
              <a:pathLst>
                <a:path w="1276" h="2548" extrusionOk="0">
                  <a:moveTo>
                    <a:pt x="639" y="1"/>
                  </a:moveTo>
                  <a:cubicBezTo>
                    <a:pt x="287" y="1"/>
                    <a:pt x="2" y="287"/>
                    <a:pt x="2" y="637"/>
                  </a:cubicBezTo>
                  <a:lnTo>
                    <a:pt x="2" y="1912"/>
                  </a:lnTo>
                  <a:cubicBezTo>
                    <a:pt x="1" y="2264"/>
                    <a:pt x="287" y="2548"/>
                    <a:pt x="639" y="2548"/>
                  </a:cubicBezTo>
                  <a:cubicBezTo>
                    <a:pt x="991" y="2548"/>
                    <a:pt x="1275" y="2264"/>
                    <a:pt x="1275" y="1912"/>
                  </a:cubicBezTo>
                  <a:lnTo>
                    <a:pt x="1275" y="637"/>
                  </a:lnTo>
                  <a:cubicBezTo>
                    <a:pt x="1275" y="287"/>
                    <a:pt x="991" y="1"/>
                    <a:pt x="6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1"/>
            <p:cNvSpPr/>
            <p:nvPr/>
          </p:nvSpPr>
          <p:spPr>
            <a:xfrm>
              <a:off x="1241164" y="3303217"/>
              <a:ext cx="20636" cy="41278"/>
            </a:xfrm>
            <a:custGeom>
              <a:avLst/>
              <a:gdLst/>
              <a:ahLst/>
              <a:cxnLst/>
              <a:rect l="l" t="t" r="r" b="b"/>
              <a:pathLst>
                <a:path w="1274" h="2548" extrusionOk="0"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lnTo>
                    <a:pt x="0" y="1911"/>
                  </a:lnTo>
                  <a:cubicBezTo>
                    <a:pt x="0" y="2262"/>
                    <a:pt x="285" y="2548"/>
                    <a:pt x="637" y="2548"/>
                  </a:cubicBezTo>
                  <a:cubicBezTo>
                    <a:pt x="989" y="2548"/>
                    <a:pt x="1273" y="2262"/>
                    <a:pt x="1273" y="1911"/>
                  </a:cubicBezTo>
                  <a:lnTo>
                    <a:pt x="1273" y="637"/>
                  </a:lnTo>
                  <a:cubicBezTo>
                    <a:pt x="1273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71"/>
            <p:cNvSpPr/>
            <p:nvPr/>
          </p:nvSpPr>
          <p:spPr>
            <a:xfrm>
              <a:off x="1117399" y="3200088"/>
              <a:ext cx="41287" cy="20639"/>
            </a:xfrm>
            <a:custGeom>
              <a:avLst/>
              <a:gdLst/>
              <a:ahLst/>
              <a:cxnLst/>
              <a:rect l="l" t="t" r="r" b="b"/>
              <a:pathLst>
                <a:path w="2549" h="1274" extrusionOk="0"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cubicBezTo>
                    <a:pt x="1" y="989"/>
                    <a:pt x="287" y="1273"/>
                    <a:pt x="637" y="1273"/>
                  </a:cubicBezTo>
                  <a:lnTo>
                    <a:pt x="1912" y="1273"/>
                  </a:lnTo>
                  <a:cubicBezTo>
                    <a:pt x="2264" y="1273"/>
                    <a:pt x="2548" y="989"/>
                    <a:pt x="2548" y="637"/>
                  </a:cubicBezTo>
                  <a:cubicBezTo>
                    <a:pt x="2548" y="285"/>
                    <a:pt x="2264" y="0"/>
                    <a:pt x="19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71"/>
            <p:cNvSpPr/>
            <p:nvPr/>
          </p:nvSpPr>
          <p:spPr>
            <a:xfrm>
              <a:off x="1344277" y="3200088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4" y="0"/>
                  </a:moveTo>
                  <a:cubicBezTo>
                    <a:pt x="284" y="0"/>
                    <a:pt x="0" y="286"/>
                    <a:pt x="0" y="637"/>
                  </a:cubicBezTo>
                  <a:cubicBezTo>
                    <a:pt x="0" y="989"/>
                    <a:pt x="285" y="1273"/>
                    <a:pt x="637" y="1273"/>
                  </a:cubicBezTo>
                  <a:lnTo>
                    <a:pt x="1910" y="1273"/>
                  </a:lnTo>
                  <a:cubicBezTo>
                    <a:pt x="2262" y="1273"/>
                    <a:pt x="2548" y="989"/>
                    <a:pt x="2548" y="637"/>
                  </a:cubicBezTo>
                  <a:cubicBezTo>
                    <a:pt x="2548" y="285"/>
                    <a:pt x="2262" y="0"/>
                    <a:pt x="1910" y="0"/>
                  </a:cubicBezTo>
                  <a:lnTo>
                    <a:pt x="637" y="0"/>
                  </a:lnTo>
                  <a:cubicBezTo>
                    <a:pt x="636" y="0"/>
                    <a:pt x="635" y="0"/>
                    <a:pt x="6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71"/>
            <p:cNvSpPr/>
            <p:nvPr/>
          </p:nvSpPr>
          <p:spPr>
            <a:xfrm>
              <a:off x="1241164" y="3138188"/>
              <a:ext cx="83433" cy="144342"/>
            </a:xfrm>
            <a:custGeom>
              <a:avLst/>
              <a:gdLst/>
              <a:ahLst/>
              <a:cxnLst/>
              <a:rect l="l" t="t" r="r" b="b"/>
              <a:pathLst>
                <a:path w="5151" h="8910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4458"/>
                  </a:lnTo>
                  <a:cubicBezTo>
                    <a:pt x="0" y="4626"/>
                    <a:pt x="68" y="4788"/>
                    <a:pt x="187" y="4908"/>
                  </a:cubicBezTo>
                  <a:lnTo>
                    <a:pt x="4007" y="8728"/>
                  </a:lnTo>
                  <a:cubicBezTo>
                    <a:pt x="4131" y="8849"/>
                    <a:pt x="4291" y="8909"/>
                    <a:pt x="4452" y="8909"/>
                  </a:cubicBezTo>
                  <a:cubicBezTo>
                    <a:pt x="4615" y="8909"/>
                    <a:pt x="4778" y="8847"/>
                    <a:pt x="4902" y="8723"/>
                  </a:cubicBezTo>
                  <a:cubicBezTo>
                    <a:pt x="5149" y="8476"/>
                    <a:pt x="5150" y="8077"/>
                    <a:pt x="4907" y="7827"/>
                  </a:cubicBezTo>
                  <a:lnTo>
                    <a:pt x="1275" y="4194"/>
                  </a:lnTo>
                  <a:lnTo>
                    <a:pt x="1275" y="637"/>
                  </a:lnTo>
                  <a:cubicBezTo>
                    <a:pt x="1275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1" name="Google Shape;7341;p71"/>
          <p:cNvGrpSpPr/>
          <p:nvPr/>
        </p:nvGrpSpPr>
        <p:grpSpPr>
          <a:xfrm>
            <a:off x="7039960" y="2336077"/>
            <a:ext cx="359959" cy="359998"/>
            <a:chOff x="578524" y="2980383"/>
            <a:chExt cx="352004" cy="352042"/>
          </a:xfrm>
        </p:grpSpPr>
        <p:sp>
          <p:nvSpPr>
            <p:cNvPr id="7342" name="Google Shape;7342;p71"/>
            <p:cNvSpPr/>
            <p:nvPr/>
          </p:nvSpPr>
          <p:spPr>
            <a:xfrm>
              <a:off x="578524" y="2980383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2547" y="6410"/>
                  </a:moveTo>
                  <a:lnTo>
                    <a:pt x="2547" y="15322"/>
                  </a:lnTo>
                  <a:lnTo>
                    <a:pt x="1274" y="15322"/>
                  </a:lnTo>
                  <a:lnTo>
                    <a:pt x="1274" y="6410"/>
                  </a:lnTo>
                  <a:close/>
                  <a:moveTo>
                    <a:pt x="17911" y="3820"/>
                  </a:moveTo>
                  <a:lnTo>
                    <a:pt x="17911" y="17912"/>
                  </a:lnTo>
                  <a:lnTo>
                    <a:pt x="3820" y="17910"/>
                  </a:lnTo>
                  <a:lnTo>
                    <a:pt x="3820" y="3820"/>
                  </a:lnTo>
                  <a:close/>
                  <a:moveTo>
                    <a:pt x="20457" y="1273"/>
                  </a:moveTo>
                  <a:lnTo>
                    <a:pt x="20457" y="20458"/>
                  </a:lnTo>
                  <a:lnTo>
                    <a:pt x="1274" y="20458"/>
                  </a:lnTo>
                  <a:lnTo>
                    <a:pt x="1274" y="16595"/>
                  </a:lnTo>
                  <a:lnTo>
                    <a:pt x="2547" y="16595"/>
                  </a:lnTo>
                  <a:lnTo>
                    <a:pt x="2547" y="18547"/>
                  </a:lnTo>
                  <a:cubicBezTo>
                    <a:pt x="2547" y="18899"/>
                    <a:pt x="2832" y="19185"/>
                    <a:pt x="3184" y="19185"/>
                  </a:cubicBezTo>
                  <a:lnTo>
                    <a:pt x="18547" y="19185"/>
                  </a:lnTo>
                  <a:cubicBezTo>
                    <a:pt x="18899" y="19185"/>
                    <a:pt x="19184" y="18899"/>
                    <a:pt x="19184" y="18547"/>
                  </a:cubicBezTo>
                  <a:lnTo>
                    <a:pt x="19184" y="3184"/>
                  </a:lnTo>
                  <a:cubicBezTo>
                    <a:pt x="19184" y="2832"/>
                    <a:pt x="18899" y="2547"/>
                    <a:pt x="18547" y="2547"/>
                  </a:cubicBezTo>
                  <a:lnTo>
                    <a:pt x="3183" y="2547"/>
                  </a:lnTo>
                  <a:cubicBezTo>
                    <a:pt x="2831" y="2547"/>
                    <a:pt x="2547" y="2832"/>
                    <a:pt x="2547" y="3184"/>
                  </a:cubicBezTo>
                  <a:lnTo>
                    <a:pt x="2547" y="5136"/>
                  </a:lnTo>
                  <a:lnTo>
                    <a:pt x="1274" y="5136"/>
                  </a:lnTo>
                  <a:lnTo>
                    <a:pt x="1274" y="1273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8"/>
                  </a:cubicBezTo>
                  <a:lnTo>
                    <a:pt x="1" y="21094"/>
                  </a:lnTo>
                  <a:cubicBezTo>
                    <a:pt x="1" y="21446"/>
                    <a:pt x="285" y="21731"/>
                    <a:pt x="637" y="21731"/>
                  </a:cubicBezTo>
                  <a:lnTo>
                    <a:pt x="21095" y="21731"/>
                  </a:lnTo>
                  <a:cubicBezTo>
                    <a:pt x="21447" y="21731"/>
                    <a:pt x="21731" y="21446"/>
                    <a:pt x="21731" y="21094"/>
                  </a:cubicBezTo>
                  <a:lnTo>
                    <a:pt x="21731" y="638"/>
                  </a:lnTo>
                  <a:cubicBezTo>
                    <a:pt x="21731" y="286"/>
                    <a:pt x="21447" y="0"/>
                    <a:pt x="210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71"/>
            <p:cNvSpPr/>
            <p:nvPr/>
          </p:nvSpPr>
          <p:spPr>
            <a:xfrm>
              <a:off x="661715" y="3063570"/>
              <a:ext cx="185623" cy="185668"/>
            </a:xfrm>
            <a:custGeom>
              <a:avLst/>
              <a:gdLst/>
              <a:ahLst/>
              <a:cxnLst/>
              <a:rect l="l" t="t" r="r" b="b"/>
              <a:pathLst>
                <a:path w="11460" h="11461" extrusionOk="0">
                  <a:moveTo>
                    <a:pt x="5730" y="1275"/>
                  </a:moveTo>
                  <a:cubicBezTo>
                    <a:pt x="8186" y="1275"/>
                    <a:pt x="10187" y="3273"/>
                    <a:pt x="10187" y="5730"/>
                  </a:cubicBezTo>
                  <a:cubicBezTo>
                    <a:pt x="10187" y="8188"/>
                    <a:pt x="8187" y="10187"/>
                    <a:pt x="5730" y="10187"/>
                  </a:cubicBezTo>
                  <a:cubicBezTo>
                    <a:pt x="3273" y="10187"/>
                    <a:pt x="1273" y="8188"/>
                    <a:pt x="1273" y="5730"/>
                  </a:cubicBezTo>
                  <a:cubicBezTo>
                    <a:pt x="1273" y="3274"/>
                    <a:pt x="3273" y="1275"/>
                    <a:pt x="5730" y="1275"/>
                  </a:cubicBezTo>
                  <a:close/>
                  <a:moveTo>
                    <a:pt x="5730" y="1"/>
                  </a:moveTo>
                  <a:cubicBezTo>
                    <a:pt x="2570" y="1"/>
                    <a:pt x="0" y="2572"/>
                    <a:pt x="0" y="5730"/>
                  </a:cubicBezTo>
                  <a:cubicBezTo>
                    <a:pt x="0" y="8890"/>
                    <a:pt x="2570" y="11460"/>
                    <a:pt x="5730" y="11460"/>
                  </a:cubicBezTo>
                  <a:cubicBezTo>
                    <a:pt x="8888" y="11460"/>
                    <a:pt x="11460" y="8890"/>
                    <a:pt x="11460" y="5730"/>
                  </a:cubicBezTo>
                  <a:cubicBezTo>
                    <a:pt x="11460" y="2572"/>
                    <a:pt x="8888" y="1"/>
                    <a:pt x="57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71"/>
            <p:cNvSpPr/>
            <p:nvPr/>
          </p:nvSpPr>
          <p:spPr>
            <a:xfrm>
              <a:off x="713919" y="3116852"/>
              <a:ext cx="81182" cy="79121"/>
            </a:xfrm>
            <a:custGeom>
              <a:avLst/>
              <a:gdLst/>
              <a:ahLst/>
              <a:cxnLst/>
              <a:rect l="l" t="t" r="r" b="b"/>
              <a:pathLst>
                <a:path w="5012" h="4884" extrusionOk="0">
                  <a:moveTo>
                    <a:pt x="2507" y="1805"/>
                  </a:moveTo>
                  <a:cubicBezTo>
                    <a:pt x="2589" y="1805"/>
                    <a:pt x="2672" y="1821"/>
                    <a:pt x="2750" y="1854"/>
                  </a:cubicBezTo>
                  <a:cubicBezTo>
                    <a:pt x="2987" y="1952"/>
                    <a:pt x="3143" y="2185"/>
                    <a:pt x="3143" y="2441"/>
                  </a:cubicBezTo>
                  <a:cubicBezTo>
                    <a:pt x="3142" y="2793"/>
                    <a:pt x="2858" y="3078"/>
                    <a:pt x="2507" y="3079"/>
                  </a:cubicBezTo>
                  <a:cubicBezTo>
                    <a:pt x="2249" y="3079"/>
                    <a:pt x="2016" y="2923"/>
                    <a:pt x="1918" y="2685"/>
                  </a:cubicBezTo>
                  <a:cubicBezTo>
                    <a:pt x="1820" y="2448"/>
                    <a:pt x="1874" y="2174"/>
                    <a:pt x="2056" y="1992"/>
                  </a:cubicBezTo>
                  <a:cubicBezTo>
                    <a:pt x="2178" y="1870"/>
                    <a:pt x="2341" y="1805"/>
                    <a:pt x="2507" y="1805"/>
                  </a:cubicBezTo>
                  <a:close/>
                  <a:moveTo>
                    <a:pt x="701" y="0"/>
                  </a:moveTo>
                  <a:cubicBezTo>
                    <a:pt x="538" y="0"/>
                    <a:pt x="375" y="62"/>
                    <a:pt x="251" y="187"/>
                  </a:cubicBezTo>
                  <a:cubicBezTo>
                    <a:pt x="1" y="437"/>
                    <a:pt x="2" y="844"/>
                    <a:pt x="256" y="1092"/>
                  </a:cubicBezTo>
                  <a:lnTo>
                    <a:pt x="783" y="1618"/>
                  </a:lnTo>
                  <a:cubicBezTo>
                    <a:pt x="534" y="2140"/>
                    <a:pt x="534" y="2744"/>
                    <a:pt x="783" y="3264"/>
                  </a:cubicBezTo>
                  <a:lnTo>
                    <a:pt x="256" y="3792"/>
                  </a:lnTo>
                  <a:cubicBezTo>
                    <a:pt x="2" y="4040"/>
                    <a:pt x="1" y="4447"/>
                    <a:pt x="251" y="4698"/>
                  </a:cubicBezTo>
                  <a:cubicBezTo>
                    <a:pt x="375" y="4822"/>
                    <a:pt x="538" y="4884"/>
                    <a:pt x="701" y="4884"/>
                  </a:cubicBezTo>
                  <a:cubicBezTo>
                    <a:pt x="866" y="4884"/>
                    <a:pt x="1031" y="4820"/>
                    <a:pt x="1156" y="4692"/>
                  </a:cubicBezTo>
                  <a:lnTo>
                    <a:pt x="1684" y="4166"/>
                  </a:lnTo>
                  <a:cubicBezTo>
                    <a:pt x="1944" y="4290"/>
                    <a:pt x="2225" y="4352"/>
                    <a:pt x="2506" y="4352"/>
                  </a:cubicBezTo>
                  <a:cubicBezTo>
                    <a:pt x="2788" y="4352"/>
                    <a:pt x="3069" y="4290"/>
                    <a:pt x="3330" y="4166"/>
                  </a:cubicBezTo>
                  <a:lnTo>
                    <a:pt x="3857" y="4692"/>
                  </a:lnTo>
                  <a:cubicBezTo>
                    <a:pt x="3981" y="4820"/>
                    <a:pt x="4147" y="4883"/>
                    <a:pt x="4312" y="4883"/>
                  </a:cubicBezTo>
                  <a:cubicBezTo>
                    <a:pt x="4475" y="4883"/>
                    <a:pt x="4638" y="4822"/>
                    <a:pt x="4762" y="4698"/>
                  </a:cubicBezTo>
                  <a:cubicBezTo>
                    <a:pt x="5012" y="4446"/>
                    <a:pt x="5010" y="4040"/>
                    <a:pt x="4758" y="3792"/>
                  </a:cubicBezTo>
                  <a:lnTo>
                    <a:pt x="4230" y="3264"/>
                  </a:lnTo>
                  <a:cubicBezTo>
                    <a:pt x="4478" y="2744"/>
                    <a:pt x="4478" y="2140"/>
                    <a:pt x="4230" y="1618"/>
                  </a:cubicBezTo>
                  <a:lnTo>
                    <a:pt x="4758" y="1092"/>
                  </a:lnTo>
                  <a:cubicBezTo>
                    <a:pt x="5005" y="843"/>
                    <a:pt x="5005" y="439"/>
                    <a:pt x="4758" y="191"/>
                  </a:cubicBezTo>
                  <a:lnTo>
                    <a:pt x="4758" y="192"/>
                  </a:lnTo>
                  <a:cubicBezTo>
                    <a:pt x="4633" y="67"/>
                    <a:pt x="4470" y="4"/>
                    <a:pt x="4307" y="4"/>
                  </a:cubicBezTo>
                  <a:cubicBezTo>
                    <a:pt x="4144" y="4"/>
                    <a:pt x="3981" y="67"/>
                    <a:pt x="3857" y="192"/>
                  </a:cubicBezTo>
                  <a:lnTo>
                    <a:pt x="3330" y="719"/>
                  </a:lnTo>
                  <a:cubicBezTo>
                    <a:pt x="3069" y="594"/>
                    <a:pt x="2788" y="532"/>
                    <a:pt x="2506" y="532"/>
                  </a:cubicBezTo>
                  <a:cubicBezTo>
                    <a:pt x="2225" y="532"/>
                    <a:pt x="1944" y="594"/>
                    <a:pt x="1684" y="719"/>
                  </a:cubicBezTo>
                  <a:lnTo>
                    <a:pt x="1156" y="192"/>
                  </a:lnTo>
                  <a:cubicBezTo>
                    <a:pt x="1031" y="64"/>
                    <a:pt x="866" y="0"/>
                    <a:pt x="7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71"/>
          <p:cNvGrpSpPr/>
          <p:nvPr/>
        </p:nvGrpSpPr>
        <p:grpSpPr>
          <a:xfrm>
            <a:off x="6342937" y="2336085"/>
            <a:ext cx="231989" cy="359982"/>
            <a:chOff x="4146429" y="3942858"/>
            <a:chExt cx="226862" cy="352026"/>
          </a:xfrm>
        </p:grpSpPr>
        <p:sp>
          <p:nvSpPr>
            <p:cNvPr id="7346" name="Google Shape;7346;p71"/>
            <p:cNvSpPr/>
            <p:nvPr/>
          </p:nvSpPr>
          <p:spPr>
            <a:xfrm>
              <a:off x="4146429" y="3942858"/>
              <a:ext cx="226862" cy="352026"/>
            </a:xfrm>
            <a:custGeom>
              <a:avLst/>
              <a:gdLst/>
              <a:ahLst/>
              <a:cxnLst/>
              <a:rect l="l" t="t" r="r" b="b"/>
              <a:pathLst>
                <a:path w="14006" h="21730" extrusionOk="0">
                  <a:moveTo>
                    <a:pt x="7040" y="3820"/>
                  </a:moveTo>
                  <a:cubicBezTo>
                    <a:pt x="7913" y="3820"/>
                    <a:pt x="8868" y="4538"/>
                    <a:pt x="8914" y="5717"/>
                  </a:cubicBezTo>
                  <a:lnTo>
                    <a:pt x="8915" y="8955"/>
                  </a:lnTo>
                  <a:lnTo>
                    <a:pt x="5091" y="8955"/>
                  </a:lnTo>
                  <a:lnTo>
                    <a:pt x="5092" y="5717"/>
                  </a:lnTo>
                  <a:cubicBezTo>
                    <a:pt x="5138" y="4538"/>
                    <a:pt x="6092" y="3820"/>
                    <a:pt x="6966" y="3820"/>
                  </a:cubicBezTo>
                  <a:cubicBezTo>
                    <a:pt x="6975" y="3820"/>
                    <a:pt x="6984" y="3820"/>
                    <a:pt x="6993" y="3820"/>
                  </a:cubicBezTo>
                  <a:lnTo>
                    <a:pt x="7014" y="3820"/>
                  </a:lnTo>
                  <a:cubicBezTo>
                    <a:pt x="7022" y="3820"/>
                    <a:pt x="7031" y="3820"/>
                    <a:pt x="7040" y="3820"/>
                  </a:cubicBezTo>
                  <a:close/>
                  <a:moveTo>
                    <a:pt x="7002" y="1274"/>
                  </a:moveTo>
                  <a:cubicBezTo>
                    <a:pt x="9335" y="1278"/>
                    <a:pt x="11402" y="3104"/>
                    <a:pt x="11460" y="5688"/>
                  </a:cubicBezTo>
                  <a:lnTo>
                    <a:pt x="11460" y="8955"/>
                  </a:lnTo>
                  <a:lnTo>
                    <a:pt x="10186" y="8955"/>
                  </a:lnTo>
                  <a:lnTo>
                    <a:pt x="10184" y="5705"/>
                  </a:lnTo>
                  <a:cubicBezTo>
                    <a:pt x="10184" y="4040"/>
                    <a:pt x="8779" y="2546"/>
                    <a:pt x="7046" y="2546"/>
                  </a:cubicBezTo>
                  <a:cubicBezTo>
                    <a:pt x="7032" y="2546"/>
                    <a:pt x="7018" y="2547"/>
                    <a:pt x="7003" y="2547"/>
                  </a:cubicBezTo>
                  <a:cubicBezTo>
                    <a:pt x="6990" y="2547"/>
                    <a:pt x="6977" y="2547"/>
                    <a:pt x="6964" y="2547"/>
                  </a:cubicBezTo>
                  <a:cubicBezTo>
                    <a:pt x="5365" y="2547"/>
                    <a:pt x="3885" y="3837"/>
                    <a:pt x="3822" y="5683"/>
                  </a:cubicBezTo>
                  <a:lnTo>
                    <a:pt x="3822" y="5705"/>
                  </a:lnTo>
                  <a:lnTo>
                    <a:pt x="3821" y="8955"/>
                  </a:lnTo>
                  <a:lnTo>
                    <a:pt x="2545" y="8955"/>
                  </a:lnTo>
                  <a:lnTo>
                    <a:pt x="2546" y="5688"/>
                  </a:lnTo>
                  <a:cubicBezTo>
                    <a:pt x="2605" y="3218"/>
                    <a:pt x="4563" y="1278"/>
                    <a:pt x="7002" y="1274"/>
                  </a:cubicBezTo>
                  <a:close/>
                  <a:moveTo>
                    <a:pt x="12733" y="10230"/>
                  </a:moveTo>
                  <a:lnTo>
                    <a:pt x="12733" y="19405"/>
                  </a:lnTo>
                  <a:cubicBezTo>
                    <a:pt x="11930" y="19729"/>
                    <a:pt x="9819" y="20457"/>
                    <a:pt x="7003" y="20457"/>
                  </a:cubicBezTo>
                  <a:cubicBezTo>
                    <a:pt x="4187" y="20457"/>
                    <a:pt x="2074" y="19729"/>
                    <a:pt x="1273" y="19405"/>
                  </a:cubicBezTo>
                  <a:lnTo>
                    <a:pt x="1273" y="10230"/>
                  </a:lnTo>
                  <a:close/>
                  <a:moveTo>
                    <a:pt x="7002" y="1"/>
                  </a:moveTo>
                  <a:cubicBezTo>
                    <a:pt x="3860" y="6"/>
                    <a:pt x="1345" y="2495"/>
                    <a:pt x="1276" y="5667"/>
                  </a:cubicBezTo>
                  <a:cubicBezTo>
                    <a:pt x="1276" y="5671"/>
                    <a:pt x="1273" y="8955"/>
                    <a:pt x="1273" y="8955"/>
                  </a:cubicBezTo>
                  <a:lnTo>
                    <a:pt x="637" y="8955"/>
                  </a:lnTo>
                  <a:cubicBezTo>
                    <a:pt x="285" y="8955"/>
                    <a:pt x="1" y="9241"/>
                    <a:pt x="1" y="9592"/>
                  </a:cubicBezTo>
                  <a:lnTo>
                    <a:pt x="1" y="19820"/>
                  </a:lnTo>
                  <a:cubicBezTo>
                    <a:pt x="1" y="20061"/>
                    <a:pt x="137" y="20282"/>
                    <a:pt x="352" y="20389"/>
                  </a:cubicBezTo>
                  <a:cubicBezTo>
                    <a:pt x="462" y="20445"/>
                    <a:pt x="3078" y="21730"/>
                    <a:pt x="7003" y="21730"/>
                  </a:cubicBezTo>
                  <a:cubicBezTo>
                    <a:pt x="10928" y="21730"/>
                    <a:pt x="13545" y="20445"/>
                    <a:pt x="13654" y="20391"/>
                  </a:cubicBezTo>
                  <a:cubicBezTo>
                    <a:pt x="13870" y="20282"/>
                    <a:pt x="14006" y="20063"/>
                    <a:pt x="14006" y="19822"/>
                  </a:cubicBezTo>
                  <a:lnTo>
                    <a:pt x="14006" y="9592"/>
                  </a:lnTo>
                  <a:cubicBezTo>
                    <a:pt x="14006" y="9241"/>
                    <a:pt x="13721" y="8955"/>
                    <a:pt x="13369" y="8955"/>
                  </a:cubicBezTo>
                  <a:lnTo>
                    <a:pt x="12733" y="8955"/>
                  </a:lnTo>
                  <a:cubicBezTo>
                    <a:pt x="12733" y="8955"/>
                    <a:pt x="12732" y="5671"/>
                    <a:pt x="12732" y="5667"/>
                  </a:cubicBezTo>
                  <a:cubicBezTo>
                    <a:pt x="12659" y="2359"/>
                    <a:pt x="10006" y="6"/>
                    <a:pt x="70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1"/>
            <p:cNvSpPr/>
            <p:nvPr/>
          </p:nvSpPr>
          <p:spPr>
            <a:xfrm>
              <a:off x="4228906" y="4149813"/>
              <a:ext cx="61907" cy="82523"/>
            </a:xfrm>
            <a:custGeom>
              <a:avLst/>
              <a:gdLst/>
              <a:ahLst/>
              <a:cxnLst/>
              <a:rect l="l" t="t" r="r" b="b"/>
              <a:pathLst>
                <a:path w="3822" h="509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1275" y="1273"/>
                  </a:lnTo>
                  <a:lnTo>
                    <a:pt x="1275" y="4457"/>
                  </a:lnTo>
                  <a:cubicBezTo>
                    <a:pt x="1275" y="4808"/>
                    <a:pt x="1559" y="5094"/>
                    <a:pt x="1911" y="5094"/>
                  </a:cubicBezTo>
                  <a:cubicBezTo>
                    <a:pt x="2263" y="5094"/>
                    <a:pt x="2548" y="4808"/>
                    <a:pt x="2548" y="4457"/>
                  </a:cubicBezTo>
                  <a:lnTo>
                    <a:pt x="2548" y="1273"/>
                  </a:lnTo>
                  <a:lnTo>
                    <a:pt x="3184" y="1273"/>
                  </a:lnTo>
                  <a:cubicBezTo>
                    <a:pt x="3536" y="1273"/>
                    <a:pt x="3822" y="989"/>
                    <a:pt x="3822" y="637"/>
                  </a:cubicBezTo>
                  <a:cubicBezTo>
                    <a:pt x="3822" y="285"/>
                    <a:pt x="3536" y="1"/>
                    <a:pt x="31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8" name="Google Shape;7348;p71"/>
          <p:cNvGrpSpPr/>
          <p:nvPr/>
        </p:nvGrpSpPr>
        <p:grpSpPr>
          <a:xfrm>
            <a:off x="5535480" y="2405038"/>
            <a:ext cx="362957" cy="210936"/>
            <a:chOff x="3906398" y="2371004"/>
            <a:chExt cx="354936" cy="206275"/>
          </a:xfrm>
        </p:grpSpPr>
        <p:sp>
          <p:nvSpPr>
            <p:cNvPr id="7349" name="Google Shape;7349;p71"/>
            <p:cNvSpPr/>
            <p:nvPr/>
          </p:nvSpPr>
          <p:spPr>
            <a:xfrm>
              <a:off x="4052953" y="2432856"/>
              <a:ext cx="64320" cy="61916"/>
            </a:xfrm>
            <a:custGeom>
              <a:avLst/>
              <a:gdLst/>
              <a:ahLst/>
              <a:cxnLst/>
              <a:rect l="l" t="t" r="r" b="b"/>
              <a:pathLst>
                <a:path w="3971" h="3822" extrusionOk="0">
                  <a:moveTo>
                    <a:pt x="1909" y="1274"/>
                  </a:moveTo>
                  <a:cubicBezTo>
                    <a:pt x="2167" y="1274"/>
                    <a:pt x="2399" y="1429"/>
                    <a:pt x="2498" y="1667"/>
                  </a:cubicBezTo>
                  <a:cubicBezTo>
                    <a:pt x="2596" y="1905"/>
                    <a:pt x="2541" y="2178"/>
                    <a:pt x="2359" y="2360"/>
                  </a:cubicBezTo>
                  <a:cubicBezTo>
                    <a:pt x="2238" y="2482"/>
                    <a:pt x="2075" y="2547"/>
                    <a:pt x="1910" y="2547"/>
                  </a:cubicBezTo>
                  <a:cubicBezTo>
                    <a:pt x="1828" y="2547"/>
                    <a:pt x="1745" y="2531"/>
                    <a:pt x="1665" y="2498"/>
                  </a:cubicBezTo>
                  <a:cubicBezTo>
                    <a:pt x="1427" y="2400"/>
                    <a:pt x="1272" y="2167"/>
                    <a:pt x="1272" y="1910"/>
                  </a:cubicBezTo>
                  <a:cubicBezTo>
                    <a:pt x="1272" y="1559"/>
                    <a:pt x="1558" y="1274"/>
                    <a:pt x="1909" y="1274"/>
                  </a:cubicBezTo>
                  <a:close/>
                  <a:moveTo>
                    <a:pt x="1910" y="1"/>
                  </a:moveTo>
                  <a:cubicBezTo>
                    <a:pt x="1664" y="1"/>
                    <a:pt x="1416" y="48"/>
                    <a:pt x="1180" y="147"/>
                  </a:cubicBezTo>
                  <a:cubicBezTo>
                    <a:pt x="465" y="442"/>
                    <a:pt x="1" y="1139"/>
                    <a:pt x="1" y="1910"/>
                  </a:cubicBezTo>
                  <a:cubicBezTo>
                    <a:pt x="1" y="2965"/>
                    <a:pt x="856" y="3820"/>
                    <a:pt x="1910" y="3821"/>
                  </a:cubicBezTo>
                  <a:lnTo>
                    <a:pt x="1910" y="3821"/>
                  </a:lnTo>
                  <a:cubicBezTo>
                    <a:pt x="2682" y="3821"/>
                    <a:pt x="3379" y="3356"/>
                    <a:pt x="3674" y="2642"/>
                  </a:cubicBezTo>
                  <a:cubicBezTo>
                    <a:pt x="3971" y="1929"/>
                    <a:pt x="3806" y="1107"/>
                    <a:pt x="3261" y="561"/>
                  </a:cubicBezTo>
                  <a:cubicBezTo>
                    <a:pt x="2896" y="195"/>
                    <a:pt x="2407" y="1"/>
                    <a:pt x="1910" y="1"/>
                  </a:cubicBezTo>
                  <a:close/>
                  <a:moveTo>
                    <a:pt x="1910" y="3821"/>
                  </a:moveTo>
                  <a:cubicBezTo>
                    <a:pt x="1910" y="3821"/>
                    <a:pt x="1909" y="3821"/>
                    <a:pt x="1909" y="3821"/>
                  </a:cubicBezTo>
                  <a:lnTo>
                    <a:pt x="1910" y="3821"/>
                  </a:lnTo>
                  <a:cubicBezTo>
                    <a:pt x="1910" y="3821"/>
                    <a:pt x="1910" y="3821"/>
                    <a:pt x="1910" y="382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71"/>
            <p:cNvSpPr/>
            <p:nvPr/>
          </p:nvSpPr>
          <p:spPr>
            <a:xfrm>
              <a:off x="3906398" y="2371004"/>
              <a:ext cx="354936" cy="206275"/>
            </a:xfrm>
            <a:custGeom>
              <a:avLst/>
              <a:gdLst/>
              <a:ahLst/>
              <a:cxnLst/>
              <a:rect l="l" t="t" r="r" b="b"/>
              <a:pathLst>
                <a:path w="21913" h="12733" extrusionOk="0">
                  <a:moveTo>
                    <a:pt x="10957" y="2546"/>
                  </a:moveTo>
                  <a:cubicBezTo>
                    <a:pt x="12713" y="2546"/>
                    <a:pt x="14141" y="3974"/>
                    <a:pt x="14141" y="5728"/>
                  </a:cubicBezTo>
                  <a:cubicBezTo>
                    <a:pt x="14141" y="7484"/>
                    <a:pt x="12713" y="8912"/>
                    <a:pt x="10957" y="8912"/>
                  </a:cubicBezTo>
                  <a:cubicBezTo>
                    <a:pt x="9202" y="8912"/>
                    <a:pt x="7775" y="7484"/>
                    <a:pt x="7775" y="5728"/>
                  </a:cubicBezTo>
                  <a:cubicBezTo>
                    <a:pt x="7775" y="3974"/>
                    <a:pt x="9202" y="2546"/>
                    <a:pt x="10957" y="2546"/>
                  </a:cubicBezTo>
                  <a:close/>
                  <a:moveTo>
                    <a:pt x="10842" y="1274"/>
                  </a:moveTo>
                  <a:lnTo>
                    <a:pt x="10842" y="1274"/>
                  </a:lnTo>
                  <a:cubicBezTo>
                    <a:pt x="8437" y="1335"/>
                    <a:pt x="6500" y="3311"/>
                    <a:pt x="6500" y="5728"/>
                  </a:cubicBezTo>
                  <a:cubicBezTo>
                    <a:pt x="6500" y="8186"/>
                    <a:pt x="8500" y="10185"/>
                    <a:pt x="10957" y="10185"/>
                  </a:cubicBezTo>
                  <a:cubicBezTo>
                    <a:pt x="13414" y="10185"/>
                    <a:pt x="15414" y="8186"/>
                    <a:pt x="15414" y="5728"/>
                  </a:cubicBezTo>
                  <a:cubicBezTo>
                    <a:pt x="15414" y="3311"/>
                    <a:pt x="13476" y="1335"/>
                    <a:pt x="11072" y="1274"/>
                  </a:cubicBezTo>
                  <a:lnTo>
                    <a:pt x="11072" y="1274"/>
                  </a:lnTo>
                  <a:cubicBezTo>
                    <a:pt x="13498" y="1305"/>
                    <a:pt x="15830" y="2311"/>
                    <a:pt x="18006" y="4268"/>
                  </a:cubicBezTo>
                  <a:cubicBezTo>
                    <a:pt x="18683" y="4880"/>
                    <a:pt x="19309" y="5550"/>
                    <a:pt x="19877" y="6267"/>
                  </a:cubicBezTo>
                  <a:cubicBezTo>
                    <a:pt x="18505" y="7822"/>
                    <a:pt x="15296" y="11458"/>
                    <a:pt x="10957" y="11458"/>
                  </a:cubicBezTo>
                  <a:cubicBezTo>
                    <a:pt x="6619" y="11458"/>
                    <a:pt x="3409" y="7822"/>
                    <a:pt x="2037" y="6267"/>
                  </a:cubicBezTo>
                  <a:cubicBezTo>
                    <a:pt x="2597" y="5559"/>
                    <a:pt x="3215" y="4899"/>
                    <a:pt x="3883" y="4293"/>
                  </a:cubicBezTo>
                  <a:lnTo>
                    <a:pt x="3883" y="4291"/>
                  </a:lnTo>
                  <a:cubicBezTo>
                    <a:pt x="6065" y="2320"/>
                    <a:pt x="8406" y="1305"/>
                    <a:pt x="10842" y="1274"/>
                  </a:cubicBezTo>
                  <a:close/>
                  <a:moveTo>
                    <a:pt x="10957" y="0"/>
                  </a:moveTo>
                  <a:cubicBezTo>
                    <a:pt x="7936" y="0"/>
                    <a:pt x="5243" y="1346"/>
                    <a:pt x="3028" y="3348"/>
                  </a:cubicBezTo>
                  <a:cubicBezTo>
                    <a:pt x="1733" y="4518"/>
                    <a:pt x="654" y="5898"/>
                    <a:pt x="183" y="6672"/>
                  </a:cubicBezTo>
                  <a:cubicBezTo>
                    <a:pt x="0" y="6972"/>
                    <a:pt x="97" y="7364"/>
                    <a:pt x="397" y="7547"/>
                  </a:cubicBezTo>
                  <a:lnTo>
                    <a:pt x="399" y="7547"/>
                  </a:lnTo>
                  <a:cubicBezTo>
                    <a:pt x="502" y="7609"/>
                    <a:pt x="615" y="7639"/>
                    <a:pt x="728" y="7639"/>
                  </a:cubicBezTo>
                  <a:cubicBezTo>
                    <a:pt x="943" y="7639"/>
                    <a:pt x="1153" y="7530"/>
                    <a:pt x="1273" y="7332"/>
                  </a:cubicBezTo>
                  <a:cubicBezTo>
                    <a:pt x="1273" y="7331"/>
                    <a:pt x="1275" y="7330"/>
                    <a:pt x="1276" y="7328"/>
                  </a:cubicBezTo>
                  <a:cubicBezTo>
                    <a:pt x="2856" y="9109"/>
                    <a:pt x="6246" y="12732"/>
                    <a:pt x="10957" y="12732"/>
                  </a:cubicBezTo>
                  <a:cubicBezTo>
                    <a:pt x="15669" y="12732"/>
                    <a:pt x="19058" y="9109"/>
                    <a:pt x="20638" y="7328"/>
                  </a:cubicBezTo>
                  <a:lnTo>
                    <a:pt x="20642" y="7332"/>
                  </a:lnTo>
                  <a:cubicBezTo>
                    <a:pt x="20761" y="7530"/>
                    <a:pt x="20971" y="7639"/>
                    <a:pt x="21186" y="7639"/>
                  </a:cubicBezTo>
                  <a:cubicBezTo>
                    <a:pt x="21299" y="7639"/>
                    <a:pt x="21413" y="7609"/>
                    <a:pt x="21516" y="7547"/>
                  </a:cubicBezTo>
                  <a:cubicBezTo>
                    <a:pt x="21817" y="7364"/>
                    <a:pt x="21912" y="6972"/>
                    <a:pt x="21730" y="6672"/>
                  </a:cubicBezTo>
                  <a:cubicBezTo>
                    <a:pt x="21203" y="5804"/>
                    <a:pt x="20111" y="4454"/>
                    <a:pt x="18885" y="3348"/>
                  </a:cubicBezTo>
                  <a:cubicBezTo>
                    <a:pt x="16671" y="1346"/>
                    <a:pt x="13978" y="0"/>
                    <a:pt x="109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1" name="Google Shape;7351;p71"/>
          <p:cNvGrpSpPr/>
          <p:nvPr/>
        </p:nvGrpSpPr>
        <p:grpSpPr>
          <a:xfrm>
            <a:off x="4839085" y="2336052"/>
            <a:ext cx="232022" cy="360048"/>
            <a:chOff x="3522161" y="2296938"/>
            <a:chExt cx="226895" cy="352091"/>
          </a:xfrm>
        </p:grpSpPr>
        <p:sp>
          <p:nvSpPr>
            <p:cNvPr id="7352" name="Google Shape;7352;p71"/>
            <p:cNvSpPr/>
            <p:nvPr/>
          </p:nvSpPr>
          <p:spPr>
            <a:xfrm>
              <a:off x="3522161" y="2296938"/>
              <a:ext cx="226895" cy="352091"/>
            </a:xfrm>
            <a:custGeom>
              <a:avLst/>
              <a:gdLst/>
              <a:ahLst/>
              <a:cxnLst/>
              <a:rect l="l" t="t" r="r" b="b"/>
              <a:pathLst>
                <a:path w="14008" h="21734" extrusionOk="0">
                  <a:moveTo>
                    <a:pt x="7003" y="1275"/>
                  </a:moveTo>
                  <a:cubicBezTo>
                    <a:pt x="10170" y="1275"/>
                    <a:pt x="12733" y="3838"/>
                    <a:pt x="12733" y="7004"/>
                  </a:cubicBezTo>
                  <a:cubicBezTo>
                    <a:pt x="12732" y="8858"/>
                    <a:pt x="11834" y="10597"/>
                    <a:pt x="10326" y="11673"/>
                  </a:cubicBezTo>
                  <a:cubicBezTo>
                    <a:pt x="9429" y="12313"/>
                    <a:pt x="8914" y="13274"/>
                    <a:pt x="8914" y="14310"/>
                  </a:cubicBezTo>
                  <a:lnTo>
                    <a:pt x="8914" y="15365"/>
                  </a:lnTo>
                  <a:lnTo>
                    <a:pt x="5094" y="15365"/>
                  </a:lnTo>
                  <a:lnTo>
                    <a:pt x="5094" y="14231"/>
                  </a:lnTo>
                  <a:cubicBezTo>
                    <a:pt x="5094" y="13237"/>
                    <a:pt x="4591" y="12312"/>
                    <a:pt x="3712" y="11695"/>
                  </a:cubicBezTo>
                  <a:cubicBezTo>
                    <a:pt x="2185" y="10621"/>
                    <a:pt x="1276" y="8871"/>
                    <a:pt x="1273" y="7004"/>
                  </a:cubicBezTo>
                  <a:cubicBezTo>
                    <a:pt x="1273" y="3791"/>
                    <a:pt x="3790" y="1275"/>
                    <a:pt x="7003" y="1275"/>
                  </a:cubicBezTo>
                  <a:close/>
                  <a:moveTo>
                    <a:pt x="8914" y="16638"/>
                  </a:moveTo>
                  <a:lnTo>
                    <a:pt x="8914" y="17911"/>
                  </a:lnTo>
                  <a:lnTo>
                    <a:pt x="5094" y="17911"/>
                  </a:lnTo>
                  <a:lnTo>
                    <a:pt x="5094" y="16638"/>
                  </a:lnTo>
                  <a:close/>
                  <a:moveTo>
                    <a:pt x="8772" y="19185"/>
                  </a:moveTo>
                  <a:cubicBezTo>
                    <a:pt x="8509" y="19887"/>
                    <a:pt x="7888" y="20458"/>
                    <a:pt x="7004" y="20458"/>
                  </a:cubicBezTo>
                  <a:cubicBezTo>
                    <a:pt x="6193" y="20458"/>
                    <a:pt x="5472" y="19948"/>
                    <a:pt x="5202" y="19185"/>
                  </a:cubicBezTo>
                  <a:close/>
                  <a:moveTo>
                    <a:pt x="7004" y="0"/>
                  </a:moveTo>
                  <a:cubicBezTo>
                    <a:pt x="3143" y="0"/>
                    <a:pt x="1" y="3085"/>
                    <a:pt x="1" y="7004"/>
                  </a:cubicBezTo>
                  <a:cubicBezTo>
                    <a:pt x="3" y="9286"/>
                    <a:pt x="1115" y="11424"/>
                    <a:pt x="2980" y="12737"/>
                  </a:cubicBezTo>
                  <a:cubicBezTo>
                    <a:pt x="3515" y="13111"/>
                    <a:pt x="3821" y="13656"/>
                    <a:pt x="3821" y="14229"/>
                  </a:cubicBezTo>
                  <a:lnTo>
                    <a:pt x="3821" y="15365"/>
                  </a:lnTo>
                  <a:lnTo>
                    <a:pt x="3184" y="15365"/>
                  </a:lnTo>
                  <a:cubicBezTo>
                    <a:pt x="2832" y="15365"/>
                    <a:pt x="2548" y="15650"/>
                    <a:pt x="2548" y="16002"/>
                  </a:cubicBezTo>
                  <a:cubicBezTo>
                    <a:pt x="2548" y="16353"/>
                    <a:pt x="2832" y="16639"/>
                    <a:pt x="3184" y="16639"/>
                  </a:cubicBezTo>
                  <a:lnTo>
                    <a:pt x="3821" y="16639"/>
                  </a:lnTo>
                  <a:lnTo>
                    <a:pt x="3821" y="17912"/>
                  </a:lnTo>
                  <a:lnTo>
                    <a:pt x="3184" y="17912"/>
                  </a:lnTo>
                  <a:cubicBezTo>
                    <a:pt x="2832" y="17912"/>
                    <a:pt x="2548" y="18198"/>
                    <a:pt x="2548" y="18550"/>
                  </a:cubicBezTo>
                  <a:cubicBezTo>
                    <a:pt x="2548" y="18900"/>
                    <a:pt x="2832" y="19186"/>
                    <a:pt x="3184" y="19186"/>
                  </a:cubicBezTo>
                  <a:lnTo>
                    <a:pt x="3884" y="19186"/>
                  </a:lnTo>
                  <a:cubicBezTo>
                    <a:pt x="4175" y="20623"/>
                    <a:pt x="5447" y="21733"/>
                    <a:pt x="7004" y="21733"/>
                  </a:cubicBezTo>
                  <a:cubicBezTo>
                    <a:pt x="8558" y="21733"/>
                    <a:pt x="9763" y="20635"/>
                    <a:pt x="10098" y="19186"/>
                  </a:cubicBezTo>
                  <a:lnTo>
                    <a:pt x="10823" y="19186"/>
                  </a:lnTo>
                  <a:cubicBezTo>
                    <a:pt x="11175" y="19186"/>
                    <a:pt x="11460" y="18900"/>
                    <a:pt x="11460" y="18550"/>
                  </a:cubicBezTo>
                  <a:cubicBezTo>
                    <a:pt x="11460" y="18198"/>
                    <a:pt x="11175" y="17912"/>
                    <a:pt x="10823" y="17912"/>
                  </a:cubicBezTo>
                  <a:lnTo>
                    <a:pt x="10187" y="17912"/>
                  </a:lnTo>
                  <a:lnTo>
                    <a:pt x="10187" y="16639"/>
                  </a:lnTo>
                  <a:lnTo>
                    <a:pt x="10823" y="16639"/>
                  </a:lnTo>
                  <a:cubicBezTo>
                    <a:pt x="11175" y="16639"/>
                    <a:pt x="11460" y="16353"/>
                    <a:pt x="11460" y="16002"/>
                  </a:cubicBezTo>
                  <a:cubicBezTo>
                    <a:pt x="11460" y="15650"/>
                    <a:pt x="11175" y="15365"/>
                    <a:pt x="10823" y="15365"/>
                  </a:cubicBezTo>
                  <a:lnTo>
                    <a:pt x="10187" y="15365"/>
                  </a:lnTo>
                  <a:lnTo>
                    <a:pt x="10187" y="14310"/>
                  </a:lnTo>
                  <a:cubicBezTo>
                    <a:pt x="10187" y="13691"/>
                    <a:pt x="10507" y="13107"/>
                    <a:pt x="11066" y="12710"/>
                  </a:cubicBezTo>
                  <a:cubicBezTo>
                    <a:pt x="12909" y="11394"/>
                    <a:pt x="14003" y="9268"/>
                    <a:pt x="14007" y="7004"/>
                  </a:cubicBezTo>
                  <a:cubicBezTo>
                    <a:pt x="14007" y="3134"/>
                    <a:pt x="10875" y="0"/>
                    <a:pt x="70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1"/>
            <p:cNvSpPr/>
            <p:nvPr/>
          </p:nvSpPr>
          <p:spPr>
            <a:xfrm>
              <a:off x="3583112" y="2420706"/>
              <a:ext cx="105089" cy="41294"/>
            </a:xfrm>
            <a:custGeom>
              <a:avLst/>
              <a:gdLst/>
              <a:ahLst/>
              <a:cxnLst/>
              <a:rect l="l" t="t" r="r" b="b"/>
              <a:pathLst>
                <a:path w="6488" h="2549" extrusionOk="0">
                  <a:moveTo>
                    <a:pt x="3241" y="1"/>
                  </a:moveTo>
                  <a:cubicBezTo>
                    <a:pt x="3078" y="1"/>
                    <a:pt x="2915" y="63"/>
                    <a:pt x="2790" y="187"/>
                  </a:cubicBezTo>
                  <a:lnTo>
                    <a:pt x="1969" y="1010"/>
                  </a:lnTo>
                  <a:lnTo>
                    <a:pt x="1144" y="187"/>
                  </a:lnTo>
                  <a:cubicBezTo>
                    <a:pt x="1021" y="66"/>
                    <a:pt x="860" y="5"/>
                    <a:pt x="699" y="5"/>
                  </a:cubicBezTo>
                  <a:cubicBezTo>
                    <a:pt x="536" y="5"/>
                    <a:pt x="374" y="67"/>
                    <a:pt x="250" y="191"/>
                  </a:cubicBezTo>
                  <a:cubicBezTo>
                    <a:pt x="2" y="439"/>
                    <a:pt x="1" y="838"/>
                    <a:pt x="244" y="1087"/>
                  </a:cubicBezTo>
                  <a:lnTo>
                    <a:pt x="1517" y="2361"/>
                  </a:lnTo>
                  <a:cubicBezTo>
                    <a:pt x="1642" y="2486"/>
                    <a:pt x="1805" y="2548"/>
                    <a:pt x="1968" y="2548"/>
                  </a:cubicBezTo>
                  <a:cubicBezTo>
                    <a:pt x="2131" y="2548"/>
                    <a:pt x="2294" y="2486"/>
                    <a:pt x="2418" y="2361"/>
                  </a:cubicBezTo>
                  <a:lnTo>
                    <a:pt x="3241" y="1538"/>
                  </a:lnTo>
                  <a:lnTo>
                    <a:pt x="4065" y="2361"/>
                  </a:lnTo>
                  <a:cubicBezTo>
                    <a:pt x="4189" y="2486"/>
                    <a:pt x="4352" y="2548"/>
                    <a:pt x="4514" y="2548"/>
                  </a:cubicBezTo>
                  <a:cubicBezTo>
                    <a:pt x="4677" y="2548"/>
                    <a:pt x="4840" y="2486"/>
                    <a:pt x="4964" y="2361"/>
                  </a:cubicBezTo>
                  <a:lnTo>
                    <a:pt x="6239" y="1087"/>
                  </a:lnTo>
                  <a:cubicBezTo>
                    <a:pt x="6487" y="838"/>
                    <a:pt x="6487" y="436"/>
                    <a:pt x="6239" y="187"/>
                  </a:cubicBezTo>
                  <a:cubicBezTo>
                    <a:pt x="6114" y="63"/>
                    <a:pt x="5951" y="1"/>
                    <a:pt x="5788" y="1"/>
                  </a:cubicBezTo>
                  <a:cubicBezTo>
                    <a:pt x="5625" y="1"/>
                    <a:pt x="5463" y="63"/>
                    <a:pt x="5339" y="187"/>
                  </a:cubicBezTo>
                  <a:lnTo>
                    <a:pt x="5338" y="187"/>
                  </a:lnTo>
                  <a:lnTo>
                    <a:pt x="4514" y="1010"/>
                  </a:lnTo>
                  <a:lnTo>
                    <a:pt x="3691" y="187"/>
                  </a:lnTo>
                  <a:cubicBezTo>
                    <a:pt x="3567" y="63"/>
                    <a:pt x="3404" y="1"/>
                    <a:pt x="32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4" name="Google Shape;7354;p71"/>
          <p:cNvSpPr/>
          <p:nvPr/>
        </p:nvSpPr>
        <p:spPr>
          <a:xfrm>
            <a:off x="4021437" y="2324941"/>
            <a:ext cx="359936" cy="359991"/>
          </a:xfrm>
          <a:custGeom>
            <a:avLst/>
            <a:gdLst/>
            <a:ahLst/>
            <a:cxnLst/>
            <a:rect l="l" t="t" r="r" b="b"/>
            <a:pathLst>
              <a:path w="21732" h="21732" extrusionOk="0">
                <a:moveTo>
                  <a:pt x="19448" y="10026"/>
                </a:moveTo>
                <a:cubicBezTo>
                  <a:pt x="19591" y="10026"/>
                  <a:pt x="19738" y="10054"/>
                  <a:pt x="19865" y="10133"/>
                </a:cubicBezTo>
                <a:cubicBezTo>
                  <a:pt x="20249" y="10375"/>
                  <a:pt x="20461" y="11087"/>
                  <a:pt x="20461" y="12139"/>
                </a:cubicBezTo>
                <a:cubicBezTo>
                  <a:pt x="20461" y="13197"/>
                  <a:pt x="20245" y="13917"/>
                  <a:pt x="19856" y="14166"/>
                </a:cubicBezTo>
                <a:lnTo>
                  <a:pt x="19855" y="14166"/>
                </a:lnTo>
                <a:cubicBezTo>
                  <a:pt x="19722" y="14251"/>
                  <a:pt x="19568" y="14280"/>
                  <a:pt x="19420" y="14280"/>
                </a:cubicBezTo>
                <a:cubicBezTo>
                  <a:pt x="19339" y="14280"/>
                  <a:pt x="19259" y="14271"/>
                  <a:pt x="19187" y="14259"/>
                </a:cubicBezTo>
                <a:lnTo>
                  <a:pt x="19187" y="10053"/>
                </a:lnTo>
                <a:cubicBezTo>
                  <a:pt x="19268" y="10037"/>
                  <a:pt x="19357" y="10026"/>
                  <a:pt x="19448" y="10026"/>
                </a:cubicBezTo>
                <a:close/>
                <a:moveTo>
                  <a:pt x="2287" y="10026"/>
                </a:moveTo>
                <a:cubicBezTo>
                  <a:pt x="2378" y="10026"/>
                  <a:pt x="2467" y="10037"/>
                  <a:pt x="2548" y="10053"/>
                </a:cubicBezTo>
                <a:lnTo>
                  <a:pt x="2548" y="14260"/>
                </a:lnTo>
                <a:cubicBezTo>
                  <a:pt x="2476" y="14273"/>
                  <a:pt x="2398" y="14281"/>
                  <a:pt x="2318" y="14281"/>
                </a:cubicBezTo>
                <a:cubicBezTo>
                  <a:pt x="2171" y="14281"/>
                  <a:pt x="2018" y="14253"/>
                  <a:pt x="1884" y="14169"/>
                </a:cubicBezTo>
                <a:cubicBezTo>
                  <a:pt x="1491" y="13923"/>
                  <a:pt x="1275" y="13201"/>
                  <a:pt x="1275" y="12139"/>
                </a:cubicBezTo>
                <a:cubicBezTo>
                  <a:pt x="1275" y="11087"/>
                  <a:pt x="1487" y="10375"/>
                  <a:pt x="1870" y="10133"/>
                </a:cubicBezTo>
                <a:cubicBezTo>
                  <a:pt x="1997" y="10054"/>
                  <a:pt x="2144" y="10026"/>
                  <a:pt x="2287" y="10026"/>
                </a:cubicBezTo>
                <a:close/>
                <a:moveTo>
                  <a:pt x="5095" y="8956"/>
                </a:moveTo>
                <a:lnTo>
                  <a:pt x="5095" y="15365"/>
                </a:lnTo>
                <a:lnTo>
                  <a:pt x="3822" y="15365"/>
                </a:lnTo>
                <a:lnTo>
                  <a:pt x="3822" y="8956"/>
                </a:lnTo>
                <a:close/>
                <a:moveTo>
                  <a:pt x="17914" y="8956"/>
                </a:moveTo>
                <a:lnTo>
                  <a:pt x="17914" y="15365"/>
                </a:lnTo>
                <a:lnTo>
                  <a:pt x="16639" y="15365"/>
                </a:lnTo>
                <a:lnTo>
                  <a:pt x="16639" y="8956"/>
                </a:lnTo>
                <a:close/>
                <a:moveTo>
                  <a:pt x="12140" y="19184"/>
                </a:moveTo>
                <a:cubicBezTo>
                  <a:pt x="12492" y="19184"/>
                  <a:pt x="12778" y="19470"/>
                  <a:pt x="12778" y="19822"/>
                </a:cubicBezTo>
                <a:cubicBezTo>
                  <a:pt x="12778" y="20172"/>
                  <a:pt x="12492" y="20458"/>
                  <a:pt x="12140" y="20458"/>
                </a:cubicBezTo>
                <a:lnTo>
                  <a:pt x="10867" y="20458"/>
                </a:lnTo>
                <a:cubicBezTo>
                  <a:pt x="10515" y="20458"/>
                  <a:pt x="10231" y="20172"/>
                  <a:pt x="10231" y="19822"/>
                </a:cubicBezTo>
                <a:cubicBezTo>
                  <a:pt x="10231" y="19470"/>
                  <a:pt x="10515" y="19184"/>
                  <a:pt x="10867" y="19184"/>
                </a:cubicBezTo>
                <a:close/>
                <a:moveTo>
                  <a:pt x="10867" y="1"/>
                </a:moveTo>
                <a:cubicBezTo>
                  <a:pt x="6291" y="1"/>
                  <a:pt x="2548" y="3744"/>
                  <a:pt x="2548" y="8319"/>
                </a:cubicBezTo>
                <a:lnTo>
                  <a:pt x="2548" y="8767"/>
                </a:lnTo>
                <a:cubicBezTo>
                  <a:pt x="2465" y="8759"/>
                  <a:pt x="2379" y="8754"/>
                  <a:pt x="2292" y="8754"/>
                </a:cubicBezTo>
                <a:cubicBezTo>
                  <a:pt x="1935" y="8754"/>
                  <a:pt x="1554" y="8832"/>
                  <a:pt x="1205" y="9048"/>
                </a:cubicBezTo>
                <a:cubicBezTo>
                  <a:pt x="407" y="9541"/>
                  <a:pt x="1" y="10581"/>
                  <a:pt x="1" y="12139"/>
                </a:cubicBezTo>
                <a:cubicBezTo>
                  <a:pt x="1" y="13698"/>
                  <a:pt x="407" y="14746"/>
                  <a:pt x="1208" y="15247"/>
                </a:cubicBezTo>
                <a:cubicBezTo>
                  <a:pt x="1542" y="15457"/>
                  <a:pt x="1925" y="15552"/>
                  <a:pt x="2323" y="15552"/>
                </a:cubicBezTo>
                <a:cubicBezTo>
                  <a:pt x="2397" y="15552"/>
                  <a:pt x="2472" y="15549"/>
                  <a:pt x="2547" y="15542"/>
                </a:cubicBezTo>
                <a:lnTo>
                  <a:pt x="2547" y="16001"/>
                </a:lnTo>
                <a:cubicBezTo>
                  <a:pt x="2547" y="16353"/>
                  <a:pt x="2832" y="16638"/>
                  <a:pt x="3183" y="16638"/>
                </a:cubicBezTo>
                <a:lnTo>
                  <a:pt x="5730" y="16638"/>
                </a:lnTo>
                <a:cubicBezTo>
                  <a:pt x="6082" y="16638"/>
                  <a:pt x="6368" y="16353"/>
                  <a:pt x="6367" y="16001"/>
                </a:cubicBezTo>
                <a:lnTo>
                  <a:pt x="6367" y="8320"/>
                </a:lnTo>
                <a:cubicBezTo>
                  <a:pt x="6367" y="7968"/>
                  <a:pt x="6082" y="7682"/>
                  <a:pt x="5730" y="7682"/>
                </a:cubicBezTo>
                <a:lnTo>
                  <a:pt x="3850" y="7682"/>
                </a:lnTo>
                <a:cubicBezTo>
                  <a:pt x="4173" y="4095"/>
                  <a:pt x="7197" y="1274"/>
                  <a:pt x="10866" y="1274"/>
                </a:cubicBezTo>
                <a:cubicBezTo>
                  <a:pt x="14537" y="1274"/>
                  <a:pt x="17560" y="4095"/>
                  <a:pt x="17882" y="7682"/>
                </a:cubicBezTo>
                <a:lnTo>
                  <a:pt x="16001" y="7682"/>
                </a:lnTo>
                <a:cubicBezTo>
                  <a:pt x="15651" y="7682"/>
                  <a:pt x="15365" y="7968"/>
                  <a:pt x="15365" y="8320"/>
                </a:cubicBezTo>
                <a:lnTo>
                  <a:pt x="15365" y="16001"/>
                </a:lnTo>
                <a:cubicBezTo>
                  <a:pt x="15365" y="16353"/>
                  <a:pt x="15651" y="16638"/>
                  <a:pt x="16001" y="16638"/>
                </a:cubicBezTo>
                <a:lnTo>
                  <a:pt x="17912" y="16638"/>
                </a:lnTo>
                <a:lnTo>
                  <a:pt x="17912" y="17274"/>
                </a:lnTo>
                <a:cubicBezTo>
                  <a:pt x="17911" y="18329"/>
                  <a:pt x="17056" y="19184"/>
                  <a:pt x="16001" y="19184"/>
                </a:cubicBezTo>
                <a:lnTo>
                  <a:pt x="13940" y="19184"/>
                </a:lnTo>
                <a:cubicBezTo>
                  <a:pt x="13670" y="18422"/>
                  <a:pt x="12949" y="17912"/>
                  <a:pt x="12139" y="17911"/>
                </a:cubicBezTo>
                <a:lnTo>
                  <a:pt x="10866" y="17911"/>
                </a:lnTo>
                <a:cubicBezTo>
                  <a:pt x="10860" y="17911"/>
                  <a:pt x="10855" y="17911"/>
                  <a:pt x="10849" y="17911"/>
                </a:cubicBezTo>
                <a:cubicBezTo>
                  <a:pt x="9795" y="17911"/>
                  <a:pt x="8938" y="18765"/>
                  <a:pt x="8938" y="19820"/>
                </a:cubicBezTo>
                <a:cubicBezTo>
                  <a:pt x="8938" y="20877"/>
                  <a:pt x="9795" y="21731"/>
                  <a:pt x="10849" y="21731"/>
                </a:cubicBezTo>
                <a:cubicBezTo>
                  <a:pt x="10855" y="21731"/>
                  <a:pt x="10860" y="21731"/>
                  <a:pt x="10866" y="21731"/>
                </a:cubicBezTo>
                <a:lnTo>
                  <a:pt x="12139" y="21731"/>
                </a:lnTo>
                <a:cubicBezTo>
                  <a:pt x="12949" y="21730"/>
                  <a:pt x="13670" y="21219"/>
                  <a:pt x="13940" y="20457"/>
                </a:cubicBezTo>
                <a:lnTo>
                  <a:pt x="16001" y="20457"/>
                </a:lnTo>
                <a:cubicBezTo>
                  <a:pt x="17757" y="20457"/>
                  <a:pt x="19185" y="19029"/>
                  <a:pt x="19185" y="17273"/>
                </a:cubicBezTo>
                <a:lnTo>
                  <a:pt x="19185" y="15542"/>
                </a:lnTo>
                <a:cubicBezTo>
                  <a:pt x="19260" y="15549"/>
                  <a:pt x="19335" y="15552"/>
                  <a:pt x="19409" y="15552"/>
                </a:cubicBezTo>
                <a:cubicBezTo>
                  <a:pt x="19808" y="15552"/>
                  <a:pt x="20190" y="15457"/>
                  <a:pt x="20524" y="15247"/>
                </a:cubicBezTo>
                <a:cubicBezTo>
                  <a:pt x="21325" y="14746"/>
                  <a:pt x="21731" y="13699"/>
                  <a:pt x="21731" y="12139"/>
                </a:cubicBezTo>
                <a:cubicBezTo>
                  <a:pt x="21731" y="10579"/>
                  <a:pt x="21326" y="9541"/>
                  <a:pt x="20527" y="9048"/>
                </a:cubicBezTo>
                <a:lnTo>
                  <a:pt x="20528" y="9048"/>
                </a:lnTo>
                <a:cubicBezTo>
                  <a:pt x="20179" y="8832"/>
                  <a:pt x="19799" y="8754"/>
                  <a:pt x="19441" y="8754"/>
                </a:cubicBezTo>
                <a:cubicBezTo>
                  <a:pt x="19354" y="8754"/>
                  <a:pt x="19269" y="8759"/>
                  <a:pt x="19185" y="8767"/>
                </a:cubicBezTo>
                <a:lnTo>
                  <a:pt x="19185" y="8319"/>
                </a:lnTo>
                <a:cubicBezTo>
                  <a:pt x="19185" y="3744"/>
                  <a:pt x="15442" y="1"/>
                  <a:pt x="1086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5" name="Google Shape;7355;p71"/>
          <p:cNvGrpSpPr/>
          <p:nvPr/>
        </p:nvGrpSpPr>
        <p:grpSpPr>
          <a:xfrm>
            <a:off x="3300917" y="2324937"/>
            <a:ext cx="331768" cy="359998"/>
            <a:chOff x="3893229" y="3344333"/>
            <a:chExt cx="324436" cy="352042"/>
          </a:xfrm>
        </p:grpSpPr>
        <p:sp>
          <p:nvSpPr>
            <p:cNvPr id="7356" name="Google Shape;7356;p71"/>
            <p:cNvSpPr/>
            <p:nvPr/>
          </p:nvSpPr>
          <p:spPr>
            <a:xfrm>
              <a:off x="4078820" y="3344333"/>
              <a:ext cx="138845" cy="145103"/>
            </a:xfrm>
            <a:custGeom>
              <a:avLst/>
              <a:gdLst/>
              <a:ahLst/>
              <a:cxnLst/>
              <a:rect l="l" t="t" r="r" b="b"/>
              <a:pathLst>
                <a:path w="8572" h="8957" extrusionOk="0">
                  <a:moveTo>
                    <a:pt x="1275" y="1302"/>
                  </a:moveTo>
                  <a:cubicBezTo>
                    <a:pt x="3751" y="1530"/>
                    <a:pt x="5946" y="3073"/>
                    <a:pt x="7010" y="5334"/>
                  </a:cubicBezTo>
                  <a:lnTo>
                    <a:pt x="1275" y="7412"/>
                  </a:lnTo>
                  <a:lnTo>
                    <a:pt x="1275" y="1302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lnTo>
                    <a:pt x="1" y="8320"/>
                  </a:lnTo>
                  <a:cubicBezTo>
                    <a:pt x="1" y="8683"/>
                    <a:pt x="299" y="8956"/>
                    <a:pt x="637" y="8956"/>
                  </a:cubicBezTo>
                  <a:cubicBezTo>
                    <a:pt x="708" y="8956"/>
                    <a:pt x="782" y="8944"/>
                    <a:pt x="854" y="8918"/>
                  </a:cubicBezTo>
                  <a:lnTo>
                    <a:pt x="856" y="8918"/>
                  </a:lnTo>
                  <a:lnTo>
                    <a:pt x="8070" y="6304"/>
                  </a:lnTo>
                  <a:cubicBezTo>
                    <a:pt x="8401" y="6184"/>
                    <a:pt x="8572" y="5819"/>
                    <a:pt x="8451" y="5488"/>
                  </a:cubicBezTo>
                  <a:cubicBezTo>
                    <a:pt x="7256" y="2206"/>
                    <a:pt x="4116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1"/>
            <p:cNvSpPr/>
            <p:nvPr/>
          </p:nvSpPr>
          <p:spPr>
            <a:xfrm>
              <a:off x="3893229" y="3427520"/>
              <a:ext cx="268133" cy="268855"/>
            </a:xfrm>
            <a:custGeom>
              <a:avLst/>
              <a:gdLst/>
              <a:ahLst/>
              <a:cxnLst/>
              <a:rect l="l" t="t" r="r" b="b"/>
              <a:pathLst>
                <a:path w="16554" h="16596" extrusionOk="0">
                  <a:moveTo>
                    <a:pt x="7640" y="1303"/>
                  </a:moveTo>
                  <a:lnTo>
                    <a:pt x="7640" y="8278"/>
                  </a:lnTo>
                  <a:cubicBezTo>
                    <a:pt x="7640" y="8641"/>
                    <a:pt x="7939" y="8915"/>
                    <a:pt x="8277" y="8915"/>
                  </a:cubicBezTo>
                  <a:cubicBezTo>
                    <a:pt x="8349" y="8915"/>
                    <a:pt x="8422" y="8902"/>
                    <a:pt x="8495" y="8876"/>
                  </a:cubicBezTo>
                  <a:lnTo>
                    <a:pt x="15050" y="6490"/>
                  </a:lnTo>
                  <a:cubicBezTo>
                    <a:pt x="15202" y="7072"/>
                    <a:pt x="15281" y="7674"/>
                    <a:pt x="15279" y="8278"/>
                  </a:cubicBezTo>
                  <a:cubicBezTo>
                    <a:pt x="15279" y="12162"/>
                    <a:pt x="12138" y="15323"/>
                    <a:pt x="8277" y="15323"/>
                  </a:cubicBezTo>
                  <a:cubicBezTo>
                    <a:pt x="4415" y="15323"/>
                    <a:pt x="1274" y="12162"/>
                    <a:pt x="1274" y="8278"/>
                  </a:cubicBezTo>
                  <a:cubicBezTo>
                    <a:pt x="1274" y="4631"/>
                    <a:pt x="4075" y="1626"/>
                    <a:pt x="7640" y="1303"/>
                  </a:cubicBezTo>
                  <a:close/>
                  <a:moveTo>
                    <a:pt x="8277" y="1"/>
                  </a:moveTo>
                  <a:cubicBezTo>
                    <a:pt x="3713" y="1"/>
                    <a:pt x="1" y="3714"/>
                    <a:pt x="1" y="8278"/>
                  </a:cubicBezTo>
                  <a:cubicBezTo>
                    <a:pt x="1" y="12864"/>
                    <a:pt x="3713" y="16596"/>
                    <a:pt x="8277" y="16596"/>
                  </a:cubicBezTo>
                  <a:cubicBezTo>
                    <a:pt x="12840" y="16596"/>
                    <a:pt x="16552" y="12864"/>
                    <a:pt x="16552" y="8278"/>
                  </a:cubicBezTo>
                  <a:cubicBezTo>
                    <a:pt x="16553" y="7312"/>
                    <a:pt x="16387" y="6354"/>
                    <a:pt x="16056" y="5446"/>
                  </a:cubicBezTo>
                  <a:cubicBezTo>
                    <a:pt x="15962" y="5187"/>
                    <a:pt x="15718" y="5026"/>
                    <a:pt x="15458" y="5026"/>
                  </a:cubicBezTo>
                  <a:cubicBezTo>
                    <a:pt x="15386" y="5026"/>
                    <a:pt x="15312" y="5039"/>
                    <a:pt x="15241" y="5065"/>
                  </a:cubicBezTo>
                  <a:lnTo>
                    <a:pt x="8914" y="7369"/>
                  </a:lnTo>
                  <a:lnTo>
                    <a:pt x="8914" y="637"/>
                  </a:lnTo>
                  <a:cubicBezTo>
                    <a:pt x="8914" y="287"/>
                    <a:pt x="8629" y="1"/>
                    <a:pt x="82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8" name="Google Shape;7358;p71"/>
          <p:cNvGrpSpPr/>
          <p:nvPr/>
        </p:nvGrpSpPr>
        <p:grpSpPr>
          <a:xfrm>
            <a:off x="2554258" y="2336085"/>
            <a:ext cx="300165" cy="359982"/>
            <a:chOff x="3402947" y="3362898"/>
            <a:chExt cx="293531" cy="352026"/>
          </a:xfrm>
        </p:grpSpPr>
        <p:sp>
          <p:nvSpPr>
            <p:cNvPr id="7359" name="Google Shape;7359;p71"/>
            <p:cNvSpPr/>
            <p:nvPr/>
          </p:nvSpPr>
          <p:spPr>
            <a:xfrm>
              <a:off x="3402947" y="3362898"/>
              <a:ext cx="293531" cy="352026"/>
            </a:xfrm>
            <a:custGeom>
              <a:avLst/>
              <a:gdLst/>
              <a:ahLst/>
              <a:cxnLst/>
              <a:rect l="l" t="t" r="r" b="b"/>
              <a:pathLst>
                <a:path w="18122" h="21730" extrusionOk="0">
                  <a:moveTo>
                    <a:pt x="9061" y="1273"/>
                  </a:moveTo>
                  <a:cubicBezTo>
                    <a:pt x="12922" y="1273"/>
                    <a:pt x="16065" y="4433"/>
                    <a:pt x="16065" y="8320"/>
                  </a:cubicBezTo>
                  <a:cubicBezTo>
                    <a:pt x="16065" y="12181"/>
                    <a:pt x="12923" y="15322"/>
                    <a:pt x="9061" y="15322"/>
                  </a:cubicBezTo>
                  <a:cubicBezTo>
                    <a:pt x="5200" y="15322"/>
                    <a:pt x="2058" y="12181"/>
                    <a:pt x="2058" y="8320"/>
                  </a:cubicBezTo>
                  <a:cubicBezTo>
                    <a:pt x="2058" y="4434"/>
                    <a:pt x="5200" y="1273"/>
                    <a:pt x="9061" y="1273"/>
                  </a:cubicBezTo>
                  <a:close/>
                  <a:moveTo>
                    <a:pt x="3432" y="14380"/>
                  </a:moveTo>
                  <a:cubicBezTo>
                    <a:pt x="4381" y="15264"/>
                    <a:pt x="5524" y="15912"/>
                    <a:pt x="6770" y="16272"/>
                  </a:cubicBezTo>
                  <a:lnTo>
                    <a:pt x="5348" y="19501"/>
                  </a:lnTo>
                  <a:lnTo>
                    <a:pt x="4554" y="17659"/>
                  </a:lnTo>
                  <a:cubicBezTo>
                    <a:pt x="4450" y="17420"/>
                    <a:pt x="4216" y="17274"/>
                    <a:pt x="3968" y="17274"/>
                  </a:cubicBezTo>
                  <a:cubicBezTo>
                    <a:pt x="3900" y="17274"/>
                    <a:pt x="3831" y="17285"/>
                    <a:pt x="3764" y="17308"/>
                  </a:cubicBezTo>
                  <a:lnTo>
                    <a:pt x="1853" y="17957"/>
                  </a:lnTo>
                  <a:lnTo>
                    <a:pt x="1853" y="17957"/>
                  </a:lnTo>
                  <a:lnTo>
                    <a:pt x="3432" y="14380"/>
                  </a:lnTo>
                  <a:close/>
                  <a:moveTo>
                    <a:pt x="14691" y="14379"/>
                  </a:moveTo>
                  <a:lnTo>
                    <a:pt x="16269" y="17957"/>
                  </a:lnTo>
                  <a:lnTo>
                    <a:pt x="14359" y="17308"/>
                  </a:lnTo>
                  <a:cubicBezTo>
                    <a:pt x="14291" y="17285"/>
                    <a:pt x="14222" y="17274"/>
                    <a:pt x="14154" y="17274"/>
                  </a:cubicBezTo>
                  <a:cubicBezTo>
                    <a:pt x="13906" y="17274"/>
                    <a:pt x="13673" y="17420"/>
                    <a:pt x="13571" y="17659"/>
                  </a:cubicBezTo>
                  <a:lnTo>
                    <a:pt x="12777" y="19501"/>
                  </a:lnTo>
                  <a:lnTo>
                    <a:pt x="11354" y="16272"/>
                  </a:lnTo>
                  <a:cubicBezTo>
                    <a:pt x="12599" y="15911"/>
                    <a:pt x="13743" y="15263"/>
                    <a:pt x="14691" y="14379"/>
                  </a:cubicBezTo>
                  <a:close/>
                  <a:moveTo>
                    <a:pt x="9061" y="0"/>
                  </a:moveTo>
                  <a:cubicBezTo>
                    <a:pt x="4497" y="0"/>
                    <a:pt x="785" y="3732"/>
                    <a:pt x="785" y="8318"/>
                  </a:cubicBezTo>
                  <a:cubicBezTo>
                    <a:pt x="783" y="10138"/>
                    <a:pt x="1383" y="11907"/>
                    <a:pt x="2494" y="13349"/>
                  </a:cubicBezTo>
                  <a:lnTo>
                    <a:pt x="102" y="18768"/>
                  </a:lnTo>
                  <a:cubicBezTo>
                    <a:pt x="1" y="19000"/>
                    <a:pt x="46" y="19268"/>
                    <a:pt x="216" y="19455"/>
                  </a:cubicBezTo>
                  <a:lnTo>
                    <a:pt x="216" y="19456"/>
                  </a:lnTo>
                  <a:cubicBezTo>
                    <a:pt x="339" y="19589"/>
                    <a:pt x="510" y="19662"/>
                    <a:pt x="686" y="19662"/>
                  </a:cubicBezTo>
                  <a:cubicBezTo>
                    <a:pt x="755" y="19662"/>
                    <a:pt x="824" y="19651"/>
                    <a:pt x="891" y="19628"/>
                  </a:cubicBezTo>
                  <a:lnTo>
                    <a:pt x="3616" y="18702"/>
                  </a:lnTo>
                  <a:lnTo>
                    <a:pt x="4755" y="21346"/>
                  </a:lnTo>
                  <a:cubicBezTo>
                    <a:pt x="4856" y="21577"/>
                    <a:pt x="5085" y="21729"/>
                    <a:pt x="5337" y="21729"/>
                  </a:cubicBezTo>
                  <a:lnTo>
                    <a:pt x="5340" y="21729"/>
                  </a:lnTo>
                  <a:cubicBezTo>
                    <a:pt x="5593" y="21729"/>
                    <a:pt x="5822" y="21581"/>
                    <a:pt x="5922" y="21350"/>
                  </a:cubicBezTo>
                  <a:lnTo>
                    <a:pt x="8047" y="16532"/>
                  </a:lnTo>
                  <a:cubicBezTo>
                    <a:pt x="8384" y="16573"/>
                    <a:pt x="8723" y="16594"/>
                    <a:pt x="9062" y="16594"/>
                  </a:cubicBezTo>
                  <a:cubicBezTo>
                    <a:pt x="9400" y="16594"/>
                    <a:pt x="9739" y="16573"/>
                    <a:pt x="10076" y="16532"/>
                  </a:cubicBezTo>
                  <a:lnTo>
                    <a:pt x="12200" y="21350"/>
                  </a:lnTo>
                  <a:cubicBezTo>
                    <a:pt x="12302" y="21581"/>
                    <a:pt x="12529" y="21729"/>
                    <a:pt x="12782" y="21729"/>
                  </a:cubicBezTo>
                  <a:lnTo>
                    <a:pt x="12785" y="21729"/>
                  </a:lnTo>
                  <a:cubicBezTo>
                    <a:pt x="13039" y="21729"/>
                    <a:pt x="13266" y="21577"/>
                    <a:pt x="13367" y="21346"/>
                  </a:cubicBezTo>
                  <a:lnTo>
                    <a:pt x="14506" y="18702"/>
                  </a:lnTo>
                  <a:lnTo>
                    <a:pt x="17232" y="19628"/>
                  </a:lnTo>
                  <a:cubicBezTo>
                    <a:pt x="17299" y="19651"/>
                    <a:pt x="17368" y="19662"/>
                    <a:pt x="17437" y="19662"/>
                  </a:cubicBezTo>
                  <a:cubicBezTo>
                    <a:pt x="17612" y="19662"/>
                    <a:pt x="17784" y="19589"/>
                    <a:pt x="17906" y="19455"/>
                  </a:cubicBezTo>
                  <a:cubicBezTo>
                    <a:pt x="18076" y="19269"/>
                    <a:pt x="18121" y="19000"/>
                    <a:pt x="18019" y="18768"/>
                  </a:cubicBezTo>
                  <a:lnTo>
                    <a:pt x="15628" y="13349"/>
                  </a:lnTo>
                  <a:cubicBezTo>
                    <a:pt x="16738" y="11908"/>
                    <a:pt x="17339" y="10139"/>
                    <a:pt x="17338" y="8318"/>
                  </a:cubicBezTo>
                  <a:cubicBezTo>
                    <a:pt x="17338" y="3732"/>
                    <a:pt x="13625" y="0"/>
                    <a:pt x="9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71"/>
            <p:cNvSpPr/>
            <p:nvPr/>
          </p:nvSpPr>
          <p:spPr>
            <a:xfrm>
              <a:off x="3477553" y="3425446"/>
              <a:ext cx="142036" cy="132613"/>
            </a:xfrm>
            <a:custGeom>
              <a:avLst/>
              <a:gdLst/>
              <a:ahLst/>
              <a:cxnLst/>
              <a:rect l="l" t="t" r="r" b="b"/>
              <a:pathLst>
                <a:path w="8769" h="8186" extrusionOk="0">
                  <a:moveTo>
                    <a:pt x="4456" y="2077"/>
                  </a:moveTo>
                  <a:lnTo>
                    <a:pt x="5008" y="3194"/>
                  </a:lnTo>
                  <a:cubicBezTo>
                    <a:pt x="5101" y="3381"/>
                    <a:pt x="5279" y="3512"/>
                    <a:pt x="5487" y="3543"/>
                  </a:cubicBezTo>
                  <a:lnTo>
                    <a:pt x="6722" y="3722"/>
                  </a:lnTo>
                  <a:lnTo>
                    <a:pt x="5828" y="4592"/>
                  </a:lnTo>
                  <a:cubicBezTo>
                    <a:pt x="5678" y="4738"/>
                    <a:pt x="5609" y="4948"/>
                    <a:pt x="5645" y="5155"/>
                  </a:cubicBezTo>
                  <a:lnTo>
                    <a:pt x="5855" y="6384"/>
                  </a:lnTo>
                  <a:lnTo>
                    <a:pt x="4753" y="5804"/>
                  </a:lnTo>
                  <a:cubicBezTo>
                    <a:pt x="4659" y="5755"/>
                    <a:pt x="4557" y="5731"/>
                    <a:pt x="4456" y="5731"/>
                  </a:cubicBezTo>
                  <a:cubicBezTo>
                    <a:pt x="4354" y="5731"/>
                    <a:pt x="4252" y="5755"/>
                    <a:pt x="4160" y="5804"/>
                  </a:cubicBezTo>
                  <a:lnTo>
                    <a:pt x="3056" y="6384"/>
                  </a:lnTo>
                  <a:lnTo>
                    <a:pt x="3267" y="5155"/>
                  </a:lnTo>
                  <a:cubicBezTo>
                    <a:pt x="3302" y="4948"/>
                    <a:pt x="3234" y="4738"/>
                    <a:pt x="3084" y="4592"/>
                  </a:cubicBezTo>
                  <a:lnTo>
                    <a:pt x="2191" y="3722"/>
                  </a:lnTo>
                  <a:lnTo>
                    <a:pt x="3424" y="3543"/>
                  </a:lnTo>
                  <a:cubicBezTo>
                    <a:pt x="3632" y="3512"/>
                    <a:pt x="3810" y="3381"/>
                    <a:pt x="3904" y="3194"/>
                  </a:cubicBezTo>
                  <a:lnTo>
                    <a:pt x="4456" y="2077"/>
                  </a:lnTo>
                  <a:close/>
                  <a:moveTo>
                    <a:pt x="4456" y="1"/>
                  </a:moveTo>
                  <a:cubicBezTo>
                    <a:pt x="4229" y="1"/>
                    <a:pt x="4002" y="119"/>
                    <a:pt x="3886" y="355"/>
                  </a:cubicBezTo>
                  <a:lnTo>
                    <a:pt x="2911" y="2329"/>
                  </a:lnTo>
                  <a:lnTo>
                    <a:pt x="731" y="2647"/>
                  </a:lnTo>
                  <a:cubicBezTo>
                    <a:pt x="210" y="2722"/>
                    <a:pt x="1" y="3364"/>
                    <a:pt x="379" y="3732"/>
                  </a:cubicBezTo>
                  <a:lnTo>
                    <a:pt x="1955" y="5270"/>
                  </a:lnTo>
                  <a:lnTo>
                    <a:pt x="1583" y="7440"/>
                  </a:lnTo>
                  <a:cubicBezTo>
                    <a:pt x="1512" y="7851"/>
                    <a:pt x="1839" y="8186"/>
                    <a:pt x="2210" y="8186"/>
                  </a:cubicBezTo>
                  <a:cubicBezTo>
                    <a:pt x="2308" y="8186"/>
                    <a:pt x="2409" y="8162"/>
                    <a:pt x="2507" y="8111"/>
                  </a:cubicBezTo>
                  <a:lnTo>
                    <a:pt x="4456" y="7087"/>
                  </a:lnTo>
                  <a:lnTo>
                    <a:pt x="6404" y="8111"/>
                  </a:lnTo>
                  <a:cubicBezTo>
                    <a:pt x="6502" y="8162"/>
                    <a:pt x="6603" y="8186"/>
                    <a:pt x="6701" y="8186"/>
                  </a:cubicBezTo>
                  <a:cubicBezTo>
                    <a:pt x="7072" y="8186"/>
                    <a:pt x="7399" y="7851"/>
                    <a:pt x="7329" y="7440"/>
                  </a:cubicBezTo>
                  <a:lnTo>
                    <a:pt x="6956" y="5270"/>
                  </a:lnTo>
                  <a:lnTo>
                    <a:pt x="8533" y="3732"/>
                  </a:lnTo>
                  <a:cubicBezTo>
                    <a:pt x="8707" y="3564"/>
                    <a:pt x="8769" y="3310"/>
                    <a:pt x="8693" y="3080"/>
                  </a:cubicBezTo>
                  <a:cubicBezTo>
                    <a:pt x="8619" y="2849"/>
                    <a:pt x="8419" y="2681"/>
                    <a:pt x="8180" y="2647"/>
                  </a:cubicBezTo>
                  <a:lnTo>
                    <a:pt x="6000" y="2329"/>
                  </a:lnTo>
                  <a:lnTo>
                    <a:pt x="5027" y="355"/>
                  </a:lnTo>
                  <a:cubicBezTo>
                    <a:pt x="4909" y="119"/>
                    <a:pt x="4683" y="1"/>
                    <a:pt x="44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1" name="Google Shape;7361;p71"/>
          <p:cNvGrpSpPr/>
          <p:nvPr/>
        </p:nvGrpSpPr>
        <p:grpSpPr>
          <a:xfrm>
            <a:off x="1774684" y="2336069"/>
            <a:ext cx="362891" cy="360015"/>
            <a:chOff x="2901359" y="3370155"/>
            <a:chExt cx="354871" cy="352058"/>
          </a:xfrm>
        </p:grpSpPr>
        <p:sp>
          <p:nvSpPr>
            <p:cNvPr id="7362" name="Google Shape;7362;p71"/>
            <p:cNvSpPr/>
            <p:nvPr/>
          </p:nvSpPr>
          <p:spPr>
            <a:xfrm>
              <a:off x="3044513" y="3411417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0" y="1274"/>
                  </a:moveTo>
                  <a:cubicBezTo>
                    <a:pt x="2226" y="1274"/>
                    <a:pt x="2389" y="1338"/>
                    <a:pt x="2511" y="1459"/>
                  </a:cubicBezTo>
                  <a:cubicBezTo>
                    <a:pt x="2694" y="1642"/>
                    <a:pt x="2748" y="1916"/>
                    <a:pt x="2649" y="2154"/>
                  </a:cubicBezTo>
                  <a:cubicBezTo>
                    <a:pt x="2551" y="2391"/>
                    <a:pt x="2318" y="2547"/>
                    <a:pt x="2061" y="2547"/>
                  </a:cubicBezTo>
                  <a:cubicBezTo>
                    <a:pt x="1709" y="2546"/>
                    <a:pt x="1425" y="2261"/>
                    <a:pt x="1425" y="1911"/>
                  </a:cubicBezTo>
                  <a:cubicBezTo>
                    <a:pt x="1425" y="1653"/>
                    <a:pt x="1580" y="1420"/>
                    <a:pt x="1818" y="1322"/>
                  </a:cubicBezTo>
                  <a:cubicBezTo>
                    <a:pt x="1896" y="1289"/>
                    <a:pt x="1978" y="1274"/>
                    <a:pt x="2060" y="1274"/>
                  </a:cubicBezTo>
                  <a:close/>
                  <a:moveTo>
                    <a:pt x="2062" y="0"/>
                  </a:moveTo>
                  <a:cubicBezTo>
                    <a:pt x="1565" y="0"/>
                    <a:pt x="1076" y="194"/>
                    <a:pt x="711" y="560"/>
                  </a:cubicBezTo>
                  <a:cubicBezTo>
                    <a:pt x="165" y="1106"/>
                    <a:pt x="1" y="1928"/>
                    <a:pt x="297" y="2641"/>
                  </a:cubicBezTo>
                  <a:cubicBezTo>
                    <a:pt x="592" y="3354"/>
                    <a:pt x="1288" y="3820"/>
                    <a:pt x="2061" y="3820"/>
                  </a:cubicBezTo>
                  <a:cubicBezTo>
                    <a:pt x="3116" y="3819"/>
                    <a:pt x="3971" y="2964"/>
                    <a:pt x="3972" y="1911"/>
                  </a:cubicBezTo>
                  <a:cubicBezTo>
                    <a:pt x="3972" y="1138"/>
                    <a:pt x="3506" y="440"/>
                    <a:pt x="2793" y="145"/>
                  </a:cubicBezTo>
                  <a:cubicBezTo>
                    <a:pt x="2556" y="48"/>
                    <a:pt x="2308" y="0"/>
                    <a:pt x="2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71"/>
            <p:cNvSpPr/>
            <p:nvPr/>
          </p:nvSpPr>
          <p:spPr>
            <a:xfrm>
              <a:off x="2901359" y="3370155"/>
              <a:ext cx="354871" cy="352058"/>
            </a:xfrm>
            <a:custGeom>
              <a:avLst/>
              <a:gdLst/>
              <a:ahLst/>
              <a:cxnLst/>
              <a:rect l="l" t="t" r="r" b="b"/>
              <a:pathLst>
                <a:path w="21909" h="21732" extrusionOk="0">
                  <a:moveTo>
                    <a:pt x="10899" y="1274"/>
                  </a:moveTo>
                  <a:cubicBezTo>
                    <a:pt x="12892" y="1274"/>
                    <a:pt x="14083" y="2892"/>
                    <a:pt x="14083" y="4458"/>
                  </a:cubicBezTo>
                  <a:cubicBezTo>
                    <a:pt x="14083" y="5790"/>
                    <a:pt x="13229" y="6989"/>
                    <a:pt x="11959" y="7443"/>
                  </a:cubicBezTo>
                  <a:cubicBezTo>
                    <a:pt x="11705" y="7533"/>
                    <a:pt x="11536" y="7772"/>
                    <a:pt x="11536" y="8042"/>
                  </a:cubicBezTo>
                  <a:lnTo>
                    <a:pt x="11536" y="15935"/>
                  </a:lnTo>
                  <a:cubicBezTo>
                    <a:pt x="11537" y="16293"/>
                    <a:pt x="11829" y="16572"/>
                    <a:pt x="12172" y="16572"/>
                  </a:cubicBezTo>
                  <a:cubicBezTo>
                    <a:pt x="12214" y="16572"/>
                    <a:pt x="12257" y="16568"/>
                    <a:pt x="12301" y="16559"/>
                  </a:cubicBezTo>
                  <a:cubicBezTo>
                    <a:pt x="15069" y="15991"/>
                    <a:pt x="17194" y="15038"/>
                    <a:pt x="17799" y="12275"/>
                  </a:cubicBezTo>
                  <a:cubicBezTo>
                    <a:pt x="17886" y="11878"/>
                    <a:pt x="17584" y="11501"/>
                    <a:pt x="17177" y="11501"/>
                  </a:cubicBezTo>
                  <a:lnTo>
                    <a:pt x="17066" y="11501"/>
                  </a:lnTo>
                  <a:lnTo>
                    <a:pt x="18582" y="8468"/>
                  </a:lnTo>
                  <a:lnTo>
                    <a:pt x="20098" y="11501"/>
                  </a:lnTo>
                  <a:lnTo>
                    <a:pt x="19769" y="11501"/>
                  </a:lnTo>
                  <a:cubicBezTo>
                    <a:pt x="19454" y="11503"/>
                    <a:pt x="19187" y="11731"/>
                    <a:pt x="19140" y="12042"/>
                  </a:cubicBezTo>
                  <a:cubicBezTo>
                    <a:pt x="19083" y="12414"/>
                    <a:pt x="19013" y="12674"/>
                    <a:pt x="19005" y="12711"/>
                  </a:cubicBezTo>
                  <a:cubicBezTo>
                    <a:pt x="18200" y="16391"/>
                    <a:pt x="15328" y="17685"/>
                    <a:pt x="13022" y="18724"/>
                  </a:cubicBezTo>
                  <a:cubicBezTo>
                    <a:pt x="12619" y="18905"/>
                    <a:pt x="12240" y="19076"/>
                    <a:pt x="11889" y="19252"/>
                  </a:cubicBezTo>
                  <a:cubicBezTo>
                    <a:pt x="11454" y="19469"/>
                    <a:pt x="11133" y="19696"/>
                    <a:pt x="10901" y="19914"/>
                  </a:cubicBezTo>
                  <a:cubicBezTo>
                    <a:pt x="10666" y="19696"/>
                    <a:pt x="10347" y="19469"/>
                    <a:pt x="9912" y="19252"/>
                  </a:cubicBezTo>
                  <a:cubicBezTo>
                    <a:pt x="9650" y="19121"/>
                    <a:pt x="9340" y="18987"/>
                    <a:pt x="8982" y="18833"/>
                  </a:cubicBezTo>
                  <a:cubicBezTo>
                    <a:pt x="5811" y="17469"/>
                    <a:pt x="3612" y="16047"/>
                    <a:pt x="2790" y="12693"/>
                  </a:cubicBezTo>
                  <a:cubicBezTo>
                    <a:pt x="2737" y="12480"/>
                    <a:pt x="2694" y="12262"/>
                    <a:pt x="2661" y="12042"/>
                  </a:cubicBezTo>
                  <a:cubicBezTo>
                    <a:pt x="2613" y="11731"/>
                    <a:pt x="2346" y="11503"/>
                    <a:pt x="2032" y="11503"/>
                  </a:cubicBezTo>
                  <a:lnTo>
                    <a:pt x="1703" y="11503"/>
                  </a:lnTo>
                  <a:lnTo>
                    <a:pt x="3218" y="8470"/>
                  </a:lnTo>
                  <a:lnTo>
                    <a:pt x="4734" y="11503"/>
                  </a:lnTo>
                  <a:lnTo>
                    <a:pt x="4622" y="11503"/>
                  </a:lnTo>
                  <a:cubicBezTo>
                    <a:pt x="4215" y="11503"/>
                    <a:pt x="3914" y="11878"/>
                    <a:pt x="4000" y="12275"/>
                  </a:cubicBezTo>
                  <a:cubicBezTo>
                    <a:pt x="4333" y="13793"/>
                    <a:pt x="5557" y="15773"/>
                    <a:pt x="9498" y="16583"/>
                  </a:cubicBezTo>
                  <a:cubicBezTo>
                    <a:pt x="9541" y="16591"/>
                    <a:pt x="9585" y="16596"/>
                    <a:pt x="9627" y="16596"/>
                  </a:cubicBezTo>
                  <a:cubicBezTo>
                    <a:pt x="9970" y="16596"/>
                    <a:pt x="10263" y="16317"/>
                    <a:pt x="10263" y="15959"/>
                  </a:cubicBezTo>
                  <a:lnTo>
                    <a:pt x="10263" y="8042"/>
                  </a:lnTo>
                  <a:cubicBezTo>
                    <a:pt x="10263" y="7772"/>
                    <a:pt x="10093" y="7533"/>
                    <a:pt x="9841" y="7443"/>
                  </a:cubicBezTo>
                  <a:cubicBezTo>
                    <a:pt x="8570" y="6989"/>
                    <a:pt x="7717" y="5790"/>
                    <a:pt x="7717" y="4458"/>
                  </a:cubicBezTo>
                  <a:cubicBezTo>
                    <a:pt x="7717" y="2702"/>
                    <a:pt x="9145" y="1274"/>
                    <a:pt x="10899" y="1274"/>
                  </a:cubicBezTo>
                  <a:close/>
                  <a:moveTo>
                    <a:pt x="10899" y="1"/>
                  </a:moveTo>
                  <a:cubicBezTo>
                    <a:pt x="8442" y="1"/>
                    <a:pt x="6442" y="1999"/>
                    <a:pt x="6442" y="4458"/>
                  </a:cubicBezTo>
                  <a:cubicBezTo>
                    <a:pt x="6442" y="6174"/>
                    <a:pt x="7448" y="7733"/>
                    <a:pt x="8988" y="8466"/>
                  </a:cubicBezTo>
                  <a:lnTo>
                    <a:pt x="8988" y="15152"/>
                  </a:lnTo>
                  <a:cubicBezTo>
                    <a:pt x="7247" y="14669"/>
                    <a:pt x="6068" y="13862"/>
                    <a:pt x="5518" y="12776"/>
                  </a:cubicBezTo>
                  <a:lnTo>
                    <a:pt x="5764" y="12776"/>
                  </a:lnTo>
                  <a:cubicBezTo>
                    <a:pt x="6236" y="12776"/>
                    <a:pt x="6544" y="12278"/>
                    <a:pt x="6333" y="11855"/>
                  </a:cubicBezTo>
                  <a:lnTo>
                    <a:pt x="3785" y="6761"/>
                  </a:lnTo>
                  <a:cubicBezTo>
                    <a:pt x="3668" y="6526"/>
                    <a:pt x="3442" y="6409"/>
                    <a:pt x="3216" y="6409"/>
                  </a:cubicBezTo>
                  <a:cubicBezTo>
                    <a:pt x="2990" y="6409"/>
                    <a:pt x="2764" y="6526"/>
                    <a:pt x="2646" y="6761"/>
                  </a:cubicBezTo>
                  <a:lnTo>
                    <a:pt x="99" y="11855"/>
                  </a:lnTo>
                  <a:cubicBezTo>
                    <a:pt x="1" y="12052"/>
                    <a:pt x="11" y="12286"/>
                    <a:pt x="127" y="12474"/>
                  </a:cubicBezTo>
                  <a:lnTo>
                    <a:pt x="129" y="12474"/>
                  </a:lnTo>
                  <a:cubicBezTo>
                    <a:pt x="246" y="12662"/>
                    <a:pt x="451" y="12776"/>
                    <a:pt x="670" y="12776"/>
                  </a:cubicBezTo>
                  <a:lnTo>
                    <a:pt x="1501" y="12776"/>
                  </a:lnTo>
                  <a:cubicBezTo>
                    <a:pt x="2350" y="16645"/>
                    <a:pt x="4794" y="18418"/>
                    <a:pt x="8478" y="20003"/>
                  </a:cubicBezTo>
                  <a:cubicBezTo>
                    <a:pt x="8819" y="20150"/>
                    <a:pt x="9113" y="20276"/>
                    <a:pt x="9342" y="20391"/>
                  </a:cubicBezTo>
                  <a:cubicBezTo>
                    <a:pt x="10108" y="20773"/>
                    <a:pt x="10248" y="21101"/>
                    <a:pt x="10265" y="21154"/>
                  </a:cubicBezTo>
                  <a:cubicBezTo>
                    <a:pt x="10296" y="21481"/>
                    <a:pt x="10571" y="21731"/>
                    <a:pt x="10899" y="21731"/>
                  </a:cubicBezTo>
                  <a:cubicBezTo>
                    <a:pt x="11229" y="21731"/>
                    <a:pt x="11503" y="21481"/>
                    <a:pt x="11533" y="21154"/>
                  </a:cubicBezTo>
                  <a:cubicBezTo>
                    <a:pt x="11552" y="21103"/>
                    <a:pt x="11692" y="20775"/>
                    <a:pt x="12458" y="20391"/>
                  </a:cubicBezTo>
                  <a:cubicBezTo>
                    <a:pt x="12786" y="20227"/>
                    <a:pt x="13154" y="20060"/>
                    <a:pt x="13544" y="19885"/>
                  </a:cubicBezTo>
                  <a:cubicBezTo>
                    <a:pt x="15974" y="18791"/>
                    <a:pt x="19302" y="17292"/>
                    <a:pt x="20247" y="12991"/>
                  </a:cubicBezTo>
                  <a:cubicBezTo>
                    <a:pt x="20265" y="12920"/>
                    <a:pt x="20281" y="12848"/>
                    <a:pt x="20297" y="12777"/>
                  </a:cubicBezTo>
                  <a:lnTo>
                    <a:pt x="21128" y="12777"/>
                  </a:lnTo>
                  <a:cubicBezTo>
                    <a:pt x="21602" y="12777"/>
                    <a:pt x="21909" y="12278"/>
                    <a:pt x="21697" y="11856"/>
                  </a:cubicBezTo>
                  <a:lnTo>
                    <a:pt x="19150" y="6763"/>
                  </a:lnTo>
                  <a:cubicBezTo>
                    <a:pt x="19033" y="6528"/>
                    <a:pt x="18807" y="6410"/>
                    <a:pt x="18581" y="6410"/>
                  </a:cubicBezTo>
                  <a:cubicBezTo>
                    <a:pt x="18355" y="6410"/>
                    <a:pt x="18129" y="6528"/>
                    <a:pt x="18012" y="6763"/>
                  </a:cubicBezTo>
                  <a:lnTo>
                    <a:pt x="15464" y="11856"/>
                  </a:lnTo>
                  <a:cubicBezTo>
                    <a:pt x="15253" y="12277"/>
                    <a:pt x="15559" y="12776"/>
                    <a:pt x="16032" y="12776"/>
                  </a:cubicBezTo>
                  <a:cubicBezTo>
                    <a:pt x="16032" y="12776"/>
                    <a:pt x="16033" y="12776"/>
                    <a:pt x="16033" y="12776"/>
                  </a:cubicBezTo>
                  <a:lnTo>
                    <a:pt x="16310" y="12776"/>
                  </a:lnTo>
                  <a:cubicBezTo>
                    <a:pt x="15804" y="13945"/>
                    <a:pt x="14758" y="14645"/>
                    <a:pt x="12807" y="15139"/>
                  </a:cubicBezTo>
                  <a:lnTo>
                    <a:pt x="12807" y="8466"/>
                  </a:lnTo>
                  <a:cubicBezTo>
                    <a:pt x="14348" y="7733"/>
                    <a:pt x="15355" y="6174"/>
                    <a:pt x="15355" y="4458"/>
                  </a:cubicBezTo>
                  <a:cubicBezTo>
                    <a:pt x="15355" y="2117"/>
                    <a:pt x="13502" y="1"/>
                    <a:pt x="108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4" name="Google Shape;7364;p71"/>
          <p:cNvSpPr/>
          <p:nvPr/>
        </p:nvSpPr>
        <p:spPr>
          <a:xfrm>
            <a:off x="1013663" y="2336089"/>
            <a:ext cx="360698" cy="359974"/>
          </a:xfrm>
          <a:custGeom>
            <a:avLst/>
            <a:gdLst/>
            <a:ahLst/>
            <a:cxnLst/>
            <a:rect l="l" t="t" r="r" b="b"/>
            <a:pathLst>
              <a:path w="21778" h="21731" extrusionOk="0">
                <a:moveTo>
                  <a:pt x="16977" y="2052"/>
                </a:moveTo>
                <a:lnTo>
                  <a:pt x="17121" y="3709"/>
                </a:lnTo>
                <a:lnTo>
                  <a:pt x="15274" y="5558"/>
                </a:lnTo>
                <a:lnTo>
                  <a:pt x="15128" y="3901"/>
                </a:lnTo>
                <a:lnTo>
                  <a:pt x="16977" y="2052"/>
                </a:lnTo>
                <a:close/>
                <a:moveTo>
                  <a:pt x="18022" y="4609"/>
                </a:moveTo>
                <a:lnTo>
                  <a:pt x="19678" y="4754"/>
                </a:lnTo>
                <a:lnTo>
                  <a:pt x="17830" y="6602"/>
                </a:lnTo>
                <a:lnTo>
                  <a:pt x="16174" y="6457"/>
                </a:lnTo>
                <a:lnTo>
                  <a:pt x="18022" y="4609"/>
                </a:lnTo>
                <a:close/>
                <a:moveTo>
                  <a:pt x="8277" y="11544"/>
                </a:moveTo>
                <a:cubicBezTo>
                  <a:pt x="8555" y="11544"/>
                  <a:pt x="8835" y="11604"/>
                  <a:pt x="9099" y="11731"/>
                </a:cubicBezTo>
                <a:lnTo>
                  <a:pt x="7950" y="12881"/>
                </a:lnTo>
                <a:cubicBezTo>
                  <a:pt x="7701" y="13129"/>
                  <a:pt x="7701" y="13533"/>
                  <a:pt x="7950" y="13780"/>
                </a:cubicBezTo>
                <a:cubicBezTo>
                  <a:pt x="8074" y="13905"/>
                  <a:pt x="8237" y="13967"/>
                  <a:pt x="8400" y="13967"/>
                </a:cubicBezTo>
                <a:cubicBezTo>
                  <a:pt x="8563" y="13967"/>
                  <a:pt x="8726" y="13905"/>
                  <a:pt x="8851" y="13780"/>
                </a:cubicBezTo>
                <a:lnTo>
                  <a:pt x="10001" y="12632"/>
                </a:lnTo>
                <a:lnTo>
                  <a:pt x="10001" y="12632"/>
                </a:lnTo>
                <a:cubicBezTo>
                  <a:pt x="10402" y="13471"/>
                  <a:pt x="10140" y="14478"/>
                  <a:pt x="9379" y="15015"/>
                </a:cubicBezTo>
                <a:cubicBezTo>
                  <a:pt x="9046" y="15250"/>
                  <a:pt x="8660" y="15365"/>
                  <a:pt x="8277" y="15365"/>
                </a:cubicBezTo>
                <a:cubicBezTo>
                  <a:pt x="7784" y="15365"/>
                  <a:pt x="7295" y="15176"/>
                  <a:pt x="6925" y="14806"/>
                </a:cubicBezTo>
                <a:cubicBezTo>
                  <a:pt x="6268" y="14147"/>
                  <a:pt x="6179" y="13111"/>
                  <a:pt x="6716" y="12351"/>
                </a:cubicBezTo>
                <a:cubicBezTo>
                  <a:pt x="7084" y="11831"/>
                  <a:pt x="7673" y="11544"/>
                  <a:pt x="8277" y="11544"/>
                </a:cubicBezTo>
                <a:close/>
                <a:moveTo>
                  <a:pt x="8283" y="8998"/>
                </a:moveTo>
                <a:cubicBezTo>
                  <a:pt x="9242" y="8998"/>
                  <a:pt x="10177" y="9310"/>
                  <a:pt x="10944" y="9886"/>
                </a:cubicBezTo>
                <a:lnTo>
                  <a:pt x="10031" y="10800"/>
                </a:lnTo>
                <a:cubicBezTo>
                  <a:pt x="9513" y="10455"/>
                  <a:pt x="8905" y="10271"/>
                  <a:pt x="8284" y="10271"/>
                </a:cubicBezTo>
                <a:cubicBezTo>
                  <a:pt x="8282" y="10271"/>
                  <a:pt x="8280" y="10271"/>
                  <a:pt x="8278" y="10271"/>
                </a:cubicBezTo>
                <a:cubicBezTo>
                  <a:pt x="6522" y="10271"/>
                  <a:pt x="5094" y="11699"/>
                  <a:pt x="5094" y="13453"/>
                </a:cubicBezTo>
                <a:cubicBezTo>
                  <a:pt x="5094" y="15208"/>
                  <a:pt x="6522" y="16637"/>
                  <a:pt x="8278" y="16637"/>
                </a:cubicBezTo>
                <a:cubicBezTo>
                  <a:pt x="10032" y="16637"/>
                  <a:pt x="11460" y="15208"/>
                  <a:pt x="11460" y="13453"/>
                </a:cubicBezTo>
                <a:cubicBezTo>
                  <a:pt x="11460" y="12830"/>
                  <a:pt x="11276" y="12220"/>
                  <a:pt x="10931" y="11700"/>
                </a:cubicBezTo>
                <a:lnTo>
                  <a:pt x="11844" y="10787"/>
                </a:lnTo>
                <a:cubicBezTo>
                  <a:pt x="12422" y="11556"/>
                  <a:pt x="12734" y="12491"/>
                  <a:pt x="12733" y="13455"/>
                </a:cubicBezTo>
                <a:cubicBezTo>
                  <a:pt x="12733" y="15912"/>
                  <a:pt x="10734" y="17910"/>
                  <a:pt x="8276" y="17910"/>
                </a:cubicBezTo>
                <a:cubicBezTo>
                  <a:pt x="5819" y="17910"/>
                  <a:pt x="3820" y="15911"/>
                  <a:pt x="3820" y="13455"/>
                </a:cubicBezTo>
                <a:cubicBezTo>
                  <a:pt x="3820" y="10998"/>
                  <a:pt x="5819" y="8998"/>
                  <a:pt x="8276" y="8998"/>
                </a:cubicBezTo>
                <a:cubicBezTo>
                  <a:pt x="8278" y="8998"/>
                  <a:pt x="8280" y="8998"/>
                  <a:pt x="8283" y="8998"/>
                </a:cubicBezTo>
                <a:close/>
                <a:moveTo>
                  <a:pt x="8282" y="6451"/>
                </a:moveTo>
                <a:cubicBezTo>
                  <a:pt x="9918" y="6451"/>
                  <a:pt x="11501" y="7026"/>
                  <a:pt x="12756" y="8076"/>
                </a:cubicBezTo>
                <a:lnTo>
                  <a:pt x="11851" y="8981"/>
                </a:lnTo>
                <a:cubicBezTo>
                  <a:pt x="10838" y="8168"/>
                  <a:pt x="9580" y="7725"/>
                  <a:pt x="8282" y="7725"/>
                </a:cubicBezTo>
                <a:cubicBezTo>
                  <a:pt x="8280" y="7725"/>
                  <a:pt x="8278" y="7725"/>
                  <a:pt x="8276" y="7725"/>
                </a:cubicBezTo>
                <a:cubicBezTo>
                  <a:pt x="5118" y="7725"/>
                  <a:pt x="2547" y="10296"/>
                  <a:pt x="2547" y="13455"/>
                </a:cubicBezTo>
                <a:cubicBezTo>
                  <a:pt x="2547" y="16615"/>
                  <a:pt x="5118" y="19184"/>
                  <a:pt x="8276" y="19184"/>
                </a:cubicBezTo>
                <a:cubicBezTo>
                  <a:pt x="11436" y="19184"/>
                  <a:pt x="14006" y="16615"/>
                  <a:pt x="14006" y="13455"/>
                </a:cubicBezTo>
                <a:cubicBezTo>
                  <a:pt x="14007" y="12155"/>
                  <a:pt x="13564" y="10894"/>
                  <a:pt x="12752" y="9881"/>
                </a:cubicBezTo>
                <a:lnTo>
                  <a:pt x="13655" y="8976"/>
                </a:lnTo>
                <a:cubicBezTo>
                  <a:pt x="14706" y="10231"/>
                  <a:pt x="15280" y="11818"/>
                  <a:pt x="15279" y="13455"/>
                </a:cubicBezTo>
                <a:cubicBezTo>
                  <a:pt x="15279" y="17316"/>
                  <a:pt x="12138" y="20457"/>
                  <a:pt x="8276" y="20457"/>
                </a:cubicBezTo>
                <a:cubicBezTo>
                  <a:pt x="4415" y="20457"/>
                  <a:pt x="1275" y="17316"/>
                  <a:pt x="1275" y="13455"/>
                </a:cubicBezTo>
                <a:cubicBezTo>
                  <a:pt x="1275" y="9592"/>
                  <a:pt x="4416" y="6451"/>
                  <a:pt x="8278" y="6451"/>
                </a:cubicBezTo>
                <a:lnTo>
                  <a:pt x="8276" y="6451"/>
                </a:lnTo>
                <a:cubicBezTo>
                  <a:pt x="8278" y="6451"/>
                  <a:pt x="8280" y="6451"/>
                  <a:pt x="8282" y="6451"/>
                </a:cubicBezTo>
                <a:close/>
                <a:moveTo>
                  <a:pt x="17494" y="0"/>
                </a:moveTo>
                <a:cubicBezTo>
                  <a:pt x="17327" y="0"/>
                  <a:pt x="17164" y="65"/>
                  <a:pt x="17043" y="187"/>
                </a:cubicBezTo>
                <a:lnTo>
                  <a:pt x="14019" y="3210"/>
                </a:lnTo>
                <a:cubicBezTo>
                  <a:pt x="13886" y="3344"/>
                  <a:pt x="13818" y="3529"/>
                  <a:pt x="13834" y="3716"/>
                </a:cubicBezTo>
                <a:lnTo>
                  <a:pt x="14097" y="6733"/>
                </a:lnTo>
                <a:lnTo>
                  <a:pt x="13658" y="7172"/>
                </a:lnTo>
                <a:cubicBezTo>
                  <a:pt x="12163" y="5886"/>
                  <a:pt x="10256" y="5178"/>
                  <a:pt x="8282" y="5178"/>
                </a:cubicBezTo>
                <a:cubicBezTo>
                  <a:pt x="8280" y="5178"/>
                  <a:pt x="8278" y="5178"/>
                  <a:pt x="8276" y="5178"/>
                </a:cubicBezTo>
                <a:cubicBezTo>
                  <a:pt x="3714" y="5178"/>
                  <a:pt x="1" y="8891"/>
                  <a:pt x="1" y="13455"/>
                </a:cubicBezTo>
                <a:cubicBezTo>
                  <a:pt x="1" y="18017"/>
                  <a:pt x="3714" y="21730"/>
                  <a:pt x="8276" y="21730"/>
                </a:cubicBezTo>
                <a:cubicBezTo>
                  <a:pt x="12840" y="21730"/>
                  <a:pt x="16553" y="18017"/>
                  <a:pt x="16553" y="13455"/>
                </a:cubicBezTo>
                <a:cubicBezTo>
                  <a:pt x="16555" y="11479"/>
                  <a:pt x="15847" y="9570"/>
                  <a:pt x="14559" y="8073"/>
                </a:cubicBezTo>
                <a:lnTo>
                  <a:pt x="14997" y="7634"/>
                </a:lnTo>
                <a:lnTo>
                  <a:pt x="18014" y="7896"/>
                </a:lnTo>
                <a:cubicBezTo>
                  <a:pt x="18034" y="7898"/>
                  <a:pt x="18053" y="7898"/>
                  <a:pt x="18072" y="7898"/>
                </a:cubicBezTo>
                <a:cubicBezTo>
                  <a:pt x="18240" y="7898"/>
                  <a:pt x="18401" y="7832"/>
                  <a:pt x="18520" y="7712"/>
                </a:cubicBezTo>
                <a:lnTo>
                  <a:pt x="21545" y="4688"/>
                </a:lnTo>
                <a:cubicBezTo>
                  <a:pt x="21719" y="4514"/>
                  <a:pt x="21778" y="4253"/>
                  <a:pt x="21693" y="4020"/>
                </a:cubicBezTo>
                <a:cubicBezTo>
                  <a:pt x="21608" y="3787"/>
                  <a:pt x="21396" y="3626"/>
                  <a:pt x="21149" y="3605"/>
                </a:cubicBezTo>
                <a:lnTo>
                  <a:pt x="19197" y="3434"/>
                </a:lnTo>
                <a:lnTo>
                  <a:pt x="20499" y="2132"/>
                </a:lnTo>
                <a:cubicBezTo>
                  <a:pt x="20744" y="1882"/>
                  <a:pt x="20741" y="1482"/>
                  <a:pt x="20495" y="1236"/>
                </a:cubicBezTo>
                <a:cubicBezTo>
                  <a:pt x="20371" y="1112"/>
                  <a:pt x="20208" y="1050"/>
                  <a:pt x="20045" y="1050"/>
                </a:cubicBezTo>
                <a:cubicBezTo>
                  <a:pt x="19884" y="1050"/>
                  <a:pt x="19723" y="1110"/>
                  <a:pt x="19599" y="1232"/>
                </a:cubicBezTo>
                <a:lnTo>
                  <a:pt x="18297" y="2534"/>
                </a:lnTo>
                <a:lnTo>
                  <a:pt x="18127" y="582"/>
                </a:lnTo>
                <a:cubicBezTo>
                  <a:pt x="18106" y="335"/>
                  <a:pt x="17943" y="123"/>
                  <a:pt x="17711" y="38"/>
                </a:cubicBezTo>
                <a:cubicBezTo>
                  <a:pt x="17640" y="13"/>
                  <a:pt x="17567" y="0"/>
                  <a:pt x="174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65" name="Google Shape;7365;p71"/>
          <p:cNvSpPr/>
          <p:nvPr/>
        </p:nvSpPr>
        <p:spPr>
          <a:xfrm>
            <a:off x="1099109" y="2881166"/>
            <a:ext cx="189806" cy="359991"/>
          </a:xfrm>
          <a:custGeom>
            <a:avLst/>
            <a:gdLst/>
            <a:ahLst/>
            <a:cxnLst/>
            <a:rect l="l" t="t" r="r" b="b"/>
            <a:pathLst>
              <a:path w="11460" h="21732" extrusionOk="0">
                <a:moveTo>
                  <a:pt x="8276" y="6367"/>
                </a:moveTo>
                <a:cubicBezTo>
                  <a:pt x="9331" y="6368"/>
                  <a:pt x="10186" y="7223"/>
                  <a:pt x="10187" y="8278"/>
                </a:cubicBezTo>
                <a:lnTo>
                  <a:pt x="10187" y="10187"/>
                </a:lnTo>
                <a:lnTo>
                  <a:pt x="6367" y="10187"/>
                </a:lnTo>
                <a:lnTo>
                  <a:pt x="6367" y="8278"/>
                </a:lnTo>
                <a:cubicBezTo>
                  <a:pt x="6367" y="7926"/>
                  <a:pt x="6081" y="7641"/>
                  <a:pt x="5730" y="7641"/>
                </a:cubicBezTo>
                <a:cubicBezTo>
                  <a:pt x="5378" y="7641"/>
                  <a:pt x="5093" y="7926"/>
                  <a:pt x="5093" y="8278"/>
                </a:cubicBezTo>
                <a:lnTo>
                  <a:pt x="5093" y="10187"/>
                </a:lnTo>
                <a:lnTo>
                  <a:pt x="1274" y="10187"/>
                </a:lnTo>
                <a:lnTo>
                  <a:pt x="1274" y="8278"/>
                </a:lnTo>
                <a:cubicBezTo>
                  <a:pt x="1275" y="7223"/>
                  <a:pt x="2128" y="6368"/>
                  <a:pt x="3183" y="6368"/>
                </a:cubicBezTo>
                <a:lnTo>
                  <a:pt x="8276" y="6367"/>
                </a:lnTo>
                <a:close/>
                <a:moveTo>
                  <a:pt x="10187" y="11460"/>
                </a:moveTo>
                <a:lnTo>
                  <a:pt x="10187" y="16002"/>
                </a:lnTo>
                <a:cubicBezTo>
                  <a:pt x="10187" y="18459"/>
                  <a:pt x="8188" y="20458"/>
                  <a:pt x="5730" y="20458"/>
                </a:cubicBezTo>
                <a:cubicBezTo>
                  <a:pt x="3273" y="20458"/>
                  <a:pt x="1274" y="18459"/>
                  <a:pt x="1274" y="16002"/>
                </a:cubicBezTo>
                <a:lnTo>
                  <a:pt x="1274" y="11460"/>
                </a:lnTo>
                <a:close/>
                <a:moveTo>
                  <a:pt x="3183" y="1"/>
                </a:moveTo>
                <a:cubicBezTo>
                  <a:pt x="2831" y="1"/>
                  <a:pt x="2547" y="287"/>
                  <a:pt x="2547" y="639"/>
                </a:cubicBezTo>
                <a:cubicBezTo>
                  <a:pt x="2547" y="989"/>
                  <a:pt x="2831" y="1275"/>
                  <a:pt x="3183" y="1275"/>
                </a:cubicBezTo>
                <a:lnTo>
                  <a:pt x="9549" y="1275"/>
                </a:lnTo>
                <a:cubicBezTo>
                  <a:pt x="9901" y="1275"/>
                  <a:pt x="10187" y="1560"/>
                  <a:pt x="10187" y="1912"/>
                </a:cubicBezTo>
                <a:cubicBezTo>
                  <a:pt x="10187" y="2264"/>
                  <a:pt x="9901" y="2548"/>
                  <a:pt x="9549" y="2548"/>
                </a:cubicBezTo>
                <a:lnTo>
                  <a:pt x="7002" y="2548"/>
                </a:lnTo>
                <a:cubicBezTo>
                  <a:pt x="5949" y="2549"/>
                  <a:pt x="5094" y="3403"/>
                  <a:pt x="5093" y="4458"/>
                </a:cubicBezTo>
                <a:lnTo>
                  <a:pt x="5093" y="5094"/>
                </a:lnTo>
                <a:lnTo>
                  <a:pt x="3183" y="5094"/>
                </a:lnTo>
                <a:cubicBezTo>
                  <a:pt x="1428" y="5094"/>
                  <a:pt x="1" y="6523"/>
                  <a:pt x="1" y="8278"/>
                </a:cubicBezTo>
                <a:lnTo>
                  <a:pt x="1" y="16002"/>
                </a:lnTo>
                <a:cubicBezTo>
                  <a:pt x="1" y="19162"/>
                  <a:pt x="2570" y="21731"/>
                  <a:pt x="5730" y="21731"/>
                </a:cubicBezTo>
                <a:cubicBezTo>
                  <a:pt x="8889" y="21731"/>
                  <a:pt x="11460" y="19162"/>
                  <a:pt x="11460" y="16002"/>
                </a:cubicBezTo>
                <a:lnTo>
                  <a:pt x="11460" y="8278"/>
                </a:lnTo>
                <a:cubicBezTo>
                  <a:pt x="11460" y="6523"/>
                  <a:pt x="10032" y="5094"/>
                  <a:pt x="8276" y="5094"/>
                </a:cubicBezTo>
                <a:lnTo>
                  <a:pt x="6367" y="5094"/>
                </a:lnTo>
                <a:lnTo>
                  <a:pt x="6367" y="4458"/>
                </a:lnTo>
                <a:cubicBezTo>
                  <a:pt x="6367" y="4107"/>
                  <a:pt x="6651" y="3821"/>
                  <a:pt x="7003" y="3821"/>
                </a:cubicBezTo>
                <a:lnTo>
                  <a:pt x="9551" y="3821"/>
                </a:lnTo>
                <a:cubicBezTo>
                  <a:pt x="10605" y="3821"/>
                  <a:pt x="11460" y="2966"/>
                  <a:pt x="11460" y="1912"/>
                </a:cubicBezTo>
                <a:cubicBezTo>
                  <a:pt x="11460" y="857"/>
                  <a:pt x="10605" y="1"/>
                  <a:pt x="95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6" name="Google Shape;7366;p71"/>
          <p:cNvGrpSpPr/>
          <p:nvPr/>
        </p:nvGrpSpPr>
        <p:grpSpPr>
          <a:xfrm>
            <a:off x="1776149" y="2881154"/>
            <a:ext cx="359959" cy="360015"/>
            <a:chOff x="1568548" y="3386323"/>
            <a:chExt cx="352004" cy="352058"/>
          </a:xfrm>
        </p:grpSpPr>
        <p:sp>
          <p:nvSpPr>
            <p:cNvPr id="7367" name="Google Shape;7367;p71"/>
            <p:cNvSpPr/>
            <p:nvPr/>
          </p:nvSpPr>
          <p:spPr>
            <a:xfrm>
              <a:off x="1568548" y="3386323"/>
              <a:ext cx="352004" cy="352058"/>
            </a:xfrm>
            <a:custGeom>
              <a:avLst/>
              <a:gdLst/>
              <a:ahLst/>
              <a:cxnLst/>
              <a:rect l="l" t="t" r="r" b="b"/>
              <a:pathLst>
                <a:path w="21732" h="21732" extrusionOk="0">
                  <a:moveTo>
                    <a:pt x="19822" y="6367"/>
                  </a:moveTo>
                  <a:cubicBezTo>
                    <a:pt x="20173" y="6367"/>
                    <a:pt x="20457" y="6651"/>
                    <a:pt x="20458" y="7003"/>
                  </a:cubicBezTo>
                  <a:lnTo>
                    <a:pt x="20458" y="19820"/>
                  </a:lnTo>
                  <a:cubicBezTo>
                    <a:pt x="20457" y="20172"/>
                    <a:pt x="20173" y="20457"/>
                    <a:pt x="19822" y="20457"/>
                  </a:cubicBezTo>
                  <a:lnTo>
                    <a:pt x="1910" y="20457"/>
                  </a:lnTo>
                  <a:cubicBezTo>
                    <a:pt x="1560" y="20457"/>
                    <a:pt x="1275" y="20172"/>
                    <a:pt x="1274" y="19820"/>
                  </a:cubicBezTo>
                  <a:lnTo>
                    <a:pt x="1274" y="7003"/>
                  </a:lnTo>
                  <a:cubicBezTo>
                    <a:pt x="1275" y="6651"/>
                    <a:pt x="1560" y="6367"/>
                    <a:pt x="1910" y="6367"/>
                  </a:cubicBezTo>
                  <a:close/>
                  <a:moveTo>
                    <a:pt x="8320" y="1"/>
                  </a:moveTo>
                  <a:cubicBezTo>
                    <a:pt x="7968" y="1"/>
                    <a:pt x="7682" y="285"/>
                    <a:pt x="7682" y="637"/>
                  </a:cubicBezTo>
                  <a:cubicBezTo>
                    <a:pt x="7682" y="989"/>
                    <a:pt x="7968" y="1274"/>
                    <a:pt x="8320" y="1274"/>
                  </a:cubicBezTo>
                  <a:lnTo>
                    <a:pt x="14686" y="1274"/>
                  </a:lnTo>
                  <a:cubicBezTo>
                    <a:pt x="15037" y="1274"/>
                    <a:pt x="15323" y="1558"/>
                    <a:pt x="15323" y="1910"/>
                  </a:cubicBezTo>
                  <a:cubicBezTo>
                    <a:pt x="15323" y="2262"/>
                    <a:pt x="15037" y="2548"/>
                    <a:pt x="14686" y="2548"/>
                  </a:cubicBezTo>
                  <a:lnTo>
                    <a:pt x="12139" y="2548"/>
                  </a:lnTo>
                  <a:cubicBezTo>
                    <a:pt x="11084" y="2548"/>
                    <a:pt x="10230" y="3403"/>
                    <a:pt x="10228" y="4457"/>
                  </a:cubicBezTo>
                  <a:lnTo>
                    <a:pt x="10228" y="5094"/>
                  </a:lnTo>
                  <a:lnTo>
                    <a:pt x="1910" y="5094"/>
                  </a:lnTo>
                  <a:cubicBezTo>
                    <a:pt x="857" y="5095"/>
                    <a:pt x="2" y="5949"/>
                    <a:pt x="1" y="7003"/>
                  </a:cubicBezTo>
                  <a:lnTo>
                    <a:pt x="1" y="19820"/>
                  </a:lnTo>
                  <a:cubicBezTo>
                    <a:pt x="2" y="20875"/>
                    <a:pt x="856" y="21730"/>
                    <a:pt x="1910" y="21731"/>
                  </a:cubicBezTo>
                  <a:lnTo>
                    <a:pt x="19822" y="21731"/>
                  </a:lnTo>
                  <a:cubicBezTo>
                    <a:pt x="20875" y="21730"/>
                    <a:pt x="21730" y="20875"/>
                    <a:pt x="21731" y="19822"/>
                  </a:cubicBezTo>
                  <a:lnTo>
                    <a:pt x="21731" y="7003"/>
                  </a:lnTo>
                  <a:cubicBezTo>
                    <a:pt x="21730" y="5949"/>
                    <a:pt x="20875" y="5094"/>
                    <a:pt x="19822" y="5092"/>
                  </a:cubicBezTo>
                  <a:lnTo>
                    <a:pt x="11503" y="5092"/>
                  </a:lnTo>
                  <a:lnTo>
                    <a:pt x="11503" y="4456"/>
                  </a:lnTo>
                  <a:cubicBezTo>
                    <a:pt x="11503" y="4105"/>
                    <a:pt x="11788" y="3821"/>
                    <a:pt x="12139" y="3819"/>
                  </a:cubicBezTo>
                  <a:lnTo>
                    <a:pt x="14686" y="3819"/>
                  </a:lnTo>
                  <a:cubicBezTo>
                    <a:pt x="15741" y="3819"/>
                    <a:pt x="16597" y="2965"/>
                    <a:pt x="16597" y="1910"/>
                  </a:cubicBezTo>
                  <a:cubicBezTo>
                    <a:pt x="16597" y="855"/>
                    <a:pt x="15741" y="1"/>
                    <a:pt x="14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1"/>
            <p:cNvSpPr/>
            <p:nvPr/>
          </p:nvSpPr>
          <p:spPr>
            <a:xfrm>
              <a:off x="1651058" y="3510075"/>
              <a:ext cx="228255" cy="187029"/>
            </a:xfrm>
            <a:custGeom>
              <a:avLst/>
              <a:gdLst/>
              <a:ahLst/>
              <a:cxnLst/>
              <a:rect l="l" t="t" r="r" b="b"/>
              <a:pathLst>
                <a:path w="14092" h="11545" extrusionOk="0">
                  <a:moveTo>
                    <a:pt x="12817" y="1274"/>
                  </a:moveTo>
                  <a:lnTo>
                    <a:pt x="12817" y="10272"/>
                  </a:lnTo>
                  <a:lnTo>
                    <a:pt x="1273" y="10272"/>
                  </a:lnTo>
                  <a:lnTo>
                    <a:pt x="1273" y="1274"/>
                  </a:ln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10908"/>
                  </a:lnTo>
                  <a:cubicBezTo>
                    <a:pt x="0" y="11260"/>
                    <a:pt x="285" y="11545"/>
                    <a:pt x="637" y="11545"/>
                  </a:cubicBezTo>
                  <a:lnTo>
                    <a:pt x="13454" y="11545"/>
                  </a:lnTo>
                  <a:cubicBezTo>
                    <a:pt x="13806" y="11545"/>
                    <a:pt x="14091" y="11260"/>
                    <a:pt x="14090" y="10908"/>
                  </a:cubicBezTo>
                  <a:lnTo>
                    <a:pt x="14090" y="637"/>
                  </a:lnTo>
                  <a:cubicBezTo>
                    <a:pt x="14091" y="285"/>
                    <a:pt x="13806" y="1"/>
                    <a:pt x="134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71"/>
            <p:cNvSpPr/>
            <p:nvPr/>
          </p:nvSpPr>
          <p:spPr>
            <a:xfrm>
              <a:off x="1608993" y="3552017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0"/>
                  </a:moveTo>
                  <a:cubicBezTo>
                    <a:pt x="430" y="0"/>
                    <a:pt x="198" y="156"/>
                    <a:pt x="99" y="393"/>
                  </a:cubicBezTo>
                  <a:cubicBezTo>
                    <a:pt x="1" y="631"/>
                    <a:pt x="55" y="905"/>
                    <a:pt x="236" y="1088"/>
                  </a:cubicBezTo>
                  <a:cubicBezTo>
                    <a:pt x="359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9" y="1127"/>
                    <a:pt x="1324" y="895"/>
                    <a:pt x="1324" y="638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71"/>
            <p:cNvSpPr/>
            <p:nvPr/>
          </p:nvSpPr>
          <p:spPr>
            <a:xfrm>
              <a:off x="1608993" y="3593278"/>
              <a:ext cx="21462" cy="20623"/>
            </a:xfrm>
            <a:custGeom>
              <a:avLst/>
              <a:gdLst/>
              <a:ahLst/>
              <a:cxnLst/>
              <a:rect l="l" t="t" r="r" b="b"/>
              <a:pathLst>
                <a:path w="1325" h="1273" extrusionOk="0">
                  <a:moveTo>
                    <a:pt x="690" y="0"/>
                  </a:moveTo>
                  <a:cubicBezTo>
                    <a:pt x="689" y="0"/>
                    <a:pt x="688" y="0"/>
                    <a:pt x="688" y="0"/>
                  </a:cubicBezTo>
                  <a:cubicBezTo>
                    <a:pt x="430" y="0"/>
                    <a:pt x="198" y="155"/>
                    <a:pt x="99" y="393"/>
                  </a:cubicBezTo>
                  <a:cubicBezTo>
                    <a:pt x="1" y="630"/>
                    <a:pt x="55" y="904"/>
                    <a:pt x="236" y="1087"/>
                  </a:cubicBezTo>
                  <a:cubicBezTo>
                    <a:pt x="359" y="1208"/>
                    <a:pt x="522" y="1273"/>
                    <a:pt x="688" y="1273"/>
                  </a:cubicBezTo>
                  <a:cubicBezTo>
                    <a:pt x="770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6"/>
                    <a:pt x="1040" y="0"/>
                    <a:pt x="6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1"/>
            <p:cNvSpPr/>
            <p:nvPr/>
          </p:nvSpPr>
          <p:spPr>
            <a:xfrm>
              <a:off x="1608993" y="3634523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0"/>
                  </a:moveTo>
                  <a:cubicBezTo>
                    <a:pt x="430" y="0"/>
                    <a:pt x="198" y="156"/>
                    <a:pt x="99" y="393"/>
                  </a:cubicBezTo>
                  <a:cubicBezTo>
                    <a:pt x="1" y="631"/>
                    <a:pt x="55" y="905"/>
                    <a:pt x="236" y="1088"/>
                  </a:cubicBezTo>
                  <a:cubicBezTo>
                    <a:pt x="359" y="1209"/>
                    <a:pt x="522" y="1274"/>
                    <a:pt x="688" y="1274"/>
                  </a:cubicBezTo>
                  <a:cubicBezTo>
                    <a:pt x="770" y="1274"/>
                    <a:pt x="852" y="1258"/>
                    <a:pt x="931" y="1226"/>
                  </a:cubicBezTo>
                  <a:cubicBezTo>
                    <a:pt x="1169" y="1128"/>
                    <a:pt x="1324" y="895"/>
                    <a:pt x="1324" y="638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2" name="Google Shape;7372;p71"/>
          <p:cNvGrpSpPr/>
          <p:nvPr/>
        </p:nvGrpSpPr>
        <p:grpSpPr>
          <a:xfrm>
            <a:off x="2529939" y="2924044"/>
            <a:ext cx="359943" cy="274236"/>
            <a:chOff x="1062149" y="3506300"/>
            <a:chExt cx="351988" cy="268175"/>
          </a:xfrm>
        </p:grpSpPr>
        <p:sp>
          <p:nvSpPr>
            <p:cNvPr id="7373" name="Google Shape;7373;p71"/>
            <p:cNvSpPr/>
            <p:nvPr/>
          </p:nvSpPr>
          <p:spPr>
            <a:xfrm>
              <a:off x="1062149" y="3506300"/>
              <a:ext cx="351988" cy="268175"/>
            </a:xfrm>
            <a:custGeom>
              <a:avLst/>
              <a:gdLst/>
              <a:ahLst/>
              <a:cxnLst/>
              <a:rect l="l" t="t" r="r" b="b"/>
              <a:pathLst>
                <a:path w="21731" h="16554" extrusionOk="0">
                  <a:moveTo>
                    <a:pt x="3182" y="1275"/>
                  </a:moveTo>
                  <a:cubicBezTo>
                    <a:pt x="3183" y="1275"/>
                    <a:pt x="3183" y="1275"/>
                    <a:pt x="3184" y="1275"/>
                  </a:cubicBezTo>
                  <a:lnTo>
                    <a:pt x="18548" y="1275"/>
                  </a:lnTo>
                  <a:cubicBezTo>
                    <a:pt x="18899" y="1275"/>
                    <a:pt x="19184" y="1560"/>
                    <a:pt x="19185" y="1912"/>
                  </a:cubicBezTo>
                  <a:lnTo>
                    <a:pt x="19185" y="12734"/>
                  </a:lnTo>
                  <a:lnTo>
                    <a:pt x="2548" y="12734"/>
                  </a:lnTo>
                  <a:lnTo>
                    <a:pt x="2548" y="1912"/>
                  </a:lnTo>
                  <a:cubicBezTo>
                    <a:pt x="2546" y="1560"/>
                    <a:pt x="2831" y="1275"/>
                    <a:pt x="3182" y="1275"/>
                  </a:cubicBezTo>
                  <a:close/>
                  <a:moveTo>
                    <a:pt x="20328" y="14007"/>
                  </a:moveTo>
                  <a:cubicBezTo>
                    <a:pt x="20142" y="14508"/>
                    <a:pt x="19791" y="14989"/>
                    <a:pt x="19541" y="15280"/>
                  </a:cubicBezTo>
                  <a:lnTo>
                    <a:pt x="2190" y="15280"/>
                  </a:lnTo>
                  <a:cubicBezTo>
                    <a:pt x="1940" y="14989"/>
                    <a:pt x="1590" y="14509"/>
                    <a:pt x="1403" y="14007"/>
                  </a:cubicBezTo>
                  <a:close/>
                  <a:moveTo>
                    <a:pt x="3182" y="1"/>
                  </a:moveTo>
                  <a:cubicBezTo>
                    <a:pt x="2127" y="1"/>
                    <a:pt x="1273" y="856"/>
                    <a:pt x="1273" y="1910"/>
                  </a:cubicBezTo>
                  <a:lnTo>
                    <a:pt x="1273" y="12733"/>
                  </a:lnTo>
                  <a:lnTo>
                    <a:pt x="637" y="12733"/>
                  </a:lnTo>
                  <a:cubicBezTo>
                    <a:pt x="286" y="12733"/>
                    <a:pt x="0" y="13018"/>
                    <a:pt x="0" y="13370"/>
                  </a:cubicBezTo>
                  <a:cubicBezTo>
                    <a:pt x="0" y="14864"/>
                    <a:pt x="1310" y="16217"/>
                    <a:pt x="1460" y="16367"/>
                  </a:cubicBezTo>
                  <a:cubicBezTo>
                    <a:pt x="1580" y="16486"/>
                    <a:pt x="1742" y="16552"/>
                    <a:pt x="1911" y="16553"/>
                  </a:cubicBezTo>
                  <a:lnTo>
                    <a:pt x="19821" y="16553"/>
                  </a:lnTo>
                  <a:cubicBezTo>
                    <a:pt x="19989" y="16553"/>
                    <a:pt x="20152" y="16487"/>
                    <a:pt x="20271" y="16367"/>
                  </a:cubicBezTo>
                  <a:cubicBezTo>
                    <a:pt x="20420" y="16219"/>
                    <a:pt x="21731" y="14865"/>
                    <a:pt x="21731" y="13371"/>
                  </a:cubicBezTo>
                  <a:cubicBezTo>
                    <a:pt x="21731" y="13019"/>
                    <a:pt x="21446" y="12734"/>
                    <a:pt x="21094" y="12734"/>
                  </a:cubicBezTo>
                  <a:lnTo>
                    <a:pt x="20458" y="12734"/>
                  </a:lnTo>
                  <a:lnTo>
                    <a:pt x="20458" y="1912"/>
                  </a:lnTo>
                  <a:cubicBezTo>
                    <a:pt x="20457" y="857"/>
                    <a:pt x="19602" y="2"/>
                    <a:pt x="18548" y="1"/>
                  </a:cubicBezTo>
                  <a:lnTo>
                    <a:pt x="3184" y="1"/>
                  </a:lnTo>
                  <a:cubicBezTo>
                    <a:pt x="3183" y="1"/>
                    <a:pt x="3183" y="1"/>
                    <a:pt x="3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71"/>
            <p:cNvSpPr/>
            <p:nvPr/>
          </p:nvSpPr>
          <p:spPr>
            <a:xfrm>
              <a:off x="1145323" y="3547578"/>
              <a:ext cx="185640" cy="61900"/>
            </a:xfrm>
            <a:custGeom>
              <a:avLst/>
              <a:gdLst/>
              <a:ahLst/>
              <a:cxnLst/>
              <a:rect l="l" t="t" r="r" b="b"/>
              <a:pathLst>
                <a:path w="11461" h="3821" extrusionOk="0">
                  <a:moveTo>
                    <a:pt x="10187" y="1274"/>
                  </a:moveTo>
                  <a:lnTo>
                    <a:pt x="10187" y="2547"/>
                  </a:lnTo>
                  <a:lnTo>
                    <a:pt x="1274" y="2547"/>
                  </a:lnTo>
                  <a:lnTo>
                    <a:pt x="1274" y="1274"/>
                  </a:lnTo>
                  <a:close/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0"/>
                    <a:pt x="637" y="3820"/>
                  </a:cubicBezTo>
                  <a:lnTo>
                    <a:pt x="10824" y="3820"/>
                  </a:lnTo>
                  <a:cubicBezTo>
                    <a:pt x="11176" y="3820"/>
                    <a:pt x="11460" y="3536"/>
                    <a:pt x="11460" y="3184"/>
                  </a:cubicBezTo>
                  <a:lnTo>
                    <a:pt x="11460" y="637"/>
                  </a:lnTo>
                  <a:cubicBezTo>
                    <a:pt x="11460" y="285"/>
                    <a:pt x="11176" y="0"/>
                    <a:pt x="108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1"/>
            <p:cNvSpPr/>
            <p:nvPr/>
          </p:nvSpPr>
          <p:spPr>
            <a:xfrm>
              <a:off x="1145323" y="3630084"/>
              <a:ext cx="82526" cy="61900"/>
            </a:xfrm>
            <a:custGeom>
              <a:avLst/>
              <a:gdLst/>
              <a:ahLst/>
              <a:cxnLst/>
              <a:rect l="l" t="t" r="r" b="b"/>
              <a:pathLst>
                <a:path w="5095" h="3821" extrusionOk="0">
                  <a:moveTo>
                    <a:pt x="3821" y="1273"/>
                  </a:moveTo>
                  <a:lnTo>
                    <a:pt x="3821" y="2548"/>
                  </a:lnTo>
                  <a:lnTo>
                    <a:pt x="1274" y="2548"/>
                  </a:lnTo>
                  <a:lnTo>
                    <a:pt x="1274" y="1273"/>
                  </a:lnTo>
                  <a:close/>
                  <a:moveTo>
                    <a:pt x="637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1"/>
                    <a:pt x="637" y="3821"/>
                  </a:cubicBezTo>
                  <a:lnTo>
                    <a:pt x="4458" y="3821"/>
                  </a:lnTo>
                  <a:cubicBezTo>
                    <a:pt x="4810" y="3821"/>
                    <a:pt x="5094" y="3536"/>
                    <a:pt x="5094" y="3184"/>
                  </a:cubicBezTo>
                  <a:lnTo>
                    <a:pt x="5094" y="637"/>
                  </a:lnTo>
                  <a:cubicBezTo>
                    <a:pt x="5094" y="285"/>
                    <a:pt x="4810" y="0"/>
                    <a:pt x="44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1"/>
            <p:cNvSpPr/>
            <p:nvPr/>
          </p:nvSpPr>
          <p:spPr>
            <a:xfrm>
              <a:off x="1248453" y="3630084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4457" y="1273"/>
                  </a:lnTo>
                  <a:cubicBezTo>
                    <a:pt x="4809" y="1273"/>
                    <a:pt x="5093" y="989"/>
                    <a:pt x="5093" y="637"/>
                  </a:cubicBezTo>
                  <a:cubicBezTo>
                    <a:pt x="5093" y="285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71"/>
            <p:cNvSpPr/>
            <p:nvPr/>
          </p:nvSpPr>
          <p:spPr>
            <a:xfrm>
              <a:off x="1248453" y="3671330"/>
              <a:ext cx="82510" cy="20655"/>
            </a:xfrm>
            <a:custGeom>
              <a:avLst/>
              <a:gdLst/>
              <a:ahLst/>
              <a:cxnLst/>
              <a:rect l="l" t="t" r="r" b="b"/>
              <a:pathLst>
                <a:path w="5094" h="1275" extrusionOk="0">
                  <a:moveTo>
                    <a:pt x="637" y="0"/>
                  </a:moveTo>
                  <a:cubicBezTo>
                    <a:pt x="286" y="0"/>
                    <a:pt x="0" y="286"/>
                    <a:pt x="0" y="638"/>
                  </a:cubicBezTo>
                  <a:cubicBezTo>
                    <a:pt x="0" y="989"/>
                    <a:pt x="286" y="1275"/>
                    <a:pt x="637" y="1275"/>
                  </a:cubicBezTo>
                  <a:lnTo>
                    <a:pt x="4457" y="1275"/>
                  </a:lnTo>
                  <a:cubicBezTo>
                    <a:pt x="4809" y="1275"/>
                    <a:pt x="5093" y="989"/>
                    <a:pt x="5093" y="638"/>
                  </a:cubicBezTo>
                  <a:cubicBezTo>
                    <a:pt x="5093" y="286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8" name="Google Shape;7378;p71"/>
          <p:cNvGrpSpPr/>
          <p:nvPr/>
        </p:nvGrpSpPr>
        <p:grpSpPr>
          <a:xfrm>
            <a:off x="3286830" y="2892402"/>
            <a:ext cx="359943" cy="337518"/>
            <a:chOff x="572969" y="3484333"/>
            <a:chExt cx="351988" cy="330059"/>
          </a:xfrm>
        </p:grpSpPr>
        <p:sp>
          <p:nvSpPr>
            <p:cNvPr id="7379" name="Google Shape;7379;p71"/>
            <p:cNvSpPr/>
            <p:nvPr/>
          </p:nvSpPr>
          <p:spPr>
            <a:xfrm>
              <a:off x="715571" y="3566823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2062" y="1274"/>
                  </a:moveTo>
                  <a:cubicBezTo>
                    <a:pt x="2144" y="1274"/>
                    <a:pt x="2226" y="1290"/>
                    <a:pt x="2304" y="1322"/>
                  </a:cubicBezTo>
                  <a:cubicBezTo>
                    <a:pt x="2542" y="1422"/>
                    <a:pt x="2697" y="1653"/>
                    <a:pt x="2697" y="1911"/>
                  </a:cubicBezTo>
                  <a:cubicBezTo>
                    <a:pt x="2697" y="2262"/>
                    <a:pt x="2413" y="2546"/>
                    <a:pt x="2061" y="2548"/>
                  </a:cubicBezTo>
                  <a:cubicBezTo>
                    <a:pt x="1804" y="2548"/>
                    <a:pt x="1571" y="2393"/>
                    <a:pt x="1473" y="2155"/>
                  </a:cubicBezTo>
                  <a:cubicBezTo>
                    <a:pt x="1374" y="1916"/>
                    <a:pt x="1428" y="1643"/>
                    <a:pt x="1611" y="1460"/>
                  </a:cubicBezTo>
                  <a:cubicBezTo>
                    <a:pt x="1733" y="1339"/>
                    <a:pt x="1896" y="1274"/>
                    <a:pt x="2062" y="1274"/>
                  </a:cubicBezTo>
                  <a:close/>
                  <a:moveTo>
                    <a:pt x="2061" y="1"/>
                  </a:moveTo>
                  <a:cubicBezTo>
                    <a:pt x="1564" y="1"/>
                    <a:pt x="1076" y="195"/>
                    <a:pt x="711" y="560"/>
                  </a:cubicBezTo>
                  <a:cubicBezTo>
                    <a:pt x="165" y="1107"/>
                    <a:pt x="1" y="1928"/>
                    <a:pt x="297" y="2642"/>
                  </a:cubicBezTo>
                  <a:cubicBezTo>
                    <a:pt x="592" y="3355"/>
                    <a:pt x="1289" y="3821"/>
                    <a:pt x="2061" y="3821"/>
                  </a:cubicBezTo>
                  <a:cubicBezTo>
                    <a:pt x="3115" y="3819"/>
                    <a:pt x="3970" y="2964"/>
                    <a:pt x="3972" y="1911"/>
                  </a:cubicBezTo>
                  <a:cubicBezTo>
                    <a:pt x="3972" y="1138"/>
                    <a:pt x="3506" y="442"/>
                    <a:pt x="2793" y="146"/>
                  </a:cubicBezTo>
                  <a:cubicBezTo>
                    <a:pt x="2556" y="48"/>
                    <a:pt x="2308" y="1"/>
                    <a:pt x="20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1"/>
            <p:cNvSpPr/>
            <p:nvPr/>
          </p:nvSpPr>
          <p:spPr>
            <a:xfrm>
              <a:off x="656143" y="3525578"/>
              <a:ext cx="185623" cy="185652"/>
            </a:xfrm>
            <a:custGeom>
              <a:avLst/>
              <a:gdLst/>
              <a:ahLst/>
              <a:cxnLst/>
              <a:rect l="l" t="t" r="r" b="b"/>
              <a:pathLst>
                <a:path w="11460" h="11460" extrusionOk="0">
                  <a:moveTo>
                    <a:pt x="5730" y="1273"/>
                  </a:moveTo>
                  <a:cubicBezTo>
                    <a:pt x="8187" y="1273"/>
                    <a:pt x="10187" y="3273"/>
                    <a:pt x="10187" y="5730"/>
                  </a:cubicBezTo>
                  <a:cubicBezTo>
                    <a:pt x="10187" y="8187"/>
                    <a:pt x="8187" y="10187"/>
                    <a:pt x="5730" y="10187"/>
                  </a:cubicBezTo>
                  <a:cubicBezTo>
                    <a:pt x="3273" y="10187"/>
                    <a:pt x="1274" y="8187"/>
                    <a:pt x="1274" y="5730"/>
                  </a:cubicBezTo>
                  <a:cubicBezTo>
                    <a:pt x="1274" y="3273"/>
                    <a:pt x="3273" y="1273"/>
                    <a:pt x="5730" y="1273"/>
                  </a:cubicBezTo>
                  <a:close/>
                  <a:moveTo>
                    <a:pt x="5730" y="0"/>
                  </a:moveTo>
                  <a:cubicBezTo>
                    <a:pt x="2571" y="0"/>
                    <a:pt x="0" y="2570"/>
                    <a:pt x="0" y="5730"/>
                  </a:cubicBezTo>
                  <a:cubicBezTo>
                    <a:pt x="0" y="8889"/>
                    <a:pt x="2571" y="11460"/>
                    <a:pt x="5730" y="11460"/>
                  </a:cubicBezTo>
                  <a:cubicBezTo>
                    <a:pt x="8890" y="11460"/>
                    <a:pt x="11459" y="8889"/>
                    <a:pt x="11459" y="5730"/>
                  </a:cubicBezTo>
                  <a:cubicBezTo>
                    <a:pt x="11459" y="2570"/>
                    <a:pt x="8890" y="0"/>
                    <a:pt x="5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71"/>
            <p:cNvSpPr/>
            <p:nvPr/>
          </p:nvSpPr>
          <p:spPr>
            <a:xfrm>
              <a:off x="707100" y="3628707"/>
              <a:ext cx="83482" cy="28415"/>
            </a:xfrm>
            <a:custGeom>
              <a:avLst/>
              <a:gdLst/>
              <a:ahLst/>
              <a:cxnLst/>
              <a:rect l="l" t="t" r="r" b="b"/>
              <a:pathLst>
                <a:path w="5154" h="1754" extrusionOk="0">
                  <a:moveTo>
                    <a:pt x="2584" y="1"/>
                  </a:moveTo>
                  <a:cubicBezTo>
                    <a:pt x="1841" y="1"/>
                    <a:pt x="1098" y="186"/>
                    <a:pt x="427" y="556"/>
                  </a:cubicBezTo>
                  <a:cubicBezTo>
                    <a:pt x="116" y="726"/>
                    <a:pt x="1" y="1116"/>
                    <a:pt x="173" y="1426"/>
                  </a:cubicBezTo>
                  <a:cubicBezTo>
                    <a:pt x="289" y="1636"/>
                    <a:pt x="507" y="1754"/>
                    <a:pt x="730" y="1754"/>
                  </a:cubicBezTo>
                  <a:cubicBezTo>
                    <a:pt x="837" y="1754"/>
                    <a:pt x="945" y="1727"/>
                    <a:pt x="1044" y="1671"/>
                  </a:cubicBezTo>
                  <a:cubicBezTo>
                    <a:pt x="1523" y="1406"/>
                    <a:pt x="2054" y="1274"/>
                    <a:pt x="2584" y="1274"/>
                  </a:cubicBezTo>
                  <a:cubicBezTo>
                    <a:pt x="3115" y="1274"/>
                    <a:pt x="3645" y="1406"/>
                    <a:pt x="4124" y="1671"/>
                  </a:cubicBezTo>
                  <a:cubicBezTo>
                    <a:pt x="4220" y="1723"/>
                    <a:pt x="4324" y="1748"/>
                    <a:pt x="4427" y="1748"/>
                  </a:cubicBezTo>
                  <a:cubicBezTo>
                    <a:pt x="4651" y="1748"/>
                    <a:pt x="4868" y="1629"/>
                    <a:pt x="4984" y="1419"/>
                  </a:cubicBezTo>
                  <a:cubicBezTo>
                    <a:pt x="5154" y="1113"/>
                    <a:pt x="5045" y="728"/>
                    <a:pt x="4742" y="556"/>
                  </a:cubicBezTo>
                  <a:cubicBezTo>
                    <a:pt x="4070" y="186"/>
                    <a:pt x="3327" y="1"/>
                    <a:pt x="25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71"/>
            <p:cNvSpPr/>
            <p:nvPr/>
          </p:nvSpPr>
          <p:spPr>
            <a:xfrm>
              <a:off x="572969" y="3484333"/>
              <a:ext cx="351988" cy="330059"/>
            </a:xfrm>
            <a:custGeom>
              <a:avLst/>
              <a:gdLst/>
              <a:ahLst/>
              <a:cxnLst/>
              <a:rect l="l" t="t" r="r" b="b"/>
              <a:pathLst>
                <a:path w="21731" h="20374" extrusionOk="0">
                  <a:moveTo>
                    <a:pt x="19821" y="1273"/>
                  </a:moveTo>
                  <a:cubicBezTo>
                    <a:pt x="20173" y="1273"/>
                    <a:pt x="20457" y="1558"/>
                    <a:pt x="20457" y="1910"/>
                  </a:cubicBezTo>
                  <a:lnTo>
                    <a:pt x="20458" y="14644"/>
                  </a:lnTo>
                  <a:cubicBezTo>
                    <a:pt x="20457" y="14994"/>
                    <a:pt x="20173" y="15279"/>
                    <a:pt x="19822" y="15280"/>
                  </a:cubicBezTo>
                  <a:lnTo>
                    <a:pt x="1910" y="15280"/>
                  </a:lnTo>
                  <a:cubicBezTo>
                    <a:pt x="1558" y="15279"/>
                    <a:pt x="1274" y="14994"/>
                    <a:pt x="1274" y="14644"/>
                  </a:cubicBezTo>
                  <a:lnTo>
                    <a:pt x="1274" y="1910"/>
                  </a:lnTo>
                  <a:cubicBezTo>
                    <a:pt x="1274" y="1558"/>
                    <a:pt x="1558" y="1273"/>
                    <a:pt x="1910" y="1273"/>
                  </a:cubicBezTo>
                  <a:close/>
                  <a:moveTo>
                    <a:pt x="11542" y="16552"/>
                  </a:moveTo>
                  <a:cubicBezTo>
                    <a:pt x="11659" y="17527"/>
                    <a:pt x="12016" y="18443"/>
                    <a:pt x="12332" y="19099"/>
                  </a:cubicBezTo>
                  <a:lnTo>
                    <a:pt x="9400" y="19099"/>
                  </a:lnTo>
                  <a:cubicBezTo>
                    <a:pt x="9716" y="18444"/>
                    <a:pt x="10074" y="17528"/>
                    <a:pt x="10190" y="16552"/>
                  </a:cubicBezTo>
                  <a:close/>
                  <a:moveTo>
                    <a:pt x="1910" y="1"/>
                  </a:moveTo>
                  <a:cubicBezTo>
                    <a:pt x="856" y="2"/>
                    <a:pt x="2" y="855"/>
                    <a:pt x="1" y="1910"/>
                  </a:cubicBezTo>
                  <a:lnTo>
                    <a:pt x="1" y="14642"/>
                  </a:lnTo>
                  <a:cubicBezTo>
                    <a:pt x="2" y="15697"/>
                    <a:pt x="857" y="16550"/>
                    <a:pt x="1910" y="16552"/>
                  </a:cubicBezTo>
                  <a:lnTo>
                    <a:pt x="8906" y="16552"/>
                  </a:lnTo>
                  <a:cubicBezTo>
                    <a:pt x="8744" y="17621"/>
                    <a:pt x="8232" y="18625"/>
                    <a:pt x="7962" y="19099"/>
                  </a:cubicBezTo>
                  <a:lnTo>
                    <a:pt x="5773" y="19099"/>
                  </a:lnTo>
                  <a:cubicBezTo>
                    <a:pt x="5421" y="19099"/>
                    <a:pt x="5135" y="19383"/>
                    <a:pt x="5135" y="19735"/>
                  </a:cubicBezTo>
                  <a:cubicBezTo>
                    <a:pt x="5135" y="20087"/>
                    <a:pt x="5421" y="20373"/>
                    <a:pt x="5773" y="20373"/>
                  </a:cubicBezTo>
                  <a:lnTo>
                    <a:pt x="15958" y="20373"/>
                  </a:lnTo>
                  <a:cubicBezTo>
                    <a:pt x="16310" y="20373"/>
                    <a:pt x="16594" y="20087"/>
                    <a:pt x="16594" y="19735"/>
                  </a:cubicBezTo>
                  <a:cubicBezTo>
                    <a:pt x="16594" y="19383"/>
                    <a:pt x="16310" y="19099"/>
                    <a:pt x="15958" y="19099"/>
                  </a:cubicBezTo>
                  <a:lnTo>
                    <a:pt x="13769" y="19099"/>
                  </a:lnTo>
                  <a:cubicBezTo>
                    <a:pt x="13498" y="18627"/>
                    <a:pt x="12986" y="17624"/>
                    <a:pt x="12825" y="16552"/>
                  </a:cubicBezTo>
                  <a:lnTo>
                    <a:pt x="19821" y="16552"/>
                  </a:lnTo>
                  <a:cubicBezTo>
                    <a:pt x="20875" y="16550"/>
                    <a:pt x="21729" y="15697"/>
                    <a:pt x="21730" y="14642"/>
                  </a:cubicBezTo>
                  <a:lnTo>
                    <a:pt x="21730" y="1910"/>
                  </a:lnTo>
                  <a:cubicBezTo>
                    <a:pt x="21729" y="855"/>
                    <a:pt x="20874" y="2"/>
                    <a:pt x="198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3" name="Google Shape;7383;p71"/>
          <p:cNvSpPr/>
          <p:nvPr/>
        </p:nvSpPr>
        <p:spPr>
          <a:xfrm>
            <a:off x="4032577" y="2892074"/>
            <a:ext cx="359936" cy="338174"/>
          </a:xfrm>
          <a:custGeom>
            <a:avLst/>
            <a:gdLst/>
            <a:ahLst/>
            <a:cxnLst/>
            <a:rect l="l" t="t" r="r" b="b"/>
            <a:pathLst>
              <a:path w="21732" h="20415" extrusionOk="0">
                <a:moveTo>
                  <a:pt x="14050" y="1273"/>
                </a:moveTo>
                <a:lnTo>
                  <a:pt x="14050" y="3820"/>
                </a:lnTo>
                <a:lnTo>
                  <a:pt x="7684" y="3820"/>
                </a:lnTo>
                <a:lnTo>
                  <a:pt x="7684" y="1273"/>
                </a:lnTo>
                <a:close/>
                <a:moveTo>
                  <a:pt x="11504" y="5094"/>
                </a:moveTo>
                <a:lnTo>
                  <a:pt x="11504" y="10186"/>
                </a:lnTo>
                <a:lnTo>
                  <a:pt x="10231" y="10186"/>
                </a:lnTo>
                <a:lnTo>
                  <a:pt x="10231" y="5094"/>
                </a:lnTo>
                <a:close/>
                <a:moveTo>
                  <a:pt x="8958" y="5094"/>
                </a:moveTo>
                <a:lnTo>
                  <a:pt x="8958" y="10186"/>
                </a:lnTo>
                <a:lnTo>
                  <a:pt x="8321" y="10186"/>
                </a:lnTo>
                <a:cubicBezTo>
                  <a:pt x="7969" y="10186"/>
                  <a:pt x="7684" y="10472"/>
                  <a:pt x="7684" y="10822"/>
                </a:cubicBezTo>
                <a:lnTo>
                  <a:pt x="7684" y="11311"/>
                </a:lnTo>
                <a:cubicBezTo>
                  <a:pt x="4819" y="11057"/>
                  <a:pt x="2298" y="10543"/>
                  <a:pt x="1275" y="10317"/>
                </a:cubicBezTo>
                <a:lnTo>
                  <a:pt x="1275" y="10316"/>
                </a:lnTo>
                <a:lnTo>
                  <a:pt x="1275" y="5094"/>
                </a:lnTo>
                <a:close/>
                <a:moveTo>
                  <a:pt x="20460" y="5094"/>
                </a:moveTo>
                <a:lnTo>
                  <a:pt x="20460" y="10316"/>
                </a:lnTo>
                <a:cubicBezTo>
                  <a:pt x="19437" y="10543"/>
                  <a:pt x="16916" y="11057"/>
                  <a:pt x="14051" y="11311"/>
                </a:cubicBezTo>
                <a:lnTo>
                  <a:pt x="14051" y="10822"/>
                </a:lnTo>
                <a:cubicBezTo>
                  <a:pt x="14051" y="10472"/>
                  <a:pt x="13765" y="10186"/>
                  <a:pt x="13415" y="10186"/>
                </a:cubicBezTo>
                <a:lnTo>
                  <a:pt x="12778" y="10186"/>
                </a:lnTo>
                <a:lnTo>
                  <a:pt x="12778" y="5094"/>
                </a:lnTo>
                <a:close/>
                <a:moveTo>
                  <a:pt x="12777" y="11459"/>
                </a:moveTo>
                <a:lnTo>
                  <a:pt x="12777" y="12732"/>
                </a:lnTo>
                <a:lnTo>
                  <a:pt x="8957" y="12732"/>
                </a:lnTo>
                <a:lnTo>
                  <a:pt x="8957" y="11459"/>
                </a:lnTo>
                <a:close/>
                <a:moveTo>
                  <a:pt x="11504" y="14006"/>
                </a:moveTo>
                <a:lnTo>
                  <a:pt x="11504" y="15652"/>
                </a:lnTo>
                <a:lnTo>
                  <a:pt x="10867" y="16289"/>
                </a:lnTo>
                <a:lnTo>
                  <a:pt x="10231" y="15652"/>
                </a:lnTo>
                <a:lnTo>
                  <a:pt x="10231" y="14006"/>
                </a:lnTo>
                <a:close/>
                <a:moveTo>
                  <a:pt x="19185" y="11877"/>
                </a:moveTo>
                <a:lnTo>
                  <a:pt x="19185" y="19142"/>
                </a:lnTo>
                <a:lnTo>
                  <a:pt x="2548" y="19142"/>
                </a:lnTo>
                <a:lnTo>
                  <a:pt x="2548" y="11877"/>
                </a:lnTo>
                <a:cubicBezTo>
                  <a:pt x="3858" y="12125"/>
                  <a:pt x="5682" y="12417"/>
                  <a:pt x="7684" y="12589"/>
                </a:cubicBezTo>
                <a:lnTo>
                  <a:pt x="7684" y="13370"/>
                </a:lnTo>
                <a:cubicBezTo>
                  <a:pt x="7684" y="13722"/>
                  <a:pt x="7968" y="14006"/>
                  <a:pt x="8320" y="14006"/>
                </a:cubicBezTo>
                <a:lnTo>
                  <a:pt x="8957" y="14006"/>
                </a:lnTo>
                <a:lnTo>
                  <a:pt x="8957" y="15917"/>
                </a:lnTo>
                <a:cubicBezTo>
                  <a:pt x="8957" y="16085"/>
                  <a:pt x="9024" y="16246"/>
                  <a:pt x="9143" y="16367"/>
                </a:cubicBezTo>
                <a:lnTo>
                  <a:pt x="10416" y="17640"/>
                </a:lnTo>
                <a:cubicBezTo>
                  <a:pt x="10540" y="17764"/>
                  <a:pt x="10704" y="17826"/>
                  <a:pt x="10867" y="17826"/>
                </a:cubicBezTo>
                <a:cubicBezTo>
                  <a:pt x="11030" y="17826"/>
                  <a:pt x="11193" y="17764"/>
                  <a:pt x="11317" y="17640"/>
                </a:cubicBezTo>
                <a:lnTo>
                  <a:pt x="12590" y="16367"/>
                </a:lnTo>
                <a:cubicBezTo>
                  <a:pt x="12709" y="16246"/>
                  <a:pt x="12777" y="16085"/>
                  <a:pt x="12777" y="15917"/>
                </a:cubicBezTo>
                <a:lnTo>
                  <a:pt x="12777" y="14006"/>
                </a:lnTo>
                <a:lnTo>
                  <a:pt x="13413" y="14006"/>
                </a:lnTo>
                <a:cubicBezTo>
                  <a:pt x="13765" y="14006"/>
                  <a:pt x="14050" y="13722"/>
                  <a:pt x="14050" y="13370"/>
                </a:cubicBezTo>
                <a:lnTo>
                  <a:pt x="14050" y="12589"/>
                </a:lnTo>
                <a:cubicBezTo>
                  <a:pt x="16052" y="12417"/>
                  <a:pt x="17875" y="12125"/>
                  <a:pt x="19185" y="11877"/>
                </a:cubicBezTo>
                <a:close/>
                <a:moveTo>
                  <a:pt x="7047" y="1"/>
                </a:moveTo>
                <a:cubicBezTo>
                  <a:pt x="6695" y="1"/>
                  <a:pt x="6411" y="285"/>
                  <a:pt x="6411" y="637"/>
                </a:cubicBezTo>
                <a:lnTo>
                  <a:pt x="6411" y="3820"/>
                </a:lnTo>
                <a:lnTo>
                  <a:pt x="637" y="3820"/>
                </a:lnTo>
                <a:cubicBezTo>
                  <a:pt x="285" y="3820"/>
                  <a:pt x="1" y="4106"/>
                  <a:pt x="1" y="4456"/>
                </a:cubicBezTo>
                <a:lnTo>
                  <a:pt x="1" y="10822"/>
                </a:lnTo>
                <a:cubicBezTo>
                  <a:pt x="1" y="11116"/>
                  <a:pt x="201" y="11372"/>
                  <a:pt x="485" y="11442"/>
                </a:cubicBezTo>
                <a:cubicBezTo>
                  <a:pt x="525" y="11451"/>
                  <a:pt x="805" y="11520"/>
                  <a:pt x="1274" y="11620"/>
                </a:cubicBezTo>
                <a:lnTo>
                  <a:pt x="1274" y="19778"/>
                </a:lnTo>
                <a:cubicBezTo>
                  <a:pt x="1274" y="20130"/>
                  <a:pt x="1560" y="20415"/>
                  <a:pt x="1910" y="20415"/>
                </a:cubicBezTo>
                <a:lnTo>
                  <a:pt x="19822" y="20415"/>
                </a:lnTo>
                <a:cubicBezTo>
                  <a:pt x="20174" y="20415"/>
                  <a:pt x="20458" y="20130"/>
                  <a:pt x="20458" y="19778"/>
                </a:cubicBezTo>
                <a:lnTo>
                  <a:pt x="20458" y="11622"/>
                </a:lnTo>
                <a:cubicBezTo>
                  <a:pt x="20927" y="11520"/>
                  <a:pt x="21209" y="11451"/>
                  <a:pt x="21248" y="11442"/>
                </a:cubicBezTo>
                <a:cubicBezTo>
                  <a:pt x="21531" y="11372"/>
                  <a:pt x="21731" y="11116"/>
                  <a:pt x="21731" y="10824"/>
                </a:cubicBezTo>
                <a:lnTo>
                  <a:pt x="21731" y="4456"/>
                </a:lnTo>
                <a:cubicBezTo>
                  <a:pt x="21731" y="4106"/>
                  <a:pt x="21447" y="3820"/>
                  <a:pt x="21095" y="3820"/>
                </a:cubicBezTo>
                <a:lnTo>
                  <a:pt x="15323" y="3820"/>
                </a:lnTo>
                <a:lnTo>
                  <a:pt x="15323" y="637"/>
                </a:lnTo>
                <a:cubicBezTo>
                  <a:pt x="15323" y="285"/>
                  <a:pt x="15037" y="1"/>
                  <a:pt x="146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4" name="Google Shape;7384;p71"/>
          <p:cNvGrpSpPr/>
          <p:nvPr/>
        </p:nvGrpSpPr>
        <p:grpSpPr>
          <a:xfrm>
            <a:off x="4775125" y="2881154"/>
            <a:ext cx="359943" cy="360015"/>
            <a:chOff x="1825440" y="1754027"/>
            <a:chExt cx="351988" cy="352058"/>
          </a:xfrm>
        </p:grpSpPr>
        <p:sp>
          <p:nvSpPr>
            <p:cNvPr id="7385" name="Google Shape;7385;p71"/>
            <p:cNvSpPr/>
            <p:nvPr/>
          </p:nvSpPr>
          <p:spPr>
            <a:xfrm>
              <a:off x="1949853" y="1940360"/>
              <a:ext cx="227575" cy="165726"/>
            </a:xfrm>
            <a:custGeom>
              <a:avLst/>
              <a:gdLst/>
              <a:ahLst/>
              <a:cxnLst/>
              <a:rect l="l" t="t" r="r" b="b"/>
              <a:pathLst>
                <a:path w="14050" h="10230" extrusionOk="0">
                  <a:moveTo>
                    <a:pt x="9550" y="1273"/>
                  </a:moveTo>
                  <a:cubicBezTo>
                    <a:pt x="11298" y="1273"/>
                    <a:pt x="12777" y="2730"/>
                    <a:pt x="12777" y="4456"/>
                  </a:cubicBezTo>
                  <a:cubicBezTo>
                    <a:pt x="12777" y="6181"/>
                    <a:pt x="11298" y="7639"/>
                    <a:pt x="9550" y="7639"/>
                  </a:cubicBezTo>
                  <a:lnTo>
                    <a:pt x="4457" y="7639"/>
                  </a:lnTo>
                  <a:cubicBezTo>
                    <a:pt x="4181" y="7639"/>
                    <a:pt x="3891" y="7592"/>
                    <a:pt x="3548" y="7487"/>
                  </a:cubicBezTo>
                  <a:cubicBezTo>
                    <a:pt x="3487" y="7469"/>
                    <a:pt x="3425" y="7460"/>
                    <a:pt x="3364" y="7460"/>
                  </a:cubicBezTo>
                  <a:cubicBezTo>
                    <a:pt x="3194" y="7460"/>
                    <a:pt x="3029" y="7528"/>
                    <a:pt x="2908" y="7653"/>
                  </a:cubicBezTo>
                  <a:lnTo>
                    <a:pt x="2548" y="8023"/>
                  </a:lnTo>
                  <a:lnTo>
                    <a:pt x="2548" y="7280"/>
                  </a:lnTo>
                  <a:cubicBezTo>
                    <a:pt x="2548" y="7098"/>
                    <a:pt x="2471" y="6928"/>
                    <a:pt x="2337" y="6807"/>
                  </a:cubicBezTo>
                  <a:cubicBezTo>
                    <a:pt x="1652" y="6187"/>
                    <a:pt x="1275" y="5353"/>
                    <a:pt x="1275" y="4456"/>
                  </a:cubicBezTo>
                  <a:cubicBezTo>
                    <a:pt x="1275" y="2701"/>
                    <a:pt x="2703" y="1273"/>
                    <a:pt x="4457" y="1273"/>
                  </a:cubicBezTo>
                  <a:close/>
                  <a:moveTo>
                    <a:pt x="4457" y="0"/>
                  </a:moveTo>
                  <a:cubicBezTo>
                    <a:pt x="2000" y="0"/>
                    <a:pt x="1" y="2000"/>
                    <a:pt x="1" y="4457"/>
                  </a:cubicBezTo>
                  <a:cubicBezTo>
                    <a:pt x="1" y="5604"/>
                    <a:pt x="462" y="6716"/>
                    <a:pt x="1275" y="7550"/>
                  </a:cubicBezTo>
                  <a:lnTo>
                    <a:pt x="1275" y="9593"/>
                  </a:lnTo>
                  <a:cubicBezTo>
                    <a:pt x="1275" y="9852"/>
                    <a:pt x="1432" y="10085"/>
                    <a:pt x="1672" y="10183"/>
                  </a:cubicBezTo>
                  <a:cubicBezTo>
                    <a:pt x="1750" y="10214"/>
                    <a:pt x="1831" y="10229"/>
                    <a:pt x="1911" y="10229"/>
                  </a:cubicBezTo>
                  <a:cubicBezTo>
                    <a:pt x="2080" y="10229"/>
                    <a:pt x="2246" y="10162"/>
                    <a:pt x="2368" y="10036"/>
                  </a:cubicBezTo>
                  <a:lnTo>
                    <a:pt x="3561" y="8808"/>
                  </a:lnTo>
                  <a:cubicBezTo>
                    <a:pt x="3855" y="8877"/>
                    <a:pt x="4156" y="8911"/>
                    <a:pt x="4457" y="8914"/>
                  </a:cubicBezTo>
                  <a:lnTo>
                    <a:pt x="9550" y="8914"/>
                  </a:lnTo>
                  <a:cubicBezTo>
                    <a:pt x="12009" y="8914"/>
                    <a:pt x="14049" y="6909"/>
                    <a:pt x="14049" y="4457"/>
                  </a:cubicBezTo>
                  <a:cubicBezTo>
                    <a:pt x="14049" y="2009"/>
                    <a:pt x="12012" y="0"/>
                    <a:pt x="9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71"/>
            <p:cNvSpPr/>
            <p:nvPr/>
          </p:nvSpPr>
          <p:spPr>
            <a:xfrm>
              <a:off x="2010918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0" y="632"/>
                    <a:pt x="55" y="904"/>
                    <a:pt x="237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71"/>
            <p:cNvSpPr/>
            <p:nvPr/>
          </p:nvSpPr>
          <p:spPr>
            <a:xfrm>
              <a:off x="2052173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7" y="155"/>
                    <a:pt x="99" y="394"/>
                  </a:cubicBezTo>
                  <a:cubicBezTo>
                    <a:pt x="1" y="632"/>
                    <a:pt x="55" y="904"/>
                    <a:pt x="236" y="1087"/>
                  </a:cubicBezTo>
                  <a:cubicBezTo>
                    <a:pt x="358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8" y="1127"/>
                    <a:pt x="1324" y="894"/>
                    <a:pt x="1324" y="637"/>
                  </a:cubicBezTo>
                  <a:cubicBezTo>
                    <a:pt x="1324" y="285"/>
                    <a:pt x="1038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71"/>
            <p:cNvSpPr/>
            <p:nvPr/>
          </p:nvSpPr>
          <p:spPr>
            <a:xfrm>
              <a:off x="2093412" y="200224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71"/>
            <p:cNvSpPr/>
            <p:nvPr/>
          </p:nvSpPr>
          <p:spPr>
            <a:xfrm>
              <a:off x="1825440" y="1754027"/>
              <a:ext cx="227559" cy="165726"/>
            </a:xfrm>
            <a:custGeom>
              <a:avLst/>
              <a:gdLst/>
              <a:ahLst/>
              <a:cxnLst/>
              <a:rect l="l" t="t" r="r" b="b"/>
              <a:pathLst>
                <a:path w="14049" h="10230" extrusionOk="0">
                  <a:moveTo>
                    <a:pt x="9592" y="1274"/>
                  </a:moveTo>
                  <a:cubicBezTo>
                    <a:pt x="11318" y="1274"/>
                    <a:pt x="12775" y="2752"/>
                    <a:pt x="12775" y="4500"/>
                  </a:cubicBezTo>
                  <a:cubicBezTo>
                    <a:pt x="12775" y="5396"/>
                    <a:pt x="12398" y="6231"/>
                    <a:pt x="11712" y="6850"/>
                  </a:cubicBezTo>
                  <a:cubicBezTo>
                    <a:pt x="11578" y="6970"/>
                    <a:pt x="11502" y="7142"/>
                    <a:pt x="11502" y="7322"/>
                  </a:cubicBezTo>
                  <a:lnTo>
                    <a:pt x="11502" y="8055"/>
                  </a:lnTo>
                  <a:lnTo>
                    <a:pt x="11135" y="7690"/>
                  </a:lnTo>
                  <a:cubicBezTo>
                    <a:pt x="11013" y="7568"/>
                    <a:pt x="10851" y="7503"/>
                    <a:pt x="10684" y="7503"/>
                  </a:cubicBezTo>
                  <a:cubicBezTo>
                    <a:pt x="10623" y="7503"/>
                    <a:pt x="10561" y="7512"/>
                    <a:pt x="10500" y="7530"/>
                  </a:cubicBezTo>
                  <a:cubicBezTo>
                    <a:pt x="10157" y="7634"/>
                    <a:pt x="9869" y="7683"/>
                    <a:pt x="9592" y="7683"/>
                  </a:cubicBezTo>
                  <a:lnTo>
                    <a:pt x="4499" y="7683"/>
                  </a:lnTo>
                  <a:cubicBezTo>
                    <a:pt x="2750" y="7683"/>
                    <a:pt x="1273" y="6225"/>
                    <a:pt x="1273" y="4500"/>
                  </a:cubicBezTo>
                  <a:cubicBezTo>
                    <a:pt x="1273" y="2752"/>
                    <a:pt x="2751" y="1274"/>
                    <a:pt x="4499" y="1274"/>
                  </a:cubicBezTo>
                  <a:close/>
                  <a:moveTo>
                    <a:pt x="4499" y="1"/>
                  </a:moveTo>
                  <a:cubicBezTo>
                    <a:pt x="2054" y="1"/>
                    <a:pt x="0" y="2034"/>
                    <a:pt x="0" y="4500"/>
                  </a:cubicBezTo>
                  <a:cubicBezTo>
                    <a:pt x="0" y="6948"/>
                    <a:pt x="2038" y="8956"/>
                    <a:pt x="4499" y="8956"/>
                  </a:cubicBezTo>
                  <a:lnTo>
                    <a:pt x="9592" y="8956"/>
                  </a:lnTo>
                  <a:cubicBezTo>
                    <a:pt x="9895" y="8954"/>
                    <a:pt x="10198" y="8918"/>
                    <a:pt x="10495" y="8849"/>
                  </a:cubicBezTo>
                  <a:lnTo>
                    <a:pt x="11688" y="10043"/>
                  </a:lnTo>
                  <a:cubicBezTo>
                    <a:pt x="11810" y="10165"/>
                    <a:pt x="11973" y="10229"/>
                    <a:pt x="12138" y="10229"/>
                  </a:cubicBezTo>
                  <a:cubicBezTo>
                    <a:pt x="12220" y="10229"/>
                    <a:pt x="12303" y="10213"/>
                    <a:pt x="12382" y="10180"/>
                  </a:cubicBezTo>
                  <a:cubicBezTo>
                    <a:pt x="12620" y="10083"/>
                    <a:pt x="12775" y="9850"/>
                    <a:pt x="12775" y="9593"/>
                  </a:cubicBezTo>
                  <a:lnTo>
                    <a:pt x="12775" y="7592"/>
                  </a:lnTo>
                  <a:cubicBezTo>
                    <a:pt x="13587" y="6759"/>
                    <a:pt x="14049" y="5647"/>
                    <a:pt x="14049" y="4500"/>
                  </a:cubicBezTo>
                  <a:cubicBezTo>
                    <a:pt x="14049" y="2041"/>
                    <a:pt x="12044" y="1"/>
                    <a:pt x="95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71"/>
            <p:cNvSpPr/>
            <p:nvPr/>
          </p:nvSpPr>
          <p:spPr>
            <a:xfrm>
              <a:off x="1887185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0" y="631"/>
                    <a:pt x="55" y="904"/>
                    <a:pt x="237" y="1087"/>
                  </a:cubicBezTo>
                  <a:cubicBezTo>
                    <a:pt x="358" y="1209"/>
                    <a:pt x="521" y="1273"/>
                    <a:pt x="686" y="1273"/>
                  </a:cubicBezTo>
                  <a:cubicBezTo>
                    <a:pt x="768" y="1273"/>
                    <a:pt x="851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8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71"/>
            <p:cNvSpPr/>
            <p:nvPr/>
          </p:nvSpPr>
          <p:spPr>
            <a:xfrm>
              <a:off x="1928424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30" y="0"/>
                    <a:pt x="197" y="155"/>
                    <a:pt x="100" y="393"/>
                  </a:cubicBezTo>
                  <a:cubicBezTo>
                    <a:pt x="0" y="631"/>
                    <a:pt x="55" y="904"/>
                    <a:pt x="237" y="1087"/>
                  </a:cubicBezTo>
                  <a:cubicBezTo>
                    <a:pt x="359" y="1209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71"/>
            <p:cNvSpPr/>
            <p:nvPr/>
          </p:nvSpPr>
          <p:spPr>
            <a:xfrm>
              <a:off x="1969679" y="181660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1" y="631"/>
                    <a:pt x="55" y="904"/>
                    <a:pt x="236" y="1087"/>
                  </a:cubicBezTo>
                  <a:cubicBezTo>
                    <a:pt x="358" y="1209"/>
                    <a:pt x="521" y="1273"/>
                    <a:pt x="686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3"/>
                    <a:pt x="1324" y="637"/>
                  </a:cubicBezTo>
                  <a:cubicBezTo>
                    <a:pt x="1324" y="285"/>
                    <a:pt x="1038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3" name="Google Shape;7393;p71"/>
          <p:cNvGrpSpPr/>
          <p:nvPr/>
        </p:nvGrpSpPr>
        <p:grpSpPr>
          <a:xfrm>
            <a:off x="5542558" y="2881162"/>
            <a:ext cx="359943" cy="359998"/>
            <a:chOff x="1358580" y="1711697"/>
            <a:chExt cx="351988" cy="352042"/>
          </a:xfrm>
        </p:grpSpPr>
        <p:sp>
          <p:nvSpPr>
            <p:cNvPr id="7394" name="Google Shape;7394;p71"/>
            <p:cNvSpPr/>
            <p:nvPr/>
          </p:nvSpPr>
          <p:spPr>
            <a:xfrm>
              <a:off x="1451246" y="1752958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8" y="0"/>
                  </a:moveTo>
                  <a:cubicBezTo>
                    <a:pt x="429" y="0"/>
                    <a:pt x="198" y="155"/>
                    <a:pt x="99" y="394"/>
                  </a:cubicBezTo>
                  <a:cubicBezTo>
                    <a:pt x="1" y="630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7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71"/>
            <p:cNvSpPr/>
            <p:nvPr/>
          </p:nvSpPr>
          <p:spPr>
            <a:xfrm>
              <a:off x="1441738" y="2001855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1911" y="1274"/>
                  </a:lnTo>
                  <a:cubicBezTo>
                    <a:pt x="2263" y="1274"/>
                    <a:pt x="2547" y="989"/>
                    <a:pt x="2547" y="637"/>
                  </a:cubicBezTo>
                  <a:cubicBezTo>
                    <a:pt x="2547" y="285"/>
                    <a:pt x="2263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71"/>
            <p:cNvSpPr/>
            <p:nvPr/>
          </p:nvSpPr>
          <p:spPr>
            <a:xfrm>
              <a:off x="1358580" y="1711697"/>
              <a:ext cx="351988" cy="352042"/>
            </a:xfrm>
            <a:custGeom>
              <a:avLst/>
              <a:gdLst/>
              <a:ahLst/>
              <a:cxnLst/>
              <a:rect l="l" t="t" r="r" b="b"/>
              <a:pathLst>
                <a:path w="21731" h="21731" extrusionOk="0">
                  <a:moveTo>
                    <a:pt x="17231" y="6409"/>
                  </a:moveTo>
                  <a:cubicBezTo>
                    <a:pt x="18979" y="6409"/>
                    <a:pt x="20457" y="7867"/>
                    <a:pt x="20457" y="9592"/>
                  </a:cubicBezTo>
                  <a:cubicBezTo>
                    <a:pt x="20457" y="11318"/>
                    <a:pt x="18979" y="12776"/>
                    <a:pt x="17231" y="12776"/>
                  </a:cubicBezTo>
                  <a:lnTo>
                    <a:pt x="12138" y="12776"/>
                  </a:lnTo>
                  <a:cubicBezTo>
                    <a:pt x="11860" y="12776"/>
                    <a:pt x="11572" y="12727"/>
                    <a:pt x="11229" y="12623"/>
                  </a:cubicBezTo>
                  <a:cubicBezTo>
                    <a:pt x="11169" y="12605"/>
                    <a:pt x="11107" y="12596"/>
                    <a:pt x="11045" y="12596"/>
                  </a:cubicBezTo>
                  <a:cubicBezTo>
                    <a:pt x="10879" y="12596"/>
                    <a:pt x="10716" y="12661"/>
                    <a:pt x="10594" y="12783"/>
                  </a:cubicBezTo>
                  <a:lnTo>
                    <a:pt x="10229" y="13148"/>
                  </a:lnTo>
                  <a:lnTo>
                    <a:pt x="10229" y="12415"/>
                  </a:lnTo>
                  <a:cubicBezTo>
                    <a:pt x="10227" y="12235"/>
                    <a:pt x="10152" y="12063"/>
                    <a:pt x="10018" y="11943"/>
                  </a:cubicBezTo>
                  <a:cubicBezTo>
                    <a:pt x="9333" y="11323"/>
                    <a:pt x="8954" y="10488"/>
                    <a:pt x="8954" y="9592"/>
                  </a:cubicBezTo>
                  <a:cubicBezTo>
                    <a:pt x="8954" y="7838"/>
                    <a:pt x="10382" y="6409"/>
                    <a:pt x="12138" y="6409"/>
                  </a:cubicBezTo>
                  <a:close/>
                  <a:moveTo>
                    <a:pt x="10865" y="1273"/>
                  </a:moveTo>
                  <a:cubicBezTo>
                    <a:pt x="11216" y="1275"/>
                    <a:pt x="11502" y="1559"/>
                    <a:pt x="11502" y="1911"/>
                  </a:cubicBezTo>
                  <a:lnTo>
                    <a:pt x="11502" y="5182"/>
                  </a:lnTo>
                  <a:cubicBezTo>
                    <a:pt x="9345" y="5492"/>
                    <a:pt x="7681" y="7351"/>
                    <a:pt x="7681" y="9592"/>
                  </a:cubicBezTo>
                  <a:cubicBezTo>
                    <a:pt x="7681" y="10740"/>
                    <a:pt x="8143" y="11851"/>
                    <a:pt x="8956" y="12686"/>
                  </a:cubicBezTo>
                  <a:lnTo>
                    <a:pt x="8956" y="14686"/>
                  </a:lnTo>
                  <a:cubicBezTo>
                    <a:pt x="8956" y="14944"/>
                    <a:pt x="9111" y="15175"/>
                    <a:pt x="9349" y="15275"/>
                  </a:cubicBezTo>
                  <a:cubicBezTo>
                    <a:pt x="9427" y="15307"/>
                    <a:pt x="9510" y="15323"/>
                    <a:pt x="9592" y="15323"/>
                  </a:cubicBezTo>
                  <a:cubicBezTo>
                    <a:pt x="9758" y="15323"/>
                    <a:pt x="9921" y="15258"/>
                    <a:pt x="10042" y="15136"/>
                  </a:cubicBezTo>
                  <a:lnTo>
                    <a:pt x="11237" y="13942"/>
                  </a:lnTo>
                  <a:cubicBezTo>
                    <a:pt x="11327" y="13962"/>
                    <a:pt x="11414" y="13979"/>
                    <a:pt x="11502" y="13994"/>
                  </a:cubicBezTo>
                  <a:lnTo>
                    <a:pt x="11502" y="19821"/>
                  </a:lnTo>
                  <a:cubicBezTo>
                    <a:pt x="11502" y="20172"/>
                    <a:pt x="11216" y="20458"/>
                    <a:pt x="10865" y="20458"/>
                  </a:cubicBezTo>
                  <a:lnTo>
                    <a:pt x="1909" y="20458"/>
                  </a:lnTo>
                  <a:cubicBezTo>
                    <a:pt x="1559" y="20458"/>
                    <a:pt x="1274" y="20172"/>
                    <a:pt x="1273" y="19821"/>
                  </a:cubicBezTo>
                  <a:lnTo>
                    <a:pt x="1273" y="1911"/>
                  </a:lnTo>
                  <a:cubicBezTo>
                    <a:pt x="1274" y="1559"/>
                    <a:pt x="1559" y="1275"/>
                    <a:pt x="1909" y="1273"/>
                  </a:cubicBezTo>
                  <a:close/>
                  <a:moveTo>
                    <a:pt x="1909" y="0"/>
                  </a:moveTo>
                  <a:cubicBezTo>
                    <a:pt x="855" y="2"/>
                    <a:pt x="1" y="856"/>
                    <a:pt x="0" y="1911"/>
                  </a:cubicBezTo>
                  <a:lnTo>
                    <a:pt x="0" y="19821"/>
                  </a:lnTo>
                  <a:cubicBezTo>
                    <a:pt x="1" y="20876"/>
                    <a:pt x="855" y="21729"/>
                    <a:pt x="1909" y="21731"/>
                  </a:cubicBezTo>
                  <a:lnTo>
                    <a:pt x="10865" y="21731"/>
                  </a:lnTo>
                  <a:cubicBezTo>
                    <a:pt x="11919" y="21729"/>
                    <a:pt x="12773" y="20876"/>
                    <a:pt x="12775" y="19821"/>
                  </a:cubicBezTo>
                  <a:lnTo>
                    <a:pt x="12775" y="14049"/>
                  </a:lnTo>
                  <a:lnTo>
                    <a:pt x="17231" y="14049"/>
                  </a:lnTo>
                  <a:cubicBezTo>
                    <a:pt x="19690" y="14049"/>
                    <a:pt x="21730" y="12044"/>
                    <a:pt x="21730" y="9592"/>
                  </a:cubicBezTo>
                  <a:cubicBezTo>
                    <a:pt x="21730" y="7144"/>
                    <a:pt x="19693" y="5136"/>
                    <a:pt x="17231" y="5136"/>
                  </a:cubicBezTo>
                  <a:lnTo>
                    <a:pt x="12775" y="5136"/>
                  </a:lnTo>
                  <a:lnTo>
                    <a:pt x="12775" y="1911"/>
                  </a:lnTo>
                  <a:cubicBezTo>
                    <a:pt x="12773" y="856"/>
                    <a:pt x="11919" y="2"/>
                    <a:pt x="10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71"/>
            <p:cNvSpPr/>
            <p:nvPr/>
          </p:nvSpPr>
          <p:spPr>
            <a:xfrm>
              <a:off x="1544057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8" y="393"/>
                  </a:cubicBezTo>
                  <a:cubicBezTo>
                    <a:pt x="0" y="631"/>
                    <a:pt x="55" y="905"/>
                    <a:pt x="237" y="1086"/>
                  </a:cubicBezTo>
                  <a:cubicBezTo>
                    <a:pt x="358" y="1208"/>
                    <a:pt x="521" y="1273"/>
                    <a:pt x="686" y="1273"/>
                  </a:cubicBezTo>
                  <a:cubicBezTo>
                    <a:pt x="768" y="1273"/>
                    <a:pt x="852" y="1257"/>
                    <a:pt x="931" y="1224"/>
                  </a:cubicBezTo>
                  <a:cubicBezTo>
                    <a:pt x="1169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71"/>
            <p:cNvSpPr/>
            <p:nvPr/>
          </p:nvSpPr>
          <p:spPr>
            <a:xfrm>
              <a:off x="1585296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100" y="393"/>
                  </a:cubicBezTo>
                  <a:cubicBezTo>
                    <a:pt x="0" y="631"/>
                    <a:pt x="56" y="905"/>
                    <a:pt x="237" y="1086"/>
                  </a:cubicBezTo>
                  <a:cubicBezTo>
                    <a:pt x="359" y="1208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71"/>
            <p:cNvSpPr/>
            <p:nvPr/>
          </p:nvSpPr>
          <p:spPr>
            <a:xfrm>
              <a:off x="1626551" y="1856784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0"/>
                  </a:moveTo>
                  <a:cubicBezTo>
                    <a:pt x="429" y="0"/>
                    <a:pt x="198" y="155"/>
                    <a:pt x="99" y="393"/>
                  </a:cubicBezTo>
                  <a:cubicBezTo>
                    <a:pt x="1" y="630"/>
                    <a:pt x="55" y="904"/>
                    <a:pt x="236" y="1086"/>
                  </a:cubicBezTo>
                  <a:cubicBezTo>
                    <a:pt x="358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8" y="1126"/>
                    <a:pt x="1324" y="895"/>
                    <a:pt x="1324" y="636"/>
                  </a:cubicBezTo>
                  <a:cubicBezTo>
                    <a:pt x="1324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0" name="Google Shape;7400;p71"/>
          <p:cNvGrpSpPr/>
          <p:nvPr/>
        </p:nvGrpSpPr>
        <p:grpSpPr>
          <a:xfrm>
            <a:off x="6278952" y="2881162"/>
            <a:ext cx="359959" cy="359998"/>
            <a:chOff x="932731" y="1715536"/>
            <a:chExt cx="352004" cy="352042"/>
          </a:xfrm>
        </p:grpSpPr>
        <p:sp>
          <p:nvSpPr>
            <p:cNvPr id="7401" name="Google Shape;7401;p71"/>
            <p:cNvSpPr/>
            <p:nvPr/>
          </p:nvSpPr>
          <p:spPr>
            <a:xfrm>
              <a:off x="932731" y="1715536"/>
              <a:ext cx="352004" cy="352042"/>
            </a:xfrm>
            <a:custGeom>
              <a:avLst/>
              <a:gdLst/>
              <a:ahLst/>
              <a:cxnLst/>
              <a:rect l="l" t="t" r="r" b="b"/>
              <a:pathLst>
                <a:path w="21732" h="21731" extrusionOk="0">
                  <a:moveTo>
                    <a:pt x="20458" y="6409"/>
                  </a:moveTo>
                  <a:lnTo>
                    <a:pt x="20458" y="7682"/>
                  </a:lnTo>
                  <a:lnTo>
                    <a:pt x="8956" y="7682"/>
                  </a:lnTo>
                  <a:lnTo>
                    <a:pt x="8956" y="6409"/>
                  </a:lnTo>
                  <a:close/>
                  <a:moveTo>
                    <a:pt x="20458" y="8955"/>
                  </a:moveTo>
                  <a:lnTo>
                    <a:pt x="20458" y="14048"/>
                  </a:lnTo>
                  <a:lnTo>
                    <a:pt x="8956" y="14048"/>
                  </a:lnTo>
                  <a:lnTo>
                    <a:pt x="8956" y="8955"/>
                  </a:lnTo>
                  <a:close/>
                  <a:moveTo>
                    <a:pt x="10866" y="1273"/>
                  </a:moveTo>
                  <a:cubicBezTo>
                    <a:pt x="11218" y="1273"/>
                    <a:pt x="11502" y="1558"/>
                    <a:pt x="11502" y="1910"/>
                  </a:cubicBezTo>
                  <a:lnTo>
                    <a:pt x="11502" y="5134"/>
                  </a:lnTo>
                  <a:lnTo>
                    <a:pt x="8320" y="5134"/>
                  </a:lnTo>
                  <a:cubicBezTo>
                    <a:pt x="7968" y="5134"/>
                    <a:pt x="7683" y="5420"/>
                    <a:pt x="7683" y="5772"/>
                  </a:cubicBezTo>
                  <a:lnTo>
                    <a:pt x="7683" y="14684"/>
                  </a:lnTo>
                  <a:cubicBezTo>
                    <a:pt x="7683" y="15036"/>
                    <a:pt x="7968" y="15321"/>
                    <a:pt x="8320" y="15321"/>
                  </a:cubicBezTo>
                  <a:lnTo>
                    <a:pt x="11502" y="15321"/>
                  </a:lnTo>
                  <a:lnTo>
                    <a:pt x="11502" y="19820"/>
                  </a:lnTo>
                  <a:cubicBezTo>
                    <a:pt x="11502" y="20172"/>
                    <a:pt x="11218" y="20456"/>
                    <a:pt x="10866" y="20456"/>
                  </a:cubicBezTo>
                  <a:lnTo>
                    <a:pt x="1911" y="20456"/>
                  </a:lnTo>
                  <a:cubicBezTo>
                    <a:pt x="1559" y="20456"/>
                    <a:pt x="1275" y="20172"/>
                    <a:pt x="1275" y="19820"/>
                  </a:cubicBezTo>
                  <a:lnTo>
                    <a:pt x="1275" y="1910"/>
                  </a:lnTo>
                  <a:cubicBezTo>
                    <a:pt x="1275" y="1558"/>
                    <a:pt x="1559" y="1273"/>
                    <a:pt x="1911" y="1273"/>
                  </a:cubicBezTo>
                  <a:close/>
                  <a:moveTo>
                    <a:pt x="1911" y="0"/>
                  </a:moveTo>
                  <a:cubicBezTo>
                    <a:pt x="857" y="1"/>
                    <a:pt x="2" y="855"/>
                    <a:pt x="1" y="1910"/>
                  </a:cubicBezTo>
                  <a:lnTo>
                    <a:pt x="1" y="19820"/>
                  </a:lnTo>
                  <a:cubicBezTo>
                    <a:pt x="2" y="20874"/>
                    <a:pt x="857" y="21729"/>
                    <a:pt x="1911" y="21731"/>
                  </a:cubicBezTo>
                  <a:lnTo>
                    <a:pt x="10866" y="21731"/>
                  </a:lnTo>
                  <a:cubicBezTo>
                    <a:pt x="11921" y="21729"/>
                    <a:pt x="12775" y="20874"/>
                    <a:pt x="12777" y="19820"/>
                  </a:cubicBezTo>
                  <a:lnTo>
                    <a:pt x="12777" y="15321"/>
                  </a:lnTo>
                  <a:lnTo>
                    <a:pt x="21095" y="15321"/>
                  </a:lnTo>
                  <a:cubicBezTo>
                    <a:pt x="21447" y="15321"/>
                    <a:pt x="21731" y="15036"/>
                    <a:pt x="21731" y="14684"/>
                  </a:cubicBezTo>
                  <a:lnTo>
                    <a:pt x="21731" y="5772"/>
                  </a:lnTo>
                  <a:cubicBezTo>
                    <a:pt x="21731" y="5420"/>
                    <a:pt x="21447" y="5136"/>
                    <a:pt x="21095" y="5136"/>
                  </a:cubicBezTo>
                  <a:lnTo>
                    <a:pt x="12777" y="5136"/>
                  </a:lnTo>
                  <a:lnTo>
                    <a:pt x="12777" y="1910"/>
                  </a:lnTo>
                  <a:cubicBezTo>
                    <a:pt x="12775" y="855"/>
                    <a:pt x="11921" y="1"/>
                    <a:pt x="108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71"/>
            <p:cNvSpPr/>
            <p:nvPr/>
          </p:nvSpPr>
          <p:spPr>
            <a:xfrm>
              <a:off x="1025430" y="1756781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8" y="0"/>
                  </a:moveTo>
                  <a:cubicBezTo>
                    <a:pt x="429" y="0"/>
                    <a:pt x="197" y="155"/>
                    <a:pt x="99" y="393"/>
                  </a:cubicBezTo>
                  <a:cubicBezTo>
                    <a:pt x="1" y="631"/>
                    <a:pt x="55" y="905"/>
                    <a:pt x="236" y="1086"/>
                  </a:cubicBezTo>
                  <a:cubicBezTo>
                    <a:pt x="359" y="1209"/>
                    <a:pt x="522" y="1273"/>
                    <a:pt x="688" y="1273"/>
                  </a:cubicBezTo>
                  <a:cubicBezTo>
                    <a:pt x="770" y="1273"/>
                    <a:pt x="852" y="1258"/>
                    <a:pt x="931" y="1225"/>
                  </a:cubicBezTo>
                  <a:cubicBezTo>
                    <a:pt x="1168" y="1126"/>
                    <a:pt x="1324" y="895"/>
                    <a:pt x="1324" y="637"/>
                  </a:cubicBezTo>
                  <a:cubicBezTo>
                    <a:pt x="1324" y="286"/>
                    <a:pt x="1038" y="0"/>
                    <a:pt x="6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71"/>
            <p:cNvSpPr/>
            <p:nvPr/>
          </p:nvSpPr>
          <p:spPr>
            <a:xfrm>
              <a:off x="1015922" y="2005678"/>
              <a:ext cx="41271" cy="20639"/>
            </a:xfrm>
            <a:custGeom>
              <a:avLst/>
              <a:gdLst/>
              <a:ahLst/>
              <a:cxnLst/>
              <a:rect l="l" t="t" r="r" b="b"/>
              <a:pathLst>
                <a:path w="2548" h="1274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7" y="1273"/>
                  </a:cubicBezTo>
                  <a:lnTo>
                    <a:pt x="1911" y="1273"/>
                  </a:lnTo>
                  <a:cubicBezTo>
                    <a:pt x="2263" y="1273"/>
                    <a:pt x="2547" y="989"/>
                    <a:pt x="2547" y="637"/>
                  </a:cubicBezTo>
                  <a:cubicBezTo>
                    <a:pt x="2547" y="285"/>
                    <a:pt x="2263" y="0"/>
                    <a:pt x="19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71"/>
            <p:cNvSpPr/>
            <p:nvPr/>
          </p:nvSpPr>
          <p:spPr>
            <a:xfrm>
              <a:off x="1202209" y="1881213"/>
              <a:ext cx="41287" cy="20655"/>
            </a:xfrm>
            <a:custGeom>
              <a:avLst/>
              <a:gdLst/>
              <a:ahLst/>
              <a:cxnLst/>
              <a:rect l="l" t="t" r="r" b="b"/>
              <a:pathLst>
                <a:path w="2549" h="1275" extrusionOk="0">
                  <a:moveTo>
                    <a:pt x="637" y="1"/>
                  </a:moveTo>
                  <a:cubicBezTo>
                    <a:pt x="287" y="1"/>
                    <a:pt x="1" y="286"/>
                    <a:pt x="1" y="638"/>
                  </a:cubicBezTo>
                  <a:cubicBezTo>
                    <a:pt x="1" y="989"/>
                    <a:pt x="287" y="1275"/>
                    <a:pt x="637" y="1275"/>
                  </a:cubicBezTo>
                  <a:lnTo>
                    <a:pt x="1912" y="1275"/>
                  </a:lnTo>
                  <a:cubicBezTo>
                    <a:pt x="2264" y="1275"/>
                    <a:pt x="2548" y="989"/>
                    <a:pt x="2548" y="638"/>
                  </a:cubicBezTo>
                  <a:cubicBezTo>
                    <a:pt x="2548" y="286"/>
                    <a:pt x="2264" y="1"/>
                    <a:pt x="1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5" name="Google Shape;7405;p71"/>
          <p:cNvGrpSpPr/>
          <p:nvPr/>
        </p:nvGrpSpPr>
        <p:grpSpPr>
          <a:xfrm>
            <a:off x="7050701" y="2881154"/>
            <a:ext cx="338476" cy="360015"/>
            <a:chOff x="487786" y="1710271"/>
            <a:chExt cx="330996" cy="352058"/>
          </a:xfrm>
        </p:grpSpPr>
        <p:sp>
          <p:nvSpPr>
            <p:cNvPr id="7406" name="Google Shape;7406;p71"/>
            <p:cNvSpPr/>
            <p:nvPr/>
          </p:nvSpPr>
          <p:spPr>
            <a:xfrm>
              <a:off x="487786" y="1710271"/>
              <a:ext cx="330996" cy="352058"/>
            </a:xfrm>
            <a:custGeom>
              <a:avLst/>
              <a:gdLst/>
              <a:ahLst/>
              <a:cxnLst/>
              <a:rect l="l" t="t" r="r" b="b"/>
              <a:pathLst>
                <a:path w="20435" h="21732" extrusionOk="0">
                  <a:moveTo>
                    <a:pt x="12096" y="6409"/>
                  </a:moveTo>
                  <a:cubicBezTo>
                    <a:pt x="14553" y="6409"/>
                    <a:pt x="16553" y="8409"/>
                    <a:pt x="16553" y="10866"/>
                  </a:cubicBezTo>
                  <a:cubicBezTo>
                    <a:pt x="16553" y="13323"/>
                    <a:pt x="14553" y="15323"/>
                    <a:pt x="12096" y="15323"/>
                  </a:cubicBezTo>
                  <a:cubicBezTo>
                    <a:pt x="9639" y="15323"/>
                    <a:pt x="7639" y="13323"/>
                    <a:pt x="7639" y="10866"/>
                  </a:cubicBezTo>
                  <a:cubicBezTo>
                    <a:pt x="7639" y="8409"/>
                    <a:pt x="9639" y="6409"/>
                    <a:pt x="12096" y="6409"/>
                  </a:cubicBezTo>
                  <a:close/>
                  <a:moveTo>
                    <a:pt x="10823" y="1274"/>
                  </a:moveTo>
                  <a:cubicBezTo>
                    <a:pt x="11174" y="1275"/>
                    <a:pt x="11459" y="1560"/>
                    <a:pt x="11459" y="1910"/>
                  </a:cubicBezTo>
                  <a:lnTo>
                    <a:pt x="11459" y="5172"/>
                  </a:lnTo>
                  <a:cubicBezTo>
                    <a:pt x="8597" y="5490"/>
                    <a:pt x="6366" y="7922"/>
                    <a:pt x="6366" y="10866"/>
                  </a:cubicBezTo>
                  <a:cubicBezTo>
                    <a:pt x="6366" y="13810"/>
                    <a:pt x="8600" y="16242"/>
                    <a:pt x="11459" y="16560"/>
                  </a:cubicBezTo>
                  <a:lnTo>
                    <a:pt x="11459" y="19822"/>
                  </a:lnTo>
                  <a:cubicBezTo>
                    <a:pt x="11459" y="20173"/>
                    <a:pt x="11174" y="20457"/>
                    <a:pt x="10823" y="20458"/>
                  </a:cubicBezTo>
                  <a:lnTo>
                    <a:pt x="1909" y="20458"/>
                  </a:lnTo>
                  <a:cubicBezTo>
                    <a:pt x="1559" y="20457"/>
                    <a:pt x="1274" y="20173"/>
                    <a:pt x="1274" y="19822"/>
                  </a:cubicBezTo>
                  <a:lnTo>
                    <a:pt x="1274" y="1910"/>
                  </a:lnTo>
                  <a:cubicBezTo>
                    <a:pt x="1274" y="1560"/>
                    <a:pt x="1559" y="1275"/>
                    <a:pt x="1911" y="1274"/>
                  </a:cubicBezTo>
                  <a:close/>
                  <a:moveTo>
                    <a:pt x="1909" y="1"/>
                  </a:moveTo>
                  <a:cubicBezTo>
                    <a:pt x="856" y="2"/>
                    <a:pt x="1" y="857"/>
                    <a:pt x="0" y="1910"/>
                  </a:cubicBezTo>
                  <a:lnTo>
                    <a:pt x="0" y="19822"/>
                  </a:lnTo>
                  <a:cubicBezTo>
                    <a:pt x="1" y="20875"/>
                    <a:pt x="856" y="21730"/>
                    <a:pt x="1909" y="21731"/>
                  </a:cubicBezTo>
                  <a:lnTo>
                    <a:pt x="10823" y="21731"/>
                  </a:lnTo>
                  <a:cubicBezTo>
                    <a:pt x="11877" y="21730"/>
                    <a:pt x="12731" y="20875"/>
                    <a:pt x="12732" y="19822"/>
                  </a:cubicBezTo>
                  <a:lnTo>
                    <a:pt x="12732" y="16560"/>
                  </a:lnTo>
                  <a:cubicBezTo>
                    <a:pt x="13808" y="16441"/>
                    <a:pt x="14827" y="16018"/>
                    <a:pt x="15670" y="15341"/>
                  </a:cubicBezTo>
                  <a:lnTo>
                    <a:pt x="19285" y="18956"/>
                  </a:lnTo>
                  <a:cubicBezTo>
                    <a:pt x="19409" y="19080"/>
                    <a:pt x="19572" y="19142"/>
                    <a:pt x="19735" y="19142"/>
                  </a:cubicBezTo>
                  <a:cubicBezTo>
                    <a:pt x="19898" y="19142"/>
                    <a:pt x="20062" y="19080"/>
                    <a:pt x="20186" y="18955"/>
                  </a:cubicBezTo>
                  <a:cubicBezTo>
                    <a:pt x="20435" y="18708"/>
                    <a:pt x="20435" y="18304"/>
                    <a:pt x="20186" y="18055"/>
                  </a:cubicBezTo>
                  <a:lnTo>
                    <a:pt x="16571" y="14440"/>
                  </a:lnTo>
                  <a:cubicBezTo>
                    <a:pt x="17384" y="13427"/>
                    <a:pt x="17827" y="12166"/>
                    <a:pt x="17826" y="10866"/>
                  </a:cubicBezTo>
                  <a:cubicBezTo>
                    <a:pt x="17826" y="7922"/>
                    <a:pt x="15593" y="5490"/>
                    <a:pt x="12732" y="5172"/>
                  </a:cubicBezTo>
                  <a:lnTo>
                    <a:pt x="12732" y="1910"/>
                  </a:lnTo>
                  <a:cubicBezTo>
                    <a:pt x="12731" y="857"/>
                    <a:pt x="11877" y="2"/>
                    <a:pt x="108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71"/>
            <p:cNvSpPr/>
            <p:nvPr/>
          </p:nvSpPr>
          <p:spPr>
            <a:xfrm>
              <a:off x="579772" y="1751516"/>
              <a:ext cx="21445" cy="20655"/>
            </a:xfrm>
            <a:custGeom>
              <a:avLst/>
              <a:gdLst/>
              <a:ahLst/>
              <a:cxnLst/>
              <a:rect l="l" t="t" r="r" b="b"/>
              <a:pathLst>
                <a:path w="1324" h="1275" extrusionOk="0">
                  <a:moveTo>
                    <a:pt x="687" y="1"/>
                  </a:moveTo>
                  <a:cubicBezTo>
                    <a:pt x="430" y="1"/>
                    <a:pt x="198" y="157"/>
                    <a:pt x="100" y="395"/>
                  </a:cubicBezTo>
                  <a:cubicBezTo>
                    <a:pt x="0" y="632"/>
                    <a:pt x="55" y="906"/>
                    <a:pt x="237" y="1089"/>
                  </a:cubicBezTo>
                  <a:cubicBezTo>
                    <a:pt x="359" y="1210"/>
                    <a:pt x="522" y="1275"/>
                    <a:pt x="687" y="1275"/>
                  </a:cubicBezTo>
                  <a:cubicBezTo>
                    <a:pt x="769" y="1275"/>
                    <a:pt x="852" y="1259"/>
                    <a:pt x="931" y="1226"/>
                  </a:cubicBezTo>
                  <a:cubicBezTo>
                    <a:pt x="1169" y="1128"/>
                    <a:pt x="1324" y="895"/>
                    <a:pt x="1324" y="639"/>
                  </a:cubicBezTo>
                  <a:cubicBezTo>
                    <a:pt x="1324" y="287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71"/>
            <p:cNvSpPr/>
            <p:nvPr/>
          </p:nvSpPr>
          <p:spPr>
            <a:xfrm>
              <a:off x="570280" y="2000429"/>
              <a:ext cx="41255" cy="20655"/>
            </a:xfrm>
            <a:custGeom>
              <a:avLst/>
              <a:gdLst/>
              <a:ahLst/>
              <a:cxnLst/>
              <a:rect l="l" t="t" r="r" b="b"/>
              <a:pathLst>
                <a:path w="2547" h="1275" extrusionOk="0">
                  <a:moveTo>
                    <a:pt x="637" y="0"/>
                  </a:moveTo>
                  <a:cubicBezTo>
                    <a:pt x="285" y="0"/>
                    <a:pt x="0" y="286"/>
                    <a:pt x="0" y="638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1910" y="1274"/>
                  </a:lnTo>
                  <a:cubicBezTo>
                    <a:pt x="2262" y="1274"/>
                    <a:pt x="2546" y="989"/>
                    <a:pt x="2546" y="638"/>
                  </a:cubicBezTo>
                  <a:cubicBezTo>
                    <a:pt x="2546" y="286"/>
                    <a:pt x="2262" y="0"/>
                    <a:pt x="19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9" name="Google Shape;7409;p71"/>
          <p:cNvGrpSpPr/>
          <p:nvPr/>
        </p:nvGrpSpPr>
        <p:grpSpPr>
          <a:xfrm>
            <a:off x="7826881" y="2881162"/>
            <a:ext cx="274160" cy="359998"/>
            <a:chOff x="3688720" y="4044043"/>
            <a:chExt cx="268101" cy="352042"/>
          </a:xfrm>
        </p:grpSpPr>
        <p:sp>
          <p:nvSpPr>
            <p:cNvPr id="7410" name="Google Shape;7410;p71"/>
            <p:cNvSpPr/>
            <p:nvPr/>
          </p:nvSpPr>
          <p:spPr>
            <a:xfrm>
              <a:off x="3802118" y="4334185"/>
              <a:ext cx="41287" cy="20671"/>
            </a:xfrm>
            <a:custGeom>
              <a:avLst/>
              <a:gdLst/>
              <a:ahLst/>
              <a:cxnLst/>
              <a:rect l="l" t="t" r="r" b="b"/>
              <a:pathLst>
                <a:path w="2549" h="1276" extrusionOk="0">
                  <a:moveTo>
                    <a:pt x="637" y="1"/>
                  </a:moveTo>
                  <a:cubicBezTo>
                    <a:pt x="285" y="1"/>
                    <a:pt x="1" y="287"/>
                    <a:pt x="1" y="639"/>
                  </a:cubicBezTo>
                  <a:cubicBezTo>
                    <a:pt x="1" y="989"/>
                    <a:pt x="285" y="1275"/>
                    <a:pt x="637" y="1275"/>
                  </a:cubicBezTo>
                  <a:lnTo>
                    <a:pt x="1912" y="1275"/>
                  </a:lnTo>
                  <a:cubicBezTo>
                    <a:pt x="2262" y="1275"/>
                    <a:pt x="2548" y="989"/>
                    <a:pt x="2548" y="639"/>
                  </a:cubicBezTo>
                  <a:cubicBezTo>
                    <a:pt x="2548" y="287"/>
                    <a:pt x="2262" y="1"/>
                    <a:pt x="1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71"/>
            <p:cNvSpPr/>
            <p:nvPr/>
          </p:nvSpPr>
          <p:spPr>
            <a:xfrm>
              <a:off x="3688720" y="4044043"/>
              <a:ext cx="268101" cy="352042"/>
            </a:xfrm>
            <a:custGeom>
              <a:avLst/>
              <a:gdLst/>
              <a:ahLst/>
              <a:cxnLst/>
              <a:rect l="l" t="t" r="r" b="b"/>
              <a:pathLst>
                <a:path w="16552" h="21731" extrusionOk="0">
                  <a:moveTo>
                    <a:pt x="13645" y="1274"/>
                  </a:moveTo>
                  <a:lnTo>
                    <a:pt x="14790" y="3184"/>
                  </a:lnTo>
                  <a:lnTo>
                    <a:pt x="1760" y="3184"/>
                  </a:lnTo>
                  <a:lnTo>
                    <a:pt x="2906" y="1274"/>
                  </a:lnTo>
                  <a:close/>
                  <a:moveTo>
                    <a:pt x="15279" y="4457"/>
                  </a:moveTo>
                  <a:lnTo>
                    <a:pt x="15279" y="6367"/>
                  </a:lnTo>
                  <a:cubicBezTo>
                    <a:pt x="15279" y="7071"/>
                    <a:pt x="14708" y="7641"/>
                    <a:pt x="14004" y="7641"/>
                  </a:cubicBezTo>
                  <a:cubicBezTo>
                    <a:pt x="13302" y="7641"/>
                    <a:pt x="12731" y="7071"/>
                    <a:pt x="12731" y="6367"/>
                  </a:cubicBezTo>
                  <a:cubicBezTo>
                    <a:pt x="12731" y="6015"/>
                    <a:pt x="12446" y="5730"/>
                    <a:pt x="12094" y="5730"/>
                  </a:cubicBezTo>
                  <a:cubicBezTo>
                    <a:pt x="11743" y="5730"/>
                    <a:pt x="11457" y="6015"/>
                    <a:pt x="11457" y="6367"/>
                  </a:cubicBezTo>
                  <a:cubicBezTo>
                    <a:pt x="11457" y="7071"/>
                    <a:pt x="10887" y="7641"/>
                    <a:pt x="10184" y="7641"/>
                  </a:cubicBezTo>
                  <a:cubicBezTo>
                    <a:pt x="9480" y="7641"/>
                    <a:pt x="8910" y="7071"/>
                    <a:pt x="8910" y="6367"/>
                  </a:cubicBezTo>
                  <a:cubicBezTo>
                    <a:pt x="8910" y="6015"/>
                    <a:pt x="8625" y="5730"/>
                    <a:pt x="8273" y="5730"/>
                  </a:cubicBezTo>
                  <a:cubicBezTo>
                    <a:pt x="7921" y="5730"/>
                    <a:pt x="7637" y="6015"/>
                    <a:pt x="7637" y="6367"/>
                  </a:cubicBezTo>
                  <a:cubicBezTo>
                    <a:pt x="7618" y="7057"/>
                    <a:pt x="7053" y="7608"/>
                    <a:pt x="6363" y="7608"/>
                  </a:cubicBezTo>
                  <a:cubicBezTo>
                    <a:pt x="5672" y="7608"/>
                    <a:pt x="5108" y="7057"/>
                    <a:pt x="5090" y="6367"/>
                  </a:cubicBezTo>
                  <a:cubicBezTo>
                    <a:pt x="5090" y="6015"/>
                    <a:pt x="4805" y="5730"/>
                    <a:pt x="4453" y="5730"/>
                  </a:cubicBezTo>
                  <a:cubicBezTo>
                    <a:pt x="4101" y="5730"/>
                    <a:pt x="3817" y="6015"/>
                    <a:pt x="3817" y="6367"/>
                  </a:cubicBezTo>
                  <a:cubicBezTo>
                    <a:pt x="3817" y="7071"/>
                    <a:pt x="3246" y="7641"/>
                    <a:pt x="2542" y="7641"/>
                  </a:cubicBezTo>
                  <a:cubicBezTo>
                    <a:pt x="1840" y="7641"/>
                    <a:pt x="1270" y="7071"/>
                    <a:pt x="1270" y="6367"/>
                  </a:cubicBezTo>
                  <a:lnTo>
                    <a:pt x="1272" y="6367"/>
                  </a:lnTo>
                  <a:lnTo>
                    <a:pt x="1272" y="4457"/>
                  </a:lnTo>
                  <a:close/>
                  <a:moveTo>
                    <a:pt x="12095" y="8050"/>
                  </a:moveTo>
                  <a:cubicBezTo>
                    <a:pt x="12432" y="8432"/>
                    <a:pt x="12876" y="8705"/>
                    <a:pt x="13369" y="8832"/>
                  </a:cubicBezTo>
                  <a:lnTo>
                    <a:pt x="13368" y="19822"/>
                  </a:lnTo>
                  <a:cubicBezTo>
                    <a:pt x="13368" y="20172"/>
                    <a:pt x="13083" y="20457"/>
                    <a:pt x="12731" y="20458"/>
                  </a:cubicBezTo>
                  <a:lnTo>
                    <a:pt x="3819" y="20458"/>
                  </a:lnTo>
                  <a:cubicBezTo>
                    <a:pt x="3467" y="20457"/>
                    <a:pt x="3183" y="20172"/>
                    <a:pt x="3183" y="19822"/>
                  </a:cubicBezTo>
                  <a:lnTo>
                    <a:pt x="3183" y="8832"/>
                  </a:lnTo>
                  <a:cubicBezTo>
                    <a:pt x="3675" y="8705"/>
                    <a:pt x="4118" y="8432"/>
                    <a:pt x="4456" y="8050"/>
                  </a:cubicBezTo>
                  <a:cubicBezTo>
                    <a:pt x="4962" y="8626"/>
                    <a:pt x="5664" y="8913"/>
                    <a:pt x="6366" y="8913"/>
                  </a:cubicBezTo>
                  <a:cubicBezTo>
                    <a:pt x="7067" y="8913"/>
                    <a:pt x="7769" y="8626"/>
                    <a:pt x="8276" y="8050"/>
                  </a:cubicBezTo>
                  <a:cubicBezTo>
                    <a:pt x="8782" y="8626"/>
                    <a:pt x="9484" y="8913"/>
                    <a:pt x="10186" y="8913"/>
                  </a:cubicBezTo>
                  <a:cubicBezTo>
                    <a:pt x="10887" y="8913"/>
                    <a:pt x="11589" y="8626"/>
                    <a:pt x="12095" y="8050"/>
                  </a:cubicBezTo>
                  <a:close/>
                  <a:moveTo>
                    <a:pt x="2546" y="1"/>
                  </a:moveTo>
                  <a:cubicBezTo>
                    <a:pt x="2323" y="1"/>
                    <a:pt x="2115" y="118"/>
                    <a:pt x="2000" y="310"/>
                  </a:cubicBezTo>
                  <a:lnTo>
                    <a:pt x="90" y="3493"/>
                  </a:lnTo>
                  <a:cubicBezTo>
                    <a:pt x="32" y="3591"/>
                    <a:pt x="1" y="3703"/>
                    <a:pt x="1" y="3817"/>
                  </a:cubicBezTo>
                  <a:lnTo>
                    <a:pt x="1" y="3821"/>
                  </a:lnTo>
                  <a:lnTo>
                    <a:pt x="1" y="6368"/>
                  </a:lnTo>
                  <a:cubicBezTo>
                    <a:pt x="1" y="7552"/>
                    <a:pt x="813" y="8550"/>
                    <a:pt x="1910" y="8833"/>
                  </a:cubicBezTo>
                  <a:lnTo>
                    <a:pt x="1910" y="19822"/>
                  </a:lnTo>
                  <a:cubicBezTo>
                    <a:pt x="1911" y="20876"/>
                    <a:pt x="2765" y="21731"/>
                    <a:pt x="3819" y="21731"/>
                  </a:cubicBezTo>
                  <a:lnTo>
                    <a:pt x="12731" y="21731"/>
                  </a:lnTo>
                  <a:cubicBezTo>
                    <a:pt x="13786" y="21730"/>
                    <a:pt x="14641" y="20875"/>
                    <a:pt x="14642" y="19822"/>
                  </a:cubicBezTo>
                  <a:lnTo>
                    <a:pt x="14642" y="8832"/>
                  </a:lnTo>
                  <a:cubicBezTo>
                    <a:pt x="15611" y="8581"/>
                    <a:pt x="16344" y="7785"/>
                    <a:pt x="16515" y="6798"/>
                  </a:cubicBezTo>
                  <a:cubicBezTo>
                    <a:pt x="16540" y="6729"/>
                    <a:pt x="16552" y="6658"/>
                    <a:pt x="16552" y="6585"/>
                  </a:cubicBezTo>
                  <a:lnTo>
                    <a:pt x="16552" y="3821"/>
                  </a:lnTo>
                  <a:lnTo>
                    <a:pt x="16552" y="3817"/>
                  </a:lnTo>
                  <a:cubicBezTo>
                    <a:pt x="16550" y="3703"/>
                    <a:pt x="16520" y="3591"/>
                    <a:pt x="16462" y="3493"/>
                  </a:cubicBezTo>
                  <a:lnTo>
                    <a:pt x="14551" y="310"/>
                  </a:lnTo>
                  <a:cubicBezTo>
                    <a:pt x="14436" y="118"/>
                    <a:pt x="14229" y="1"/>
                    <a:pt x="140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2" name="Google Shape;7412;p71"/>
          <p:cNvGrpSpPr/>
          <p:nvPr/>
        </p:nvGrpSpPr>
        <p:grpSpPr>
          <a:xfrm>
            <a:off x="7782557" y="3467394"/>
            <a:ext cx="362808" cy="295324"/>
            <a:chOff x="3177251" y="4024522"/>
            <a:chExt cx="354790" cy="288797"/>
          </a:xfrm>
        </p:grpSpPr>
        <p:sp>
          <p:nvSpPr>
            <p:cNvPr id="7413" name="Google Shape;7413;p71"/>
            <p:cNvSpPr/>
            <p:nvPr/>
          </p:nvSpPr>
          <p:spPr>
            <a:xfrm>
              <a:off x="3177251" y="4024522"/>
              <a:ext cx="354790" cy="288797"/>
            </a:xfrm>
            <a:custGeom>
              <a:avLst/>
              <a:gdLst/>
              <a:ahLst/>
              <a:cxnLst/>
              <a:rect l="l" t="t" r="r" b="b"/>
              <a:pathLst>
                <a:path w="21904" h="17827" extrusionOk="0">
                  <a:moveTo>
                    <a:pt x="11023" y="1274"/>
                  </a:moveTo>
                  <a:cubicBezTo>
                    <a:pt x="11280" y="1274"/>
                    <a:pt x="11513" y="1429"/>
                    <a:pt x="11611" y="1667"/>
                  </a:cubicBezTo>
                  <a:cubicBezTo>
                    <a:pt x="11709" y="1906"/>
                    <a:pt x="11655" y="2178"/>
                    <a:pt x="11473" y="2361"/>
                  </a:cubicBezTo>
                  <a:cubicBezTo>
                    <a:pt x="11351" y="2483"/>
                    <a:pt x="11189" y="2547"/>
                    <a:pt x="11023" y="2547"/>
                  </a:cubicBezTo>
                  <a:cubicBezTo>
                    <a:pt x="10941" y="2547"/>
                    <a:pt x="10858" y="2531"/>
                    <a:pt x="10779" y="2498"/>
                  </a:cubicBezTo>
                  <a:cubicBezTo>
                    <a:pt x="10542" y="2400"/>
                    <a:pt x="10386" y="2168"/>
                    <a:pt x="10386" y="1911"/>
                  </a:cubicBezTo>
                  <a:cubicBezTo>
                    <a:pt x="10387" y="1559"/>
                    <a:pt x="10671" y="1274"/>
                    <a:pt x="11023" y="1274"/>
                  </a:cubicBezTo>
                  <a:close/>
                  <a:moveTo>
                    <a:pt x="2067" y="3820"/>
                  </a:moveTo>
                  <a:cubicBezTo>
                    <a:pt x="2149" y="3820"/>
                    <a:pt x="2232" y="3836"/>
                    <a:pt x="2311" y="3869"/>
                  </a:cubicBezTo>
                  <a:cubicBezTo>
                    <a:pt x="2549" y="3967"/>
                    <a:pt x="2704" y="4200"/>
                    <a:pt x="2704" y="4457"/>
                  </a:cubicBezTo>
                  <a:cubicBezTo>
                    <a:pt x="2704" y="4809"/>
                    <a:pt x="2418" y="5093"/>
                    <a:pt x="2068" y="5093"/>
                  </a:cubicBezTo>
                  <a:cubicBezTo>
                    <a:pt x="1810" y="5093"/>
                    <a:pt x="1578" y="4938"/>
                    <a:pt x="1479" y="4700"/>
                  </a:cubicBezTo>
                  <a:cubicBezTo>
                    <a:pt x="1381" y="4463"/>
                    <a:pt x="1435" y="4190"/>
                    <a:pt x="1618" y="4007"/>
                  </a:cubicBezTo>
                  <a:cubicBezTo>
                    <a:pt x="1739" y="3885"/>
                    <a:pt x="1901" y="3820"/>
                    <a:pt x="2067" y="3820"/>
                  </a:cubicBezTo>
                  <a:close/>
                  <a:moveTo>
                    <a:pt x="19977" y="3820"/>
                  </a:moveTo>
                  <a:cubicBezTo>
                    <a:pt x="20059" y="3820"/>
                    <a:pt x="20142" y="3836"/>
                    <a:pt x="20221" y="3869"/>
                  </a:cubicBezTo>
                  <a:cubicBezTo>
                    <a:pt x="20460" y="3967"/>
                    <a:pt x="20614" y="4200"/>
                    <a:pt x="20614" y="4457"/>
                  </a:cubicBezTo>
                  <a:cubicBezTo>
                    <a:pt x="20614" y="4809"/>
                    <a:pt x="20330" y="5093"/>
                    <a:pt x="19978" y="5093"/>
                  </a:cubicBezTo>
                  <a:cubicBezTo>
                    <a:pt x="19721" y="5093"/>
                    <a:pt x="19488" y="4938"/>
                    <a:pt x="19390" y="4700"/>
                  </a:cubicBezTo>
                  <a:cubicBezTo>
                    <a:pt x="19291" y="4463"/>
                    <a:pt x="19345" y="4190"/>
                    <a:pt x="19528" y="4007"/>
                  </a:cubicBezTo>
                  <a:cubicBezTo>
                    <a:pt x="19650" y="3885"/>
                    <a:pt x="19812" y="3820"/>
                    <a:pt x="19977" y="3820"/>
                  </a:cubicBezTo>
                  <a:close/>
                  <a:moveTo>
                    <a:pt x="11023" y="4141"/>
                  </a:moveTo>
                  <a:cubicBezTo>
                    <a:pt x="11742" y="6357"/>
                    <a:pt x="12585" y="8476"/>
                    <a:pt x="14031" y="8888"/>
                  </a:cubicBezTo>
                  <a:cubicBezTo>
                    <a:pt x="14202" y="8937"/>
                    <a:pt x="14375" y="8960"/>
                    <a:pt x="14549" y="8960"/>
                  </a:cubicBezTo>
                  <a:cubicBezTo>
                    <a:pt x="16018" y="8960"/>
                    <a:pt x="17580" y="7354"/>
                    <a:pt x="18696" y="6341"/>
                  </a:cubicBezTo>
                  <a:lnTo>
                    <a:pt x="18696" y="6341"/>
                  </a:lnTo>
                  <a:cubicBezTo>
                    <a:pt x="17945" y="8678"/>
                    <a:pt x="16858" y="12122"/>
                    <a:pt x="16761" y="16553"/>
                  </a:cubicBezTo>
                  <a:lnTo>
                    <a:pt x="5286" y="16553"/>
                  </a:lnTo>
                  <a:cubicBezTo>
                    <a:pt x="5189" y="12122"/>
                    <a:pt x="4102" y="8678"/>
                    <a:pt x="3351" y="6341"/>
                  </a:cubicBezTo>
                  <a:lnTo>
                    <a:pt x="3351" y="6341"/>
                  </a:lnTo>
                  <a:cubicBezTo>
                    <a:pt x="4459" y="7347"/>
                    <a:pt x="6027" y="8960"/>
                    <a:pt x="7499" y="8960"/>
                  </a:cubicBezTo>
                  <a:cubicBezTo>
                    <a:pt x="7673" y="8960"/>
                    <a:pt x="7845" y="8937"/>
                    <a:pt x="8016" y="8888"/>
                  </a:cubicBezTo>
                  <a:cubicBezTo>
                    <a:pt x="9462" y="8476"/>
                    <a:pt x="10305" y="6357"/>
                    <a:pt x="11023" y="4141"/>
                  </a:cubicBezTo>
                  <a:close/>
                  <a:moveTo>
                    <a:pt x="11022" y="0"/>
                  </a:moveTo>
                  <a:cubicBezTo>
                    <a:pt x="10194" y="0"/>
                    <a:pt x="9461" y="533"/>
                    <a:pt x="9205" y="1322"/>
                  </a:cubicBezTo>
                  <a:cubicBezTo>
                    <a:pt x="8950" y="2111"/>
                    <a:pt x="9233" y="2973"/>
                    <a:pt x="9905" y="3458"/>
                  </a:cubicBezTo>
                  <a:cubicBezTo>
                    <a:pt x="9588" y="4457"/>
                    <a:pt x="8679" y="7376"/>
                    <a:pt x="7665" y="7666"/>
                  </a:cubicBezTo>
                  <a:cubicBezTo>
                    <a:pt x="7607" y="7682"/>
                    <a:pt x="7546" y="7690"/>
                    <a:pt x="7481" y="7690"/>
                  </a:cubicBezTo>
                  <a:cubicBezTo>
                    <a:pt x="6502" y="7690"/>
                    <a:pt x="4782" y="5891"/>
                    <a:pt x="3867" y="5097"/>
                  </a:cubicBezTo>
                  <a:cubicBezTo>
                    <a:pt x="4144" y="4318"/>
                    <a:pt x="3888" y="3447"/>
                    <a:pt x="3231" y="2943"/>
                  </a:cubicBezTo>
                  <a:cubicBezTo>
                    <a:pt x="2889" y="2679"/>
                    <a:pt x="2478" y="2547"/>
                    <a:pt x="2067" y="2547"/>
                  </a:cubicBezTo>
                  <a:cubicBezTo>
                    <a:pt x="1690" y="2547"/>
                    <a:pt x="1312" y="2659"/>
                    <a:pt x="985" y="2883"/>
                  </a:cubicBezTo>
                  <a:cubicBezTo>
                    <a:pt x="304" y="3352"/>
                    <a:pt x="1" y="4208"/>
                    <a:pt x="236" y="5001"/>
                  </a:cubicBezTo>
                  <a:cubicBezTo>
                    <a:pt x="473" y="5795"/>
                    <a:pt x="1193" y="6346"/>
                    <a:pt x="2021" y="6366"/>
                  </a:cubicBezTo>
                  <a:cubicBezTo>
                    <a:pt x="3076" y="9661"/>
                    <a:pt x="3920" y="12596"/>
                    <a:pt x="4012" y="16554"/>
                  </a:cubicBezTo>
                  <a:lnTo>
                    <a:pt x="3383" y="16554"/>
                  </a:lnTo>
                  <a:cubicBezTo>
                    <a:pt x="3031" y="16554"/>
                    <a:pt x="2747" y="16838"/>
                    <a:pt x="2747" y="17190"/>
                  </a:cubicBezTo>
                  <a:cubicBezTo>
                    <a:pt x="2747" y="17542"/>
                    <a:pt x="3031" y="17827"/>
                    <a:pt x="3383" y="17827"/>
                  </a:cubicBezTo>
                  <a:lnTo>
                    <a:pt x="18663" y="17827"/>
                  </a:lnTo>
                  <a:cubicBezTo>
                    <a:pt x="19013" y="17827"/>
                    <a:pt x="19299" y="17542"/>
                    <a:pt x="19299" y="17190"/>
                  </a:cubicBezTo>
                  <a:cubicBezTo>
                    <a:pt x="19299" y="16838"/>
                    <a:pt x="19013" y="16554"/>
                    <a:pt x="18663" y="16554"/>
                  </a:cubicBezTo>
                  <a:lnTo>
                    <a:pt x="18034" y="16554"/>
                  </a:lnTo>
                  <a:cubicBezTo>
                    <a:pt x="18125" y="12596"/>
                    <a:pt x="18985" y="9608"/>
                    <a:pt x="20024" y="6366"/>
                  </a:cubicBezTo>
                  <a:cubicBezTo>
                    <a:pt x="21071" y="6342"/>
                    <a:pt x="21903" y="5481"/>
                    <a:pt x="21890" y="4434"/>
                  </a:cubicBezTo>
                  <a:cubicBezTo>
                    <a:pt x="21877" y="3388"/>
                    <a:pt x="21026" y="2547"/>
                    <a:pt x="19980" y="2547"/>
                  </a:cubicBezTo>
                  <a:cubicBezTo>
                    <a:pt x="19980" y="2547"/>
                    <a:pt x="19979" y="2547"/>
                    <a:pt x="19978" y="2547"/>
                  </a:cubicBezTo>
                  <a:cubicBezTo>
                    <a:pt x="19357" y="2547"/>
                    <a:pt x="18775" y="2849"/>
                    <a:pt x="18418" y="3356"/>
                  </a:cubicBezTo>
                  <a:cubicBezTo>
                    <a:pt x="18059" y="3863"/>
                    <a:pt x="17971" y="4512"/>
                    <a:pt x="18178" y="5097"/>
                  </a:cubicBezTo>
                  <a:cubicBezTo>
                    <a:pt x="17280" y="5875"/>
                    <a:pt x="15545" y="7690"/>
                    <a:pt x="14563" y="7690"/>
                  </a:cubicBezTo>
                  <a:cubicBezTo>
                    <a:pt x="14499" y="7690"/>
                    <a:pt x="14438" y="7682"/>
                    <a:pt x="14381" y="7666"/>
                  </a:cubicBezTo>
                  <a:cubicBezTo>
                    <a:pt x="13366" y="7376"/>
                    <a:pt x="12459" y="4455"/>
                    <a:pt x="12140" y="3458"/>
                  </a:cubicBezTo>
                  <a:cubicBezTo>
                    <a:pt x="12812" y="2973"/>
                    <a:pt x="13094" y="2111"/>
                    <a:pt x="12840" y="1322"/>
                  </a:cubicBezTo>
                  <a:cubicBezTo>
                    <a:pt x="12585" y="533"/>
                    <a:pt x="11852" y="0"/>
                    <a:pt x="110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71"/>
            <p:cNvSpPr/>
            <p:nvPr/>
          </p:nvSpPr>
          <p:spPr>
            <a:xfrm>
              <a:off x="3324843" y="4189551"/>
              <a:ext cx="61891" cy="82523"/>
            </a:xfrm>
            <a:custGeom>
              <a:avLst/>
              <a:gdLst/>
              <a:ahLst/>
              <a:cxnLst/>
              <a:rect l="l" t="t" r="r" b="b"/>
              <a:pathLst>
                <a:path w="3821" h="5094" extrusionOk="0">
                  <a:moveTo>
                    <a:pt x="1911" y="1272"/>
                  </a:moveTo>
                  <a:cubicBezTo>
                    <a:pt x="2171" y="1272"/>
                    <a:pt x="2548" y="1769"/>
                    <a:pt x="2548" y="2547"/>
                  </a:cubicBezTo>
                  <a:cubicBezTo>
                    <a:pt x="2548" y="3323"/>
                    <a:pt x="2171" y="3820"/>
                    <a:pt x="1911" y="3820"/>
                  </a:cubicBezTo>
                  <a:cubicBezTo>
                    <a:pt x="1651" y="3820"/>
                    <a:pt x="1274" y="3323"/>
                    <a:pt x="1274" y="2547"/>
                  </a:cubicBezTo>
                  <a:cubicBezTo>
                    <a:pt x="1274" y="1769"/>
                    <a:pt x="1651" y="1272"/>
                    <a:pt x="1911" y="1272"/>
                  </a:cubicBezTo>
                  <a:close/>
                  <a:moveTo>
                    <a:pt x="1911" y="1"/>
                  </a:moveTo>
                  <a:cubicBezTo>
                    <a:pt x="840" y="1"/>
                    <a:pt x="1" y="1119"/>
                    <a:pt x="1" y="2548"/>
                  </a:cubicBezTo>
                  <a:cubicBezTo>
                    <a:pt x="1" y="3976"/>
                    <a:pt x="840" y="5094"/>
                    <a:pt x="1911" y="5094"/>
                  </a:cubicBezTo>
                  <a:cubicBezTo>
                    <a:pt x="2982" y="5094"/>
                    <a:pt x="3821" y="3976"/>
                    <a:pt x="3821" y="2548"/>
                  </a:cubicBezTo>
                  <a:cubicBezTo>
                    <a:pt x="3821" y="1120"/>
                    <a:pt x="2982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71"/>
            <p:cNvSpPr/>
            <p:nvPr/>
          </p:nvSpPr>
          <p:spPr>
            <a:xfrm>
              <a:off x="3407337" y="4210174"/>
              <a:ext cx="20668" cy="41294"/>
            </a:xfrm>
            <a:custGeom>
              <a:avLst/>
              <a:gdLst/>
              <a:ahLst/>
              <a:cxnLst/>
              <a:rect l="l" t="t" r="r" b="b"/>
              <a:pathLst>
                <a:path w="1276" h="2549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lnTo>
                    <a:pt x="1" y="1912"/>
                  </a:lnTo>
                  <a:cubicBezTo>
                    <a:pt x="1" y="2262"/>
                    <a:pt x="285" y="2548"/>
                    <a:pt x="637" y="2548"/>
                  </a:cubicBezTo>
                  <a:cubicBezTo>
                    <a:pt x="989" y="2548"/>
                    <a:pt x="1275" y="2262"/>
                    <a:pt x="1275" y="1912"/>
                  </a:cubicBezTo>
                  <a:lnTo>
                    <a:pt x="1275" y="637"/>
                  </a:lnTo>
                  <a:cubicBezTo>
                    <a:pt x="1275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71"/>
            <p:cNvSpPr/>
            <p:nvPr/>
          </p:nvSpPr>
          <p:spPr>
            <a:xfrm>
              <a:off x="3283604" y="4210174"/>
              <a:ext cx="20636" cy="41294"/>
            </a:xfrm>
            <a:custGeom>
              <a:avLst/>
              <a:gdLst/>
              <a:ahLst/>
              <a:cxnLst/>
              <a:rect l="l" t="t" r="r" b="b"/>
              <a:pathLst>
                <a:path w="1274" h="2549" extrusionOk="0">
                  <a:moveTo>
                    <a:pt x="637" y="1"/>
                  </a:moveTo>
                  <a:cubicBezTo>
                    <a:pt x="285" y="1"/>
                    <a:pt x="1" y="285"/>
                    <a:pt x="1" y="637"/>
                  </a:cubicBezTo>
                  <a:lnTo>
                    <a:pt x="1" y="1912"/>
                  </a:lnTo>
                  <a:cubicBezTo>
                    <a:pt x="1" y="2262"/>
                    <a:pt x="285" y="2548"/>
                    <a:pt x="637" y="2548"/>
                  </a:cubicBezTo>
                  <a:cubicBezTo>
                    <a:pt x="989" y="2548"/>
                    <a:pt x="1274" y="2262"/>
                    <a:pt x="1274" y="1912"/>
                  </a:cubicBezTo>
                  <a:lnTo>
                    <a:pt x="1274" y="637"/>
                  </a:lnTo>
                  <a:cubicBezTo>
                    <a:pt x="1274" y="285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7" name="Google Shape;7417;p71"/>
          <p:cNvSpPr/>
          <p:nvPr/>
        </p:nvSpPr>
        <p:spPr>
          <a:xfrm>
            <a:off x="7082835" y="3435069"/>
            <a:ext cx="274209" cy="359974"/>
          </a:xfrm>
          <a:custGeom>
            <a:avLst/>
            <a:gdLst/>
            <a:ahLst/>
            <a:cxnLst/>
            <a:rect l="l" t="t" r="r" b="b"/>
            <a:pathLst>
              <a:path w="16556" h="21731" extrusionOk="0">
                <a:moveTo>
                  <a:pt x="5094" y="2548"/>
                </a:moveTo>
                <a:cubicBezTo>
                  <a:pt x="5943" y="2548"/>
                  <a:pt x="7751" y="3204"/>
                  <a:pt x="9347" y="3782"/>
                </a:cubicBezTo>
                <a:cubicBezTo>
                  <a:pt x="11204" y="4457"/>
                  <a:pt x="12959" y="5095"/>
                  <a:pt x="14034" y="5095"/>
                </a:cubicBezTo>
                <a:cubicBezTo>
                  <a:pt x="14511" y="5095"/>
                  <a:pt x="14927" y="5025"/>
                  <a:pt x="15280" y="4889"/>
                </a:cubicBezTo>
                <a:lnTo>
                  <a:pt x="15280" y="12149"/>
                </a:lnTo>
                <a:lnTo>
                  <a:pt x="15280" y="12151"/>
                </a:lnTo>
                <a:cubicBezTo>
                  <a:pt x="15271" y="12278"/>
                  <a:pt x="15164" y="12775"/>
                  <a:pt x="14034" y="12775"/>
                </a:cubicBezTo>
                <a:cubicBezTo>
                  <a:pt x="13184" y="12775"/>
                  <a:pt x="11376" y="12119"/>
                  <a:pt x="9781" y="11540"/>
                </a:cubicBezTo>
                <a:cubicBezTo>
                  <a:pt x="7923" y="10866"/>
                  <a:pt x="6168" y="10229"/>
                  <a:pt x="5094" y="10229"/>
                </a:cubicBezTo>
                <a:cubicBezTo>
                  <a:pt x="4605" y="10229"/>
                  <a:pt x="4181" y="10301"/>
                  <a:pt x="3821" y="10442"/>
                </a:cubicBezTo>
                <a:lnTo>
                  <a:pt x="3821" y="3176"/>
                </a:lnTo>
                <a:cubicBezTo>
                  <a:pt x="3862" y="2681"/>
                  <a:pt x="4592" y="2548"/>
                  <a:pt x="5094" y="2548"/>
                </a:cubicBezTo>
                <a:close/>
                <a:moveTo>
                  <a:pt x="3184" y="0"/>
                </a:moveTo>
                <a:cubicBezTo>
                  <a:pt x="2832" y="0"/>
                  <a:pt x="2548" y="285"/>
                  <a:pt x="2548" y="637"/>
                </a:cubicBezTo>
                <a:lnTo>
                  <a:pt x="2548" y="20458"/>
                </a:lnTo>
                <a:lnTo>
                  <a:pt x="637" y="20458"/>
                </a:lnTo>
                <a:cubicBezTo>
                  <a:pt x="286" y="20458"/>
                  <a:pt x="1" y="20742"/>
                  <a:pt x="1" y="21094"/>
                </a:cubicBezTo>
                <a:cubicBezTo>
                  <a:pt x="1" y="21446"/>
                  <a:pt x="286" y="21731"/>
                  <a:pt x="637" y="21731"/>
                </a:cubicBezTo>
                <a:lnTo>
                  <a:pt x="5730" y="21731"/>
                </a:lnTo>
                <a:cubicBezTo>
                  <a:pt x="6082" y="21731"/>
                  <a:pt x="6367" y="21446"/>
                  <a:pt x="6367" y="21094"/>
                </a:cubicBezTo>
                <a:cubicBezTo>
                  <a:pt x="6367" y="20742"/>
                  <a:pt x="6082" y="20458"/>
                  <a:pt x="5730" y="20458"/>
                </a:cubicBezTo>
                <a:lnTo>
                  <a:pt x="3821" y="20458"/>
                </a:lnTo>
                <a:lnTo>
                  <a:pt x="3821" y="12132"/>
                </a:lnTo>
                <a:cubicBezTo>
                  <a:pt x="3821" y="11661"/>
                  <a:pt x="4579" y="11502"/>
                  <a:pt x="5094" y="11502"/>
                </a:cubicBezTo>
                <a:cubicBezTo>
                  <a:pt x="5945" y="11502"/>
                  <a:pt x="7752" y="12158"/>
                  <a:pt x="9347" y="12737"/>
                </a:cubicBezTo>
                <a:cubicBezTo>
                  <a:pt x="11204" y="13412"/>
                  <a:pt x="12960" y="14049"/>
                  <a:pt x="14034" y="14049"/>
                </a:cubicBezTo>
                <a:cubicBezTo>
                  <a:pt x="15760" y="14049"/>
                  <a:pt x="16556" y="13075"/>
                  <a:pt x="16553" y="12139"/>
                </a:cubicBezTo>
                <a:lnTo>
                  <a:pt x="16553" y="3164"/>
                </a:lnTo>
                <a:cubicBezTo>
                  <a:pt x="16546" y="2817"/>
                  <a:pt x="16263" y="2540"/>
                  <a:pt x="15917" y="2540"/>
                </a:cubicBezTo>
                <a:cubicBezTo>
                  <a:pt x="15914" y="2540"/>
                  <a:pt x="15911" y="2540"/>
                  <a:pt x="15907" y="2540"/>
                </a:cubicBezTo>
                <a:cubicBezTo>
                  <a:pt x="15557" y="2545"/>
                  <a:pt x="15277" y="2834"/>
                  <a:pt x="15281" y="3184"/>
                </a:cubicBezTo>
                <a:lnTo>
                  <a:pt x="15281" y="3187"/>
                </a:lnTo>
                <a:cubicBezTo>
                  <a:pt x="15277" y="3294"/>
                  <a:pt x="15197" y="3821"/>
                  <a:pt x="14035" y="3821"/>
                </a:cubicBezTo>
                <a:cubicBezTo>
                  <a:pt x="13184" y="3821"/>
                  <a:pt x="11376" y="3164"/>
                  <a:pt x="9782" y="2585"/>
                </a:cubicBezTo>
                <a:cubicBezTo>
                  <a:pt x="7924" y="1911"/>
                  <a:pt x="6168" y="1273"/>
                  <a:pt x="5095" y="1273"/>
                </a:cubicBezTo>
                <a:cubicBezTo>
                  <a:pt x="4607" y="1273"/>
                  <a:pt x="4182" y="1346"/>
                  <a:pt x="3821" y="1488"/>
                </a:cubicBezTo>
                <a:lnTo>
                  <a:pt x="3821" y="637"/>
                </a:lnTo>
                <a:cubicBezTo>
                  <a:pt x="3822" y="285"/>
                  <a:pt x="3536" y="0"/>
                  <a:pt x="318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8" name="Google Shape;7418;p71"/>
          <p:cNvGrpSpPr/>
          <p:nvPr/>
        </p:nvGrpSpPr>
        <p:grpSpPr>
          <a:xfrm>
            <a:off x="6278198" y="3456858"/>
            <a:ext cx="361467" cy="316396"/>
            <a:chOff x="2309486" y="4003462"/>
            <a:chExt cx="353478" cy="309404"/>
          </a:xfrm>
        </p:grpSpPr>
        <p:sp>
          <p:nvSpPr>
            <p:cNvPr id="7419" name="Google Shape;7419;p71"/>
            <p:cNvSpPr/>
            <p:nvPr/>
          </p:nvSpPr>
          <p:spPr>
            <a:xfrm>
              <a:off x="2433883" y="4250966"/>
              <a:ext cx="64336" cy="61900"/>
            </a:xfrm>
            <a:custGeom>
              <a:avLst/>
              <a:gdLst/>
              <a:ahLst/>
              <a:cxnLst/>
              <a:rect l="l" t="t" r="r" b="b"/>
              <a:pathLst>
                <a:path w="3972" h="3821" extrusionOk="0">
                  <a:moveTo>
                    <a:pt x="1911" y="1274"/>
                  </a:moveTo>
                  <a:cubicBezTo>
                    <a:pt x="2168" y="1274"/>
                    <a:pt x="2401" y="1429"/>
                    <a:pt x="2499" y="1667"/>
                  </a:cubicBezTo>
                  <a:cubicBezTo>
                    <a:pt x="2598" y="1905"/>
                    <a:pt x="2544" y="2179"/>
                    <a:pt x="2361" y="2360"/>
                  </a:cubicBezTo>
                  <a:cubicBezTo>
                    <a:pt x="2239" y="2483"/>
                    <a:pt x="2076" y="2547"/>
                    <a:pt x="1910" y="2547"/>
                  </a:cubicBezTo>
                  <a:cubicBezTo>
                    <a:pt x="1828" y="2547"/>
                    <a:pt x="1746" y="2532"/>
                    <a:pt x="1668" y="2499"/>
                  </a:cubicBezTo>
                  <a:cubicBezTo>
                    <a:pt x="1430" y="2400"/>
                    <a:pt x="1275" y="2168"/>
                    <a:pt x="1275" y="1910"/>
                  </a:cubicBezTo>
                  <a:cubicBezTo>
                    <a:pt x="1275" y="1558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7" y="2"/>
                    <a:pt x="3" y="857"/>
                    <a:pt x="2" y="1910"/>
                  </a:cubicBezTo>
                  <a:cubicBezTo>
                    <a:pt x="0" y="2683"/>
                    <a:pt x="466" y="3379"/>
                    <a:pt x="1180" y="3676"/>
                  </a:cubicBezTo>
                  <a:cubicBezTo>
                    <a:pt x="1416" y="3773"/>
                    <a:pt x="1664" y="3821"/>
                    <a:pt x="1911" y="3821"/>
                  </a:cubicBezTo>
                  <a:cubicBezTo>
                    <a:pt x="2408" y="3821"/>
                    <a:pt x="2896" y="3627"/>
                    <a:pt x="3261" y="3261"/>
                  </a:cubicBezTo>
                  <a:cubicBezTo>
                    <a:pt x="3807" y="2715"/>
                    <a:pt x="3972" y="1894"/>
                    <a:pt x="3675" y="1180"/>
                  </a:cubicBezTo>
                  <a:cubicBezTo>
                    <a:pt x="3380" y="467"/>
                    <a:pt x="2684" y="1"/>
                    <a:pt x="1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1"/>
            <p:cNvSpPr/>
            <p:nvPr/>
          </p:nvSpPr>
          <p:spPr>
            <a:xfrm>
              <a:off x="2537709" y="4250966"/>
              <a:ext cx="64320" cy="61900"/>
            </a:xfrm>
            <a:custGeom>
              <a:avLst/>
              <a:gdLst/>
              <a:ahLst/>
              <a:cxnLst/>
              <a:rect l="l" t="t" r="r" b="b"/>
              <a:pathLst>
                <a:path w="3971" h="3821" extrusionOk="0">
                  <a:moveTo>
                    <a:pt x="1910" y="1274"/>
                  </a:moveTo>
                  <a:cubicBezTo>
                    <a:pt x="2168" y="1274"/>
                    <a:pt x="2399" y="1429"/>
                    <a:pt x="2499" y="1667"/>
                  </a:cubicBezTo>
                  <a:cubicBezTo>
                    <a:pt x="2597" y="1905"/>
                    <a:pt x="2542" y="2179"/>
                    <a:pt x="2360" y="2360"/>
                  </a:cubicBezTo>
                  <a:cubicBezTo>
                    <a:pt x="2238" y="2483"/>
                    <a:pt x="2075" y="2547"/>
                    <a:pt x="1909" y="2547"/>
                  </a:cubicBezTo>
                  <a:cubicBezTo>
                    <a:pt x="1828" y="2547"/>
                    <a:pt x="1745" y="2532"/>
                    <a:pt x="1666" y="2499"/>
                  </a:cubicBezTo>
                  <a:cubicBezTo>
                    <a:pt x="1428" y="2400"/>
                    <a:pt x="1273" y="2168"/>
                    <a:pt x="1273" y="1910"/>
                  </a:cubicBezTo>
                  <a:cubicBezTo>
                    <a:pt x="1273" y="1558"/>
                    <a:pt x="1558" y="1274"/>
                    <a:pt x="1910" y="1274"/>
                  </a:cubicBezTo>
                  <a:close/>
                  <a:moveTo>
                    <a:pt x="1910" y="1"/>
                  </a:moveTo>
                  <a:cubicBezTo>
                    <a:pt x="855" y="2"/>
                    <a:pt x="2" y="857"/>
                    <a:pt x="0" y="1910"/>
                  </a:cubicBezTo>
                  <a:cubicBezTo>
                    <a:pt x="0" y="2683"/>
                    <a:pt x="465" y="3379"/>
                    <a:pt x="1179" y="3676"/>
                  </a:cubicBezTo>
                  <a:cubicBezTo>
                    <a:pt x="1416" y="3773"/>
                    <a:pt x="1664" y="3821"/>
                    <a:pt x="1910" y="3821"/>
                  </a:cubicBezTo>
                  <a:cubicBezTo>
                    <a:pt x="2407" y="3821"/>
                    <a:pt x="2895" y="3627"/>
                    <a:pt x="3261" y="3261"/>
                  </a:cubicBezTo>
                  <a:cubicBezTo>
                    <a:pt x="3806" y="2715"/>
                    <a:pt x="3970" y="1893"/>
                    <a:pt x="3675" y="1180"/>
                  </a:cubicBezTo>
                  <a:cubicBezTo>
                    <a:pt x="3379" y="467"/>
                    <a:pt x="2683" y="1"/>
                    <a:pt x="19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71"/>
            <p:cNvSpPr/>
            <p:nvPr/>
          </p:nvSpPr>
          <p:spPr>
            <a:xfrm>
              <a:off x="2309486" y="4003462"/>
              <a:ext cx="353478" cy="247552"/>
            </a:xfrm>
            <a:custGeom>
              <a:avLst/>
              <a:gdLst/>
              <a:ahLst/>
              <a:cxnLst/>
              <a:rect l="l" t="t" r="r" b="b"/>
              <a:pathLst>
                <a:path w="21823" h="15281" extrusionOk="0">
                  <a:moveTo>
                    <a:pt x="20249" y="3820"/>
                  </a:moveTo>
                  <a:lnTo>
                    <a:pt x="18067" y="11459"/>
                  </a:lnTo>
                  <a:lnTo>
                    <a:pt x="7524" y="11459"/>
                  </a:lnTo>
                  <a:cubicBezTo>
                    <a:pt x="7178" y="10245"/>
                    <a:pt x="6208" y="6847"/>
                    <a:pt x="5341" y="3820"/>
                  </a:cubicBez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5"/>
                    <a:pt x="637" y="1275"/>
                  </a:cubicBezTo>
                  <a:lnTo>
                    <a:pt x="3291" y="1275"/>
                  </a:lnTo>
                  <a:cubicBezTo>
                    <a:pt x="4003" y="3767"/>
                    <a:pt x="5668" y="9592"/>
                    <a:pt x="6365" y="12034"/>
                  </a:cubicBezTo>
                  <a:lnTo>
                    <a:pt x="6124" y="12516"/>
                  </a:lnTo>
                  <a:cubicBezTo>
                    <a:pt x="5488" y="13788"/>
                    <a:pt x="6414" y="15280"/>
                    <a:pt x="7833" y="15280"/>
                  </a:cubicBezTo>
                  <a:lnTo>
                    <a:pt x="18547" y="15280"/>
                  </a:lnTo>
                  <a:cubicBezTo>
                    <a:pt x="18899" y="15280"/>
                    <a:pt x="19184" y="14994"/>
                    <a:pt x="19184" y="14644"/>
                  </a:cubicBezTo>
                  <a:cubicBezTo>
                    <a:pt x="19184" y="14292"/>
                    <a:pt x="18899" y="14006"/>
                    <a:pt x="18547" y="14006"/>
                  </a:cubicBezTo>
                  <a:lnTo>
                    <a:pt x="7833" y="14006"/>
                  </a:lnTo>
                  <a:cubicBezTo>
                    <a:pt x="7359" y="14006"/>
                    <a:pt x="7051" y="13508"/>
                    <a:pt x="7262" y="13085"/>
                  </a:cubicBezTo>
                  <a:lnTo>
                    <a:pt x="7438" y="12733"/>
                  </a:lnTo>
                  <a:lnTo>
                    <a:pt x="18547" y="12733"/>
                  </a:lnTo>
                  <a:cubicBezTo>
                    <a:pt x="18832" y="12733"/>
                    <a:pt x="19080" y="12545"/>
                    <a:pt x="19158" y="12271"/>
                  </a:cubicBezTo>
                  <a:lnTo>
                    <a:pt x="21706" y="3359"/>
                  </a:lnTo>
                  <a:cubicBezTo>
                    <a:pt x="21822" y="2952"/>
                    <a:pt x="21516" y="2548"/>
                    <a:pt x="21094" y="2547"/>
                  </a:cubicBezTo>
                  <a:lnTo>
                    <a:pt x="4978" y="2547"/>
                  </a:lnTo>
                  <a:cubicBezTo>
                    <a:pt x="4760" y="1783"/>
                    <a:pt x="4558" y="1073"/>
                    <a:pt x="4383" y="462"/>
                  </a:cubicBezTo>
                  <a:cubicBezTo>
                    <a:pt x="4305" y="189"/>
                    <a:pt x="4055" y="1"/>
                    <a:pt x="37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2" name="Google Shape;7422;p71"/>
          <p:cNvSpPr/>
          <p:nvPr/>
        </p:nvSpPr>
        <p:spPr>
          <a:xfrm>
            <a:off x="5542569" y="3435052"/>
            <a:ext cx="359920" cy="360007"/>
          </a:xfrm>
          <a:custGeom>
            <a:avLst/>
            <a:gdLst/>
            <a:ahLst/>
            <a:cxnLst/>
            <a:rect l="l" t="t" r="r" b="b"/>
            <a:pathLst>
              <a:path w="21731" h="21733" extrusionOk="0">
                <a:moveTo>
                  <a:pt x="14048" y="1273"/>
                </a:moveTo>
                <a:cubicBezTo>
                  <a:pt x="16177" y="1273"/>
                  <a:pt x="17909" y="2987"/>
                  <a:pt x="17909" y="5094"/>
                </a:cubicBezTo>
                <a:cubicBezTo>
                  <a:pt x="17909" y="5279"/>
                  <a:pt x="17882" y="5464"/>
                  <a:pt x="17848" y="5689"/>
                </a:cubicBezTo>
                <a:cubicBezTo>
                  <a:pt x="17794" y="6032"/>
                  <a:pt x="18023" y="6353"/>
                  <a:pt x="18363" y="6414"/>
                </a:cubicBezTo>
                <a:cubicBezTo>
                  <a:pt x="19556" y="6630"/>
                  <a:pt x="20456" y="7723"/>
                  <a:pt x="20456" y="8956"/>
                </a:cubicBezTo>
                <a:cubicBezTo>
                  <a:pt x="20456" y="10360"/>
                  <a:pt x="19314" y="11503"/>
                  <a:pt x="17909" y="11503"/>
                </a:cubicBezTo>
                <a:lnTo>
                  <a:pt x="17912" y="11502"/>
                </a:lnTo>
                <a:lnTo>
                  <a:pt x="13503" y="11502"/>
                </a:lnTo>
                <a:lnTo>
                  <a:pt x="11412" y="7993"/>
                </a:lnTo>
                <a:cubicBezTo>
                  <a:pt x="11297" y="7801"/>
                  <a:pt x="11089" y="7683"/>
                  <a:pt x="10865" y="7683"/>
                </a:cubicBezTo>
                <a:lnTo>
                  <a:pt x="10864" y="7683"/>
                </a:lnTo>
                <a:cubicBezTo>
                  <a:pt x="10640" y="7683"/>
                  <a:pt x="10434" y="7800"/>
                  <a:pt x="10319" y="7992"/>
                </a:cubicBezTo>
                <a:lnTo>
                  <a:pt x="8212" y="11502"/>
                </a:lnTo>
                <a:lnTo>
                  <a:pt x="3819" y="11502"/>
                </a:lnTo>
                <a:cubicBezTo>
                  <a:pt x="2415" y="11502"/>
                  <a:pt x="1272" y="10360"/>
                  <a:pt x="1272" y="8956"/>
                </a:cubicBezTo>
                <a:cubicBezTo>
                  <a:pt x="1272" y="7723"/>
                  <a:pt x="2131" y="6656"/>
                  <a:pt x="3313" y="6418"/>
                </a:cubicBezTo>
                <a:cubicBezTo>
                  <a:pt x="3624" y="6356"/>
                  <a:pt x="3864" y="6067"/>
                  <a:pt x="3819" y="5698"/>
                </a:cubicBezTo>
                <a:cubicBezTo>
                  <a:pt x="3836" y="3957"/>
                  <a:pt x="5277" y="2548"/>
                  <a:pt x="7045" y="2548"/>
                </a:cubicBezTo>
                <a:cubicBezTo>
                  <a:pt x="7979" y="2548"/>
                  <a:pt x="8868" y="2971"/>
                  <a:pt x="9481" y="3709"/>
                </a:cubicBezTo>
                <a:cubicBezTo>
                  <a:pt x="9611" y="3866"/>
                  <a:pt x="9791" y="3940"/>
                  <a:pt x="9970" y="3940"/>
                </a:cubicBezTo>
                <a:cubicBezTo>
                  <a:pt x="10209" y="3940"/>
                  <a:pt x="10445" y="3807"/>
                  <a:pt x="10554" y="3560"/>
                </a:cubicBezTo>
                <a:cubicBezTo>
                  <a:pt x="11166" y="2172"/>
                  <a:pt x="12537" y="1273"/>
                  <a:pt x="14048" y="1273"/>
                </a:cubicBezTo>
                <a:close/>
                <a:moveTo>
                  <a:pt x="10863" y="9560"/>
                </a:moveTo>
                <a:lnTo>
                  <a:pt x="13563" y="14092"/>
                </a:lnTo>
                <a:lnTo>
                  <a:pt x="12138" y="14092"/>
                </a:lnTo>
                <a:cubicBezTo>
                  <a:pt x="11786" y="14092"/>
                  <a:pt x="11502" y="14376"/>
                  <a:pt x="11502" y="14728"/>
                </a:cubicBezTo>
                <a:lnTo>
                  <a:pt x="11502" y="20459"/>
                </a:lnTo>
                <a:lnTo>
                  <a:pt x="10229" y="20459"/>
                </a:lnTo>
                <a:lnTo>
                  <a:pt x="10229" y="14686"/>
                </a:lnTo>
                <a:cubicBezTo>
                  <a:pt x="10229" y="14334"/>
                  <a:pt x="9943" y="14049"/>
                  <a:pt x="9591" y="14049"/>
                </a:cubicBezTo>
                <a:lnTo>
                  <a:pt x="8168" y="14049"/>
                </a:lnTo>
                <a:lnTo>
                  <a:pt x="10863" y="9560"/>
                </a:lnTo>
                <a:close/>
                <a:moveTo>
                  <a:pt x="14048" y="0"/>
                </a:moveTo>
                <a:cubicBezTo>
                  <a:pt x="12350" y="3"/>
                  <a:pt x="10765" y="851"/>
                  <a:pt x="9820" y="2262"/>
                </a:cubicBezTo>
                <a:cubicBezTo>
                  <a:pt x="9037" y="1624"/>
                  <a:pt x="8056" y="1275"/>
                  <a:pt x="7045" y="1275"/>
                </a:cubicBezTo>
                <a:cubicBezTo>
                  <a:pt x="4710" y="1275"/>
                  <a:pt x="2783" y="3048"/>
                  <a:pt x="2567" y="5305"/>
                </a:cubicBezTo>
                <a:cubicBezTo>
                  <a:pt x="1053" y="5835"/>
                  <a:pt x="0" y="7295"/>
                  <a:pt x="0" y="8956"/>
                </a:cubicBezTo>
                <a:cubicBezTo>
                  <a:pt x="0" y="11063"/>
                  <a:pt x="1714" y="12776"/>
                  <a:pt x="3820" y="12776"/>
                </a:cubicBezTo>
                <a:lnTo>
                  <a:pt x="7449" y="12776"/>
                </a:lnTo>
                <a:lnTo>
                  <a:pt x="6500" y="14358"/>
                </a:lnTo>
                <a:cubicBezTo>
                  <a:pt x="6244" y="14782"/>
                  <a:pt x="6550" y="15322"/>
                  <a:pt x="7045" y="15322"/>
                </a:cubicBezTo>
                <a:lnTo>
                  <a:pt x="8955" y="15322"/>
                </a:lnTo>
                <a:lnTo>
                  <a:pt x="8955" y="21096"/>
                </a:lnTo>
                <a:cubicBezTo>
                  <a:pt x="8955" y="21446"/>
                  <a:pt x="9240" y="21732"/>
                  <a:pt x="9591" y="21732"/>
                </a:cubicBezTo>
                <a:lnTo>
                  <a:pt x="12138" y="21732"/>
                </a:lnTo>
                <a:cubicBezTo>
                  <a:pt x="12490" y="21732"/>
                  <a:pt x="12776" y="21446"/>
                  <a:pt x="12776" y="21096"/>
                </a:cubicBezTo>
                <a:lnTo>
                  <a:pt x="12776" y="15366"/>
                </a:lnTo>
                <a:lnTo>
                  <a:pt x="14686" y="15366"/>
                </a:lnTo>
                <a:cubicBezTo>
                  <a:pt x="15179" y="15365"/>
                  <a:pt x="15485" y="14827"/>
                  <a:pt x="15232" y="14403"/>
                </a:cubicBezTo>
                <a:lnTo>
                  <a:pt x="14263" y="12776"/>
                </a:lnTo>
                <a:lnTo>
                  <a:pt x="17910" y="12776"/>
                </a:lnTo>
                <a:cubicBezTo>
                  <a:pt x="20017" y="12776"/>
                  <a:pt x="21730" y="11063"/>
                  <a:pt x="21730" y="8956"/>
                </a:cubicBezTo>
                <a:cubicBezTo>
                  <a:pt x="21730" y="7326"/>
                  <a:pt x="20696" y="5860"/>
                  <a:pt x="19177" y="5317"/>
                </a:cubicBezTo>
                <a:cubicBezTo>
                  <a:pt x="19181" y="5244"/>
                  <a:pt x="19183" y="5170"/>
                  <a:pt x="19183" y="5094"/>
                </a:cubicBezTo>
                <a:cubicBezTo>
                  <a:pt x="19183" y="2286"/>
                  <a:pt x="16879" y="0"/>
                  <a:pt x="1404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3" name="Google Shape;7423;p71"/>
          <p:cNvSpPr/>
          <p:nvPr/>
        </p:nvSpPr>
        <p:spPr>
          <a:xfrm>
            <a:off x="4775128" y="3435069"/>
            <a:ext cx="359936" cy="359974"/>
          </a:xfrm>
          <a:custGeom>
            <a:avLst/>
            <a:gdLst/>
            <a:ahLst/>
            <a:cxnLst/>
            <a:rect l="l" t="t" r="r" b="b"/>
            <a:pathLst>
              <a:path w="21732" h="21731" extrusionOk="0">
                <a:moveTo>
                  <a:pt x="10867" y="1350"/>
                </a:moveTo>
                <a:lnTo>
                  <a:pt x="18409" y="5136"/>
                </a:lnTo>
                <a:lnTo>
                  <a:pt x="3325" y="5136"/>
                </a:lnTo>
                <a:lnTo>
                  <a:pt x="10867" y="1350"/>
                </a:lnTo>
                <a:close/>
                <a:moveTo>
                  <a:pt x="20329" y="6409"/>
                </a:moveTo>
                <a:cubicBezTo>
                  <a:pt x="20142" y="6910"/>
                  <a:pt x="19791" y="7392"/>
                  <a:pt x="19543" y="7683"/>
                </a:cubicBezTo>
                <a:lnTo>
                  <a:pt x="2193" y="7683"/>
                </a:lnTo>
                <a:cubicBezTo>
                  <a:pt x="1943" y="7391"/>
                  <a:pt x="1593" y="6910"/>
                  <a:pt x="1406" y="6409"/>
                </a:cubicBezTo>
                <a:close/>
                <a:moveTo>
                  <a:pt x="5095" y="8956"/>
                </a:moveTo>
                <a:lnTo>
                  <a:pt x="5095" y="17912"/>
                </a:lnTo>
                <a:lnTo>
                  <a:pt x="3821" y="17912"/>
                </a:lnTo>
                <a:lnTo>
                  <a:pt x="3821" y="8956"/>
                </a:lnTo>
                <a:close/>
                <a:moveTo>
                  <a:pt x="8958" y="8956"/>
                </a:moveTo>
                <a:lnTo>
                  <a:pt x="8958" y="17912"/>
                </a:lnTo>
                <a:lnTo>
                  <a:pt x="6368" y="17912"/>
                </a:lnTo>
                <a:lnTo>
                  <a:pt x="6368" y="8956"/>
                </a:lnTo>
                <a:close/>
                <a:moveTo>
                  <a:pt x="11504" y="8956"/>
                </a:moveTo>
                <a:lnTo>
                  <a:pt x="11504" y="17912"/>
                </a:lnTo>
                <a:lnTo>
                  <a:pt x="10231" y="17912"/>
                </a:lnTo>
                <a:lnTo>
                  <a:pt x="10231" y="8956"/>
                </a:lnTo>
                <a:close/>
                <a:moveTo>
                  <a:pt x="15365" y="8956"/>
                </a:moveTo>
                <a:lnTo>
                  <a:pt x="15365" y="17912"/>
                </a:lnTo>
                <a:lnTo>
                  <a:pt x="12778" y="17912"/>
                </a:lnTo>
                <a:lnTo>
                  <a:pt x="12778" y="8956"/>
                </a:lnTo>
                <a:close/>
                <a:moveTo>
                  <a:pt x="17914" y="8956"/>
                </a:moveTo>
                <a:lnTo>
                  <a:pt x="17914" y="17912"/>
                </a:lnTo>
                <a:lnTo>
                  <a:pt x="16641" y="17912"/>
                </a:lnTo>
                <a:lnTo>
                  <a:pt x="16641" y="8956"/>
                </a:lnTo>
                <a:close/>
                <a:moveTo>
                  <a:pt x="19543" y="19185"/>
                </a:moveTo>
                <a:cubicBezTo>
                  <a:pt x="19793" y="19476"/>
                  <a:pt x="20142" y="19958"/>
                  <a:pt x="20330" y="20459"/>
                </a:cubicBezTo>
                <a:lnTo>
                  <a:pt x="1405" y="20459"/>
                </a:lnTo>
                <a:cubicBezTo>
                  <a:pt x="1591" y="19958"/>
                  <a:pt x="1942" y="19476"/>
                  <a:pt x="2191" y="19185"/>
                </a:cubicBezTo>
                <a:close/>
                <a:moveTo>
                  <a:pt x="10866" y="0"/>
                </a:moveTo>
                <a:cubicBezTo>
                  <a:pt x="10768" y="0"/>
                  <a:pt x="10671" y="23"/>
                  <a:pt x="10581" y="68"/>
                </a:cubicBezTo>
                <a:lnTo>
                  <a:pt x="353" y="5203"/>
                </a:lnTo>
                <a:cubicBezTo>
                  <a:pt x="138" y="5313"/>
                  <a:pt x="2" y="5533"/>
                  <a:pt x="1" y="5772"/>
                </a:cubicBezTo>
                <a:cubicBezTo>
                  <a:pt x="1" y="7266"/>
                  <a:pt x="1311" y="8620"/>
                  <a:pt x="1460" y="8769"/>
                </a:cubicBezTo>
                <a:cubicBezTo>
                  <a:pt x="1581" y="8889"/>
                  <a:pt x="1742" y="8955"/>
                  <a:pt x="1912" y="8956"/>
                </a:cubicBezTo>
                <a:lnTo>
                  <a:pt x="2548" y="8956"/>
                </a:lnTo>
                <a:lnTo>
                  <a:pt x="2548" y="17912"/>
                </a:lnTo>
                <a:lnTo>
                  <a:pt x="1912" y="17912"/>
                </a:lnTo>
                <a:cubicBezTo>
                  <a:pt x="1742" y="17912"/>
                  <a:pt x="1581" y="17978"/>
                  <a:pt x="1462" y="18098"/>
                </a:cubicBezTo>
                <a:cubicBezTo>
                  <a:pt x="1312" y="18247"/>
                  <a:pt x="1" y="19600"/>
                  <a:pt x="1" y="21094"/>
                </a:cubicBezTo>
                <a:cubicBezTo>
                  <a:pt x="2" y="21446"/>
                  <a:pt x="287" y="21731"/>
                  <a:pt x="639" y="21731"/>
                </a:cubicBezTo>
                <a:lnTo>
                  <a:pt x="21095" y="21731"/>
                </a:lnTo>
                <a:cubicBezTo>
                  <a:pt x="21447" y="21731"/>
                  <a:pt x="21731" y="21446"/>
                  <a:pt x="21731" y="21094"/>
                </a:cubicBezTo>
                <a:cubicBezTo>
                  <a:pt x="21731" y="19600"/>
                  <a:pt x="20421" y="18247"/>
                  <a:pt x="20272" y="18098"/>
                </a:cubicBezTo>
                <a:cubicBezTo>
                  <a:pt x="20153" y="17978"/>
                  <a:pt x="19991" y="17912"/>
                  <a:pt x="19822" y="17912"/>
                </a:cubicBezTo>
                <a:lnTo>
                  <a:pt x="19185" y="17912"/>
                </a:lnTo>
                <a:lnTo>
                  <a:pt x="19185" y="8956"/>
                </a:lnTo>
                <a:lnTo>
                  <a:pt x="19822" y="8956"/>
                </a:lnTo>
                <a:cubicBezTo>
                  <a:pt x="19991" y="8956"/>
                  <a:pt x="20153" y="8889"/>
                  <a:pt x="20272" y="8769"/>
                </a:cubicBezTo>
                <a:cubicBezTo>
                  <a:pt x="20421" y="8621"/>
                  <a:pt x="21731" y="7266"/>
                  <a:pt x="21731" y="5772"/>
                </a:cubicBezTo>
                <a:cubicBezTo>
                  <a:pt x="21731" y="5533"/>
                  <a:pt x="21595" y="5312"/>
                  <a:pt x="21381" y="5203"/>
                </a:cubicBezTo>
                <a:lnTo>
                  <a:pt x="11152" y="68"/>
                </a:lnTo>
                <a:cubicBezTo>
                  <a:pt x="11062" y="23"/>
                  <a:pt x="10964" y="0"/>
                  <a:pt x="108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4" name="Google Shape;7424;p71"/>
          <p:cNvGrpSpPr/>
          <p:nvPr/>
        </p:nvGrpSpPr>
        <p:grpSpPr>
          <a:xfrm>
            <a:off x="4086000" y="3435057"/>
            <a:ext cx="253091" cy="359998"/>
            <a:chOff x="1031844" y="4033448"/>
            <a:chExt cx="247498" cy="352042"/>
          </a:xfrm>
        </p:grpSpPr>
        <p:sp>
          <p:nvSpPr>
            <p:cNvPr id="7425" name="Google Shape;7425;p71"/>
            <p:cNvSpPr/>
            <p:nvPr/>
          </p:nvSpPr>
          <p:spPr>
            <a:xfrm>
              <a:off x="1031844" y="4033448"/>
              <a:ext cx="247498" cy="352042"/>
            </a:xfrm>
            <a:custGeom>
              <a:avLst/>
              <a:gdLst/>
              <a:ahLst/>
              <a:cxnLst/>
              <a:rect l="l" t="t" r="r" b="b"/>
              <a:pathLst>
                <a:path w="15280" h="21731" extrusionOk="0">
                  <a:moveTo>
                    <a:pt x="7641" y="1274"/>
                  </a:moveTo>
                  <a:cubicBezTo>
                    <a:pt x="11151" y="1274"/>
                    <a:pt x="14007" y="4131"/>
                    <a:pt x="14007" y="7640"/>
                  </a:cubicBezTo>
                  <a:cubicBezTo>
                    <a:pt x="14007" y="9135"/>
                    <a:pt x="13457" y="10871"/>
                    <a:pt x="12325" y="12950"/>
                  </a:cubicBezTo>
                  <a:cubicBezTo>
                    <a:pt x="10991" y="15397"/>
                    <a:pt x="9090" y="17879"/>
                    <a:pt x="7641" y="19965"/>
                  </a:cubicBezTo>
                  <a:cubicBezTo>
                    <a:pt x="6192" y="17879"/>
                    <a:pt x="4290" y="15397"/>
                    <a:pt x="2957" y="12950"/>
                  </a:cubicBezTo>
                  <a:cubicBezTo>
                    <a:pt x="1825" y="10873"/>
                    <a:pt x="1275" y="9135"/>
                    <a:pt x="1275" y="7640"/>
                  </a:cubicBezTo>
                  <a:cubicBezTo>
                    <a:pt x="1275" y="4131"/>
                    <a:pt x="4130" y="1274"/>
                    <a:pt x="7641" y="1274"/>
                  </a:cubicBezTo>
                  <a:close/>
                  <a:moveTo>
                    <a:pt x="7641" y="1"/>
                  </a:moveTo>
                  <a:cubicBezTo>
                    <a:pt x="3428" y="1"/>
                    <a:pt x="0" y="3428"/>
                    <a:pt x="0" y="7640"/>
                  </a:cubicBezTo>
                  <a:cubicBezTo>
                    <a:pt x="0" y="9352"/>
                    <a:pt x="602" y="11288"/>
                    <a:pt x="1838" y="13558"/>
                  </a:cubicBezTo>
                  <a:cubicBezTo>
                    <a:pt x="3384" y="16395"/>
                    <a:pt x="5607" y="19192"/>
                    <a:pt x="7110" y="21448"/>
                  </a:cubicBezTo>
                  <a:lnTo>
                    <a:pt x="7112" y="21448"/>
                  </a:lnTo>
                  <a:cubicBezTo>
                    <a:pt x="7237" y="21637"/>
                    <a:pt x="7439" y="21731"/>
                    <a:pt x="7641" y="21731"/>
                  </a:cubicBezTo>
                  <a:cubicBezTo>
                    <a:pt x="7843" y="21731"/>
                    <a:pt x="8044" y="21637"/>
                    <a:pt x="8170" y="21448"/>
                  </a:cubicBezTo>
                  <a:cubicBezTo>
                    <a:pt x="9677" y="19188"/>
                    <a:pt x="11896" y="16397"/>
                    <a:pt x="13442" y="13558"/>
                  </a:cubicBezTo>
                  <a:cubicBezTo>
                    <a:pt x="14679" y="11288"/>
                    <a:pt x="15280" y="9352"/>
                    <a:pt x="15280" y="7640"/>
                  </a:cubicBezTo>
                  <a:cubicBezTo>
                    <a:pt x="15280" y="3428"/>
                    <a:pt x="11853" y="1"/>
                    <a:pt x="7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71"/>
            <p:cNvSpPr/>
            <p:nvPr/>
          </p:nvSpPr>
          <p:spPr>
            <a:xfrm>
              <a:off x="1093734" y="4095348"/>
              <a:ext cx="123765" cy="123768"/>
            </a:xfrm>
            <a:custGeom>
              <a:avLst/>
              <a:gdLst/>
              <a:ahLst/>
              <a:cxnLst/>
              <a:rect l="l" t="t" r="r" b="b"/>
              <a:pathLst>
                <a:path w="7641" h="7640" extrusionOk="0">
                  <a:moveTo>
                    <a:pt x="3820" y="1273"/>
                  </a:moveTo>
                  <a:cubicBezTo>
                    <a:pt x="5224" y="1273"/>
                    <a:pt x="6367" y="2416"/>
                    <a:pt x="6367" y="3820"/>
                  </a:cubicBezTo>
                  <a:cubicBezTo>
                    <a:pt x="6367" y="5226"/>
                    <a:pt x="5225" y="6368"/>
                    <a:pt x="3820" y="6368"/>
                  </a:cubicBezTo>
                  <a:cubicBezTo>
                    <a:pt x="2416" y="6368"/>
                    <a:pt x="1273" y="5226"/>
                    <a:pt x="1273" y="3820"/>
                  </a:cubicBezTo>
                  <a:cubicBezTo>
                    <a:pt x="1273" y="2416"/>
                    <a:pt x="2415" y="1273"/>
                    <a:pt x="3820" y="1273"/>
                  </a:cubicBezTo>
                  <a:close/>
                  <a:moveTo>
                    <a:pt x="3820" y="0"/>
                  </a:moveTo>
                  <a:cubicBezTo>
                    <a:pt x="1713" y="0"/>
                    <a:pt x="1" y="1714"/>
                    <a:pt x="1" y="3820"/>
                  </a:cubicBezTo>
                  <a:cubicBezTo>
                    <a:pt x="1" y="5926"/>
                    <a:pt x="1715" y="7639"/>
                    <a:pt x="3820" y="7639"/>
                  </a:cubicBezTo>
                  <a:cubicBezTo>
                    <a:pt x="5926" y="7639"/>
                    <a:pt x="7640" y="5926"/>
                    <a:pt x="7640" y="3820"/>
                  </a:cubicBezTo>
                  <a:cubicBezTo>
                    <a:pt x="7640" y="1714"/>
                    <a:pt x="5926" y="0"/>
                    <a:pt x="38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7" name="Google Shape;7427;p71"/>
          <p:cNvGrpSpPr/>
          <p:nvPr/>
        </p:nvGrpSpPr>
        <p:grpSpPr>
          <a:xfrm>
            <a:off x="3286830" y="3435048"/>
            <a:ext cx="359943" cy="360015"/>
            <a:chOff x="557549" y="4065346"/>
            <a:chExt cx="351988" cy="352058"/>
          </a:xfrm>
        </p:grpSpPr>
        <p:sp>
          <p:nvSpPr>
            <p:cNvPr id="7428" name="Google Shape;7428;p71"/>
            <p:cNvSpPr/>
            <p:nvPr/>
          </p:nvSpPr>
          <p:spPr>
            <a:xfrm>
              <a:off x="557549" y="4251678"/>
              <a:ext cx="165684" cy="165726"/>
            </a:xfrm>
            <a:custGeom>
              <a:avLst/>
              <a:gdLst/>
              <a:ahLst/>
              <a:cxnLst/>
              <a:rect l="l" t="t" r="r" b="b"/>
              <a:pathLst>
                <a:path w="10229" h="10230" extrusionOk="0">
                  <a:moveTo>
                    <a:pt x="8319" y="1274"/>
                  </a:moveTo>
                  <a:cubicBezTo>
                    <a:pt x="8670" y="1274"/>
                    <a:pt x="8955" y="1559"/>
                    <a:pt x="8956" y="1910"/>
                  </a:cubicBezTo>
                  <a:lnTo>
                    <a:pt x="8956" y="8319"/>
                  </a:lnTo>
                  <a:cubicBezTo>
                    <a:pt x="8955" y="8671"/>
                    <a:pt x="8670" y="8955"/>
                    <a:pt x="8319" y="8955"/>
                  </a:cubicBezTo>
                  <a:lnTo>
                    <a:pt x="1911" y="8955"/>
                  </a:lnTo>
                  <a:cubicBezTo>
                    <a:pt x="1559" y="8955"/>
                    <a:pt x="1274" y="8671"/>
                    <a:pt x="1273" y="8319"/>
                  </a:cubicBezTo>
                  <a:lnTo>
                    <a:pt x="1273" y="1910"/>
                  </a:lnTo>
                  <a:cubicBezTo>
                    <a:pt x="1274" y="1559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6" y="2"/>
                    <a:pt x="2" y="855"/>
                    <a:pt x="0" y="1910"/>
                  </a:cubicBezTo>
                  <a:lnTo>
                    <a:pt x="0" y="8319"/>
                  </a:lnTo>
                  <a:cubicBezTo>
                    <a:pt x="2" y="9373"/>
                    <a:pt x="856" y="10228"/>
                    <a:pt x="1911" y="10229"/>
                  </a:cubicBezTo>
                  <a:lnTo>
                    <a:pt x="8319" y="10229"/>
                  </a:lnTo>
                  <a:cubicBezTo>
                    <a:pt x="9373" y="10228"/>
                    <a:pt x="10228" y="9373"/>
                    <a:pt x="10229" y="8319"/>
                  </a:cubicBezTo>
                  <a:lnTo>
                    <a:pt x="10229" y="1910"/>
                  </a:lnTo>
                  <a:cubicBezTo>
                    <a:pt x="10228" y="855"/>
                    <a:pt x="9373" y="2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71"/>
            <p:cNvSpPr/>
            <p:nvPr/>
          </p:nvSpPr>
          <p:spPr>
            <a:xfrm>
              <a:off x="743836" y="4251678"/>
              <a:ext cx="165700" cy="165726"/>
            </a:xfrm>
            <a:custGeom>
              <a:avLst/>
              <a:gdLst/>
              <a:ahLst/>
              <a:cxnLst/>
              <a:rect l="l" t="t" r="r" b="b"/>
              <a:pathLst>
                <a:path w="10230" h="10230" extrusionOk="0">
                  <a:moveTo>
                    <a:pt x="8320" y="1274"/>
                  </a:moveTo>
                  <a:cubicBezTo>
                    <a:pt x="8671" y="1274"/>
                    <a:pt x="8957" y="1559"/>
                    <a:pt x="8957" y="1910"/>
                  </a:cubicBezTo>
                  <a:lnTo>
                    <a:pt x="8957" y="8319"/>
                  </a:lnTo>
                  <a:cubicBezTo>
                    <a:pt x="8957" y="8671"/>
                    <a:pt x="8671" y="8955"/>
                    <a:pt x="8320" y="8955"/>
                  </a:cubicBezTo>
                  <a:lnTo>
                    <a:pt x="1912" y="8955"/>
                  </a:lnTo>
                  <a:cubicBezTo>
                    <a:pt x="1560" y="8955"/>
                    <a:pt x="1275" y="8671"/>
                    <a:pt x="1274" y="8319"/>
                  </a:cubicBezTo>
                  <a:lnTo>
                    <a:pt x="1274" y="1910"/>
                  </a:lnTo>
                  <a:cubicBezTo>
                    <a:pt x="1275" y="1559"/>
                    <a:pt x="1560" y="1274"/>
                    <a:pt x="1912" y="1274"/>
                  </a:cubicBezTo>
                  <a:close/>
                  <a:moveTo>
                    <a:pt x="1912" y="1"/>
                  </a:moveTo>
                  <a:cubicBezTo>
                    <a:pt x="857" y="2"/>
                    <a:pt x="2" y="855"/>
                    <a:pt x="1" y="1910"/>
                  </a:cubicBezTo>
                  <a:lnTo>
                    <a:pt x="1" y="8319"/>
                  </a:lnTo>
                  <a:cubicBezTo>
                    <a:pt x="2" y="9373"/>
                    <a:pt x="857" y="10228"/>
                    <a:pt x="1912" y="10229"/>
                  </a:cubicBezTo>
                  <a:lnTo>
                    <a:pt x="8320" y="10229"/>
                  </a:lnTo>
                  <a:cubicBezTo>
                    <a:pt x="9373" y="10228"/>
                    <a:pt x="10228" y="9373"/>
                    <a:pt x="10230" y="8319"/>
                  </a:cubicBezTo>
                  <a:lnTo>
                    <a:pt x="10230" y="1910"/>
                  </a:lnTo>
                  <a:cubicBezTo>
                    <a:pt x="10228" y="855"/>
                    <a:pt x="9373" y="2"/>
                    <a:pt x="8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71"/>
            <p:cNvSpPr/>
            <p:nvPr/>
          </p:nvSpPr>
          <p:spPr>
            <a:xfrm>
              <a:off x="743836" y="4065346"/>
              <a:ext cx="165700" cy="165726"/>
            </a:xfrm>
            <a:custGeom>
              <a:avLst/>
              <a:gdLst/>
              <a:ahLst/>
              <a:cxnLst/>
              <a:rect l="l" t="t" r="r" b="b"/>
              <a:pathLst>
                <a:path w="10230" h="10230" extrusionOk="0">
                  <a:moveTo>
                    <a:pt x="8320" y="1274"/>
                  </a:moveTo>
                  <a:cubicBezTo>
                    <a:pt x="8671" y="1274"/>
                    <a:pt x="8957" y="1560"/>
                    <a:pt x="8957" y="1910"/>
                  </a:cubicBezTo>
                  <a:lnTo>
                    <a:pt x="8957" y="8319"/>
                  </a:lnTo>
                  <a:cubicBezTo>
                    <a:pt x="8957" y="8671"/>
                    <a:pt x="8671" y="8955"/>
                    <a:pt x="8320" y="8955"/>
                  </a:cubicBezTo>
                  <a:lnTo>
                    <a:pt x="1912" y="8955"/>
                  </a:lnTo>
                  <a:cubicBezTo>
                    <a:pt x="1560" y="8955"/>
                    <a:pt x="1275" y="8671"/>
                    <a:pt x="1274" y="8319"/>
                  </a:cubicBezTo>
                  <a:lnTo>
                    <a:pt x="1274" y="1910"/>
                  </a:lnTo>
                  <a:cubicBezTo>
                    <a:pt x="1275" y="1560"/>
                    <a:pt x="1560" y="1274"/>
                    <a:pt x="1912" y="1274"/>
                  </a:cubicBezTo>
                  <a:close/>
                  <a:moveTo>
                    <a:pt x="1912" y="1"/>
                  </a:moveTo>
                  <a:cubicBezTo>
                    <a:pt x="857" y="2"/>
                    <a:pt x="2" y="856"/>
                    <a:pt x="1" y="1910"/>
                  </a:cubicBezTo>
                  <a:lnTo>
                    <a:pt x="1" y="8319"/>
                  </a:lnTo>
                  <a:cubicBezTo>
                    <a:pt x="2" y="9373"/>
                    <a:pt x="857" y="10228"/>
                    <a:pt x="1912" y="10230"/>
                  </a:cubicBezTo>
                  <a:lnTo>
                    <a:pt x="8320" y="10230"/>
                  </a:lnTo>
                  <a:cubicBezTo>
                    <a:pt x="9373" y="10228"/>
                    <a:pt x="10228" y="9373"/>
                    <a:pt x="10230" y="8319"/>
                  </a:cubicBezTo>
                  <a:lnTo>
                    <a:pt x="10230" y="1910"/>
                  </a:lnTo>
                  <a:cubicBezTo>
                    <a:pt x="10228" y="856"/>
                    <a:pt x="9373" y="2"/>
                    <a:pt x="83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71"/>
            <p:cNvSpPr/>
            <p:nvPr/>
          </p:nvSpPr>
          <p:spPr>
            <a:xfrm>
              <a:off x="557549" y="4065346"/>
              <a:ext cx="165684" cy="165726"/>
            </a:xfrm>
            <a:custGeom>
              <a:avLst/>
              <a:gdLst/>
              <a:ahLst/>
              <a:cxnLst/>
              <a:rect l="l" t="t" r="r" b="b"/>
              <a:pathLst>
                <a:path w="10229" h="10230" extrusionOk="0">
                  <a:moveTo>
                    <a:pt x="8319" y="1274"/>
                  </a:moveTo>
                  <a:cubicBezTo>
                    <a:pt x="8670" y="1274"/>
                    <a:pt x="8955" y="1560"/>
                    <a:pt x="8956" y="1910"/>
                  </a:cubicBezTo>
                  <a:lnTo>
                    <a:pt x="8956" y="8319"/>
                  </a:lnTo>
                  <a:cubicBezTo>
                    <a:pt x="8955" y="8671"/>
                    <a:pt x="8670" y="8955"/>
                    <a:pt x="8319" y="8955"/>
                  </a:cubicBezTo>
                  <a:lnTo>
                    <a:pt x="1911" y="8955"/>
                  </a:lnTo>
                  <a:cubicBezTo>
                    <a:pt x="1559" y="8955"/>
                    <a:pt x="1274" y="8671"/>
                    <a:pt x="1273" y="8319"/>
                  </a:cubicBezTo>
                  <a:lnTo>
                    <a:pt x="1273" y="1910"/>
                  </a:lnTo>
                  <a:cubicBezTo>
                    <a:pt x="1274" y="1560"/>
                    <a:pt x="1559" y="1274"/>
                    <a:pt x="1911" y="1274"/>
                  </a:cubicBezTo>
                  <a:close/>
                  <a:moveTo>
                    <a:pt x="1911" y="1"/>
                  </a:moveTo>
                  <a:cubicBezTo>
                    <a:pt x="856" y="2"/>
                    <a:pt x="2" y="856"/>
                    <a:pt x="0" y="1910"/>
                  </a:cubicBezTo>
                  <a:lnTo>
                    <a:pt x="0" y="8319"/>
                  </a:lnTo>
                  <a:cubicBezTo>
                    <a:pt x="2" y="9373"/>
                    <a:pt x="856" y="10228"/>
                    <a:pt x="1911" y="10230"/>
                  </a:cubicBezTo>
                  <a:lnTo>
                    <a:pt x="8319" y="10230"/>
                  </a:lnTo>
                  <a:cubicBezTo>
                    <a:pt x="9373" y="10228"/>
                    <a:pt x="10228" y="9373"/>
                    <a:pt x="10229" y="8319"/>
                  </a:cubicBezTo>
                  <a:lnTo>
                    <a:pt x="10229" y="1910"/>
                  </a:lnTo>
                  <a:cubicBezTo>
                    <a:pt x="10228" y="856"/>
                    <a:pt x="9373" y="2"/>
                    <a:pt x="83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71"/>
            <p:cNvSpPr/>
            <p:nvPr/>
          </p:nvSpPr>
          <p:spPr>
            <a:xfrm>
              <a:off x="599484" y="4107288"/>
              <a:ext cx="82510" cy="82539"/>
            </a:xfrm>
            <a:custGeom>
              <a:avLst/>
              <a:gdLst/>
              <a:ahLst/>
              <a:cxnLst/>
              <a:rect l="l" t="t" r="r" b="b"/>
              <a:pathLst>
                <a:path w="5094" h="5095" extrusionOk="0">
                  <a:moveTo>
                    <a:pt x="2548" y="0"/>
                  </a:moveTo>
                  <a:cubicBezTo>
                    <a:pt x="2196" y="0"/>
                    <a:pt x="1910" y="285"/>
                    <a:pt x="1910" y="637"/>
                  </a:cubicBezTo>
                  <a:lnTo>
                    <a:pt x="1910" y="1910"/>
                  </a:lnTo>
                  <a:lnTo>
                    <a:pt x="637" y="1910"/>
                  </a:lnTo>
                  <a:cubicBezTo>
                    <a:pt x="285" y="1910"/>
                    <a:pt x="1" y="2195"/>
                    <a:pt x="1" y="2547"/>
                  </a:cubicBezTo>
                  <a:cubicBezTo>
                    <a:pt x="1" y="2898"/>
                    <a:pt x="285" y="3184"/>
                    <a:pt x="637" y="3184"/>
                  </a:cubicBezTo>
                  <a:lnTo>
                    <a:pt x="1910" y="3184"/>
                  </a:lnTo>
                  <a:lnTo>
                    <a:pt x="1910" y="4457"/>
                  </a:lnTo>
                  <a:cubicBezTo>
                    <a:pt x="1910" y="4809"/>
                    <a:pt x="2196" y="5095"/>
                    <a:pt x="2548" y="5095"/>
                  </a:cubicBezTo>
                  <a:cubicBezTo>
                    <a:pt x="2899" y="5095"/>
                    <a:pt x="3185" y="4809"/>
                    <a:pt x="3185" y="4457"/>
                  </a:cubicBezTo>
                  <a:lnTo>
                    <a:pt x="3185" y="3184"/>
                  </a:lnTo>
                  <a:lnTo>
                    <a:pt x="4457" y="3184"/>
                  </a:lnTo>
                  <a:cubicBezTo>
                    <a:pt x="4809" y="3184"/>
                    <a:pt x="5094" y="2898"/>
                    <a:pt x="5094" y="2547"/>
                  </a:cubicBezTo>
                  <a:cubicBezTo>
                    <a:pt x="5094" y="2195"/>
                    <a:pt x="4809" y="1910"/>
                    <a:pt x="4457" y="1910"/>
                  </a:cubicBezTo>
                  <a:lnTo>
                    <a:pt x="3185" y="1910"/>
                  </a:lnTo>
                  <a:lnTo>
                    <a:pt x="3185" y="637"/>
                  </a:lnTo>
                  <a:cubicBezTo>
                    <a:pt x="3185" y="285"/>
                    <a:pt x="2899" y="0"/>
                    <a:pt x="2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71"/>
            <p:cNvSpPr/>
            <p:nvPr/>
          </p:nvSpPr>
          <p:spPr>
            <a:xfrm>
              <a:off x="785107" y="4138230"/>
              <a:ext cx="83190" cy="20639"/>
            </a:xfrm>
            <a:custGeom>
              <a:avLst/>
              <a:gdLst/>
              <a:ahLst/>
              <a:cxnLst/>
              <a:rect l="l" t="t" r="r" b="b"/>
              <a:pathLst>
                <a:path w="5136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99" y="1274"/>
                  </a:lnTo>
                  <a:cubicBezTo>
                    <a:pt x="4850" y="1274"/>
                    <a:pt x="5136" y="989"/>
                    <a:pt x="5136" y="637"/>
                  </a:cubicBezTo>
                  <a:cubicBezTo>
                    <a:pt x="5136" y="285"/>
                    <a:pt x="4850" y="1"/>
                    <a:pt x="44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71"/>
            <p:cNvSpPr/>
            <p:nvPr/>
          </p:nvSpPr>
          <p:spPr>
            <a:xfrm>
              <a:off x="785107" y="4303243"/>
              <a:ext cx="83190" cy="20655"/>
            </a:xfrm>
            <a:custGeom>
              <a:avLst/>
              <a:gdLst/>
              <a:ahLst/>
              <a:cxnLst/>
              <a:rect l="l" t="t" r="r" b="b"/>
              <a:pathLst>
                <a:path w="5136" h="1275" extrusionOk="0">
                  <a:moveTo>
                    <a:pt x="637" y="0"/>
                  </a:moveTo>
                  <a:cubicBezTo>
                    <a:pt x="285" y="0"/>
                    <a:pt x="0" y="286"/>
                    <a:pt x="0" y="638"/>
                  </a:cubicBezTo>
                  <a:cubicBezTo>
                    <a:pt x="0" y="988"/>
                    <a:pt x="285" y="1274"/>
                    <a:pt x="637" y="1274"/>
                  </a:cubicBezTo>
                  <a:lnTo>
                    <a:pt x="4499" y="1274"/>
                  </a:lnTo>
                  <a:cubicBezTo>
                    <a:pt x="4850" y="1274"/>
                    <a:pt x="5136" y="988"/>
                    <a:pt x="5136" y="638"/>
                  </a:cubicBezTo>
                  <a:cubicBezTo>
                    <a:pt x="5136" y="286"/>
                    <a:pt x="4850" y="0"/>
                    <a:pt x="4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71"/>
            <p:cNvSpPr/>
            <p:nvPr/>
          </p:nvSpPr>
          <p:spPr>
            <a:xfrm>
              <a:off x="785107" y="4344504"/>
              <a:ext cx="83190" cy="20639"/>
            </a:xfrm>
            <a:custGeom>
              <a:avLst/>
              <a:gdLst/>
              <a:ahLst/>
              <a:cxnLst/>
              <a:rect l="l" t="t" r="r" b="b"/>
              <a:pathLst>
                <a:path w="5136" h="1274" extrusionOk="0"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cubicBezTo>
                    <a:pt x="0" y="989"/>
                    <a:pt x="285" y="1273"/>
                    <a:pt x="637" y="1273"/>
                  </a:cubicBezTo>
                  <a:lnTo>
                    <a:pt x="4499" y="1273"/>
                  </a:lnTo>
                  <a:cubicBezTo>
                    <a:pt x="4850" y="1273"/>
                    <a:pt x="5136" y="989"/>
                    <a:pt x="5136" y="637"/>
                  </a:cubicBezTo>
                  <a:cubicBezTo>
                    <a:pt x="5136" y="285"/>
                    <a:pt x="4850" y="0"/>
                    <a:pt x="44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71"/>
            <p:cNvSpPr/>
            <p:nvPr/>
          </p:nvSpPr>
          <p:spPr>
            <a:xfrm>
              <a:off x="607534" y="4301996"/>
              <a:ext cx="66523" cy="64476"/>
            </a:xfrm>
            <a:custGeom>
              <a:avLst/>
              <a:gdLst/>
              <a:ahLst/>
              <a:cxnLst/>
              <a:rect l="l" t="t" r="r" b="b"/>
              <a:pathLst>
                <a:path w="4107" h="3980" extrusionOk="0">
                  <a:moveTo>
                    <a:pt x="699" y="0"/>
                  </a:moveTo>
                  <a:cubicBezTo>
                    <a:pt x="536" y="0"/>
                    <a:pt x="373" y="62"/>
                    <a:pt x="249" y="187"/>
                  </a:cubicBezTo>
                  <a:cubicBezTo>
                    <a:pt x="0" y="436"/>
                    <a:pt x="0" y="838"/>
                    <a:pt x="249" y="1087"/>
                  </a:cubicBezTo>
                  <a:lnTo>
                    <a:pt x="1150" y="1988"/>
                  </a:lnTo>
                  <a:lnTo>
                    <a:pt x="249" y="2888"/>
                  </a:lnTo>
                  <a:cubicBezTo>
                    <a:pt x="0" y="3136"/>
                    <a:pt x="0" y="3540"/>
                    <a:pt x="249" y="3787"/>
                  </a:cubicBezTo>
                  <a:cubicBezTo>
                    <a:pt x="373" y="3912"/>
                    <a:pt x="536" y="3974"/>
                    <a:pt x="699" y="3974"/>
                  </a:cubicBezTo>
                  <a:cubicBezTo>
                    <a:pt x="862" y="3974"/>
                    <a:pt x="1026" y="3912"/>
                    <a:pt x="1150" y="3787"/>
                  </a:cubicBezTo>
                  <a:lnTo>
                    <a:pt x="2050" y="2888"/>
                  </a:lnTo>
                  <a:lnTo>
                    <a:pt x="2950" y="3787"/>
                  </a:lnTo>
                  <a:cubicBezTo>
                    <a:pt x="3075" y="3915"/>
                    <a:pt x="3240" y="3979"/>
                    <a:pt x="3405" y="3979"/>
                  </a:cubicBezTo>
                  <a:cubicBezTo>
                    <a:pt x="3568" y="3979"/>
                    <a:pt x="3730" y="3917"/>
                    <a:pt x="3855" y="3793"/>
                  </a:cubicBezTo>
                  <a:cubicBezTo>
                    <a:pt x="4106" y="3543"/>
                    <a:pt x="4103" y="3135"/>
                    <a:pt x="3851" y="2888"/>
                  </a:cubicBezTo>
                  <a:lnTo>
                    <a:pt x="2950" y="1988"/>
                  </a:lnTo>
                  <a:lnTo>
                    <a:pt x="3851" y="1087"/>
                  </a:lnTo>
                  <a:cubicBezTo>
                    <a:pt x="4099" y="838"/>
                    <a:pt x="4099" y="436"/>
                    <a:pt x="3851" y="187"/>
                  </a:cubicBezTo>
                  <a:cubicBezTo>
                    <a:pt x="3726" y="62"/>
                    <a:pt x="3563" y="0"/>
                    <a:pt x="3400" y="0"/>
                  </a:cubicBezTo>
                  <a:cubicBezTo>
                    <a:pt x="3237" y="0"/>
                    <a:pt x="3075" y="62"/>
                    <a:pt x="2951" y="187"/>
                  </a:cubicBezTo>
                  <a:lnTo>
                    <a:pt x="2050" y="1087"/>
                  </a:lnTo>
                  <a:lnTo>
                    <a:pt x="1150" y="187"/>
                  </a:lnTo>
                  <a:cubicBezTo>
                    <a:pt x="1026" y="62"/>
                    <a:pt x="862" y="0"/>
                    <a:pt x="6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7" name="Google Shape;7437;p71"/>
          <p:cNvGrpSpPr/>
          <p:nvPr/>
        </p:nvGrpSpPr>
        <p:grpSpPr>
          <a:xfrm>
            <a:off x="2529906" y="3435040"/>
            <a:ext cx="360009" cy="360031"/>
            <a:chOff x="563995" y="4664017"/>
            <a:chExt cx="352053" cy="352075"/>
          </a:xfrm>
        </p:grpSpPr>
        <p:sp>
          <p:nvSpPr>
            <p:cNvPr id="7438" name="Google Shape;7438;p71"/>
            <p:cNvSpPr/>
            <p:nvPr/>
          </p:nvSpPr>
          <p:spPr>
            <a:xfrm>
              <a:off x="563995" y="4664017"/>
              <a:ext cx="352053" cy="352075"/>
            </a:xfrm>
            <a:custGeom>
              <a:avLst/>
              <a:gdLst/>
              <a:ahLst/>
              <a:cxnLst/>
              <a:rect l="l" t="t" r="r" b="b"/>
              <a:pathLst>
                <a:path w="21735" h="21733" extrusionOk="0">
                  <a:moveTo>
                    <a:pt x="15959" y="5137"/>
                  </a:moveTo>
                  <a:cubicBezTo>
                    <a:pt x="16311" y="5139"/>
                    <a:pt x="16595" y="5423"/>
                    <a:pt x="16595" y="5774"/>
                  </a:cubicBezTo>
                  <a:lnTo>
                    <a:pt x="16595" y="15960"/>
                  </a:lnTo>
                  <a:cubicBezTo>
                    <a:pt x="16595" y="16312"/>
                    <a:pt x="16311" y="16597"/>
                    <a:pt x="15959" y="16597"/>
                  </a:cubicBezTo>
                  <a:lnTo>
                    <a:pt x="5774" y="16597"/>
                  </a:lnTo>
                  <a:cubicBezTo>
                    <a:pt x="5422" y="16597"/>
                    <a:pt x="5137" y="16312"/>
                    <a:pt x="5136" y="15960"/>
                  </a:cubicBezTo>
                  <a:lnTo>
                    <a:pt x="5137" y="5774"/>
                  </a:lnTo>
                  <a:cubicBezTo>
                    <a:pt x="5137" y="5423"/>
                    <a:pt x="5422" y="5139"/>
                    <a:pt x="5774" y="5137"/>
                  </a:cubicBezTo>
                  <a:close/>
                  <a:moveTo>
                    <a:pt x="7047" y="0"/>
                  </a:moveTo>
                  <a:cubicBezTo>
                    <a:pt x="6695" y="0"/>
                    <a:pt x="6410" y="285"/>
                    <a:pt x="6410" y="637"/>
                  </a:cubicBezTo>
                  <a:lnTo>
                    <a:pt x="6410" y="3862"/>
                  </a:lnTo>
                  <a:lnTo>
                    <a:pt x="5774" y="3862"/>
                  </a:lnTo>
                  <a:cubicBezTo>
                    <a:pt x="4718" y="3863"/>
                    <a:pt x="3863" y="4719"/>
                    <a:pt x="3863" y="5774"/>
                  </a:cubicBezTo>
                  <a:lnTo>
                    <a:pt x="3863" y="6410"/>
                  </a:lnTo>
                  <a:lnTo>
                    <a:pt x="638" y="6410"/>
                  </a:lnTo>
                  <a:cubicBezTo>
                    <a:pt x="286" y="6410"/>
                    <a:pt x="0" y="6695"/>
                    <a:pt x="0" y="7047"/>
                  </a:cubicBezTo>
                  <a:cubicBezTo>
                    <a:pt x="0" y="7399"/>
                    <a:pt x="286" y="7684"/>
                    <a:pt x="638" y="7684"/>
                  </a:cubicBezTo>
                  <a:lnTo>
                    <a:pt x="3863" y="7684"/>
                  </a:lnTo>
                  <a:lnTo>
                    <a:pt x="3863" y="8957"/>
                  </a:lnTo>
                  <a:lnTo>
                    <a:pt x="638" y="8957"/>
                  </a:lnTo>
                  <a:cubicBezTo>
                    <a:pt x="286" y="8957"/>
                    <a:pt x="0" y="9242"/>
                    <a:pt x="0" y="9594"/>
                  </a:cubicBezTo>
                  <a:cubicBezTo>
                    <a:pt x="0" y="9946"/>
                    <a:pt x="286" y="10232"/>
                    <a:pt x="638" y="10232"/>
                  </a:cubicBezTo>
                  <a:lnTo>
                    <a:pt x="3863" y="10232"/>
                  </a:lnTo>
                  <a:lnTo>
                    <a:pt x="3863" y="11505"/>
                  </a:lnTo>
                  <a:lnTo>
                    <a:pt x="638" y="11505"/>
                  </a:lnTo>
                  <a:cubicBezTo>
                    <a:pt x="286" y="11505"/>
                    <a:pt x="0" y="11789"/>
                    <a:pt x="0" y="12141"/>
                  </a:cubicBezTo>
                  <a:cubicBezTo>
                    <a:pt x="0" y="12493"/>
                    <a:pt x="286" y="12779"/>
                    <a:pt x="638" y="12779"/>
                  </a:cubicBezTo>
                  <a:lnTo>
                    <a:pt x="3863" y="12779"/>
                  </a:lnTo>
                  <a:lnTo>
                    <a:pt x="3863" y="14052"/>
                  </a:lnTo>
                  <a:lnTo>
                    <a:pt x="638" y="14051"/>
                  </a:lnTo>
                  <a:cubicBezTo>
                    <a:pt x="286" y="14051"/>
                    <a:pt x="0" y="14335"/>
                    <a:pt x="0" y="14687"/>
                  </a:cubicBezTo>
                  <a:cubicBezTo>
                    <a:pt x="0" y="15039"/>
                    <a:pt x="286" y="15324"/>
                    <a:pt x="638" y="15324"/>
                  </a:cubicBezTo>
                  <a:lnTo>
                    <a:pt x="3863" y="15324"/>
                  </a:lnTo>
                  <a:lnTo>
                    <a:pt x="3863" y="15960"/>
                  </a:lnTo>
                  <a:cubicBezTo>
                    <a:pt x="3864" y="17015"/>
                    <a:pt x="4719" y="17869"/>
                    <a:pt x="5772" y="17871"/>
                  </a:cubicBezTo>
                  <a:lnTo>
                    <a:pt x="6410" y="17871"/>
                  </a:lnTo>
                  <a:lnTo>
                    <a:pt x="6410" y="21096"/>
                  </a:lnTo>
                  <a:cubicBezTo>
                    <a:pt x="6410" y="21448"/>
                    <a:pt x="6695" y="21732"/>
                    <a:pt x="7047" y="21732"/>
                  </a:cubicBezTo>
                  <a:cubicBezTo>
                    <a:pt x="7399" y="21732"/>
                    <a:pt x="7685" y="21448"/>
                    <a:pt x="7685" y="21096"/>
                  </a:cubicBezTo>
                  <a:lnTo>
                    <a:pt x="7685" y="17871"/>
                  </a:lnTo>
                  <a:lnTo>
                    <a:pt x="8958" y="17871"/>
                  </a:lnTo>
                  <a:lnTo>
                    <a:pt x="8958" y="21096"/>
                  </a:lnTo>
                  <a:cubicBezTo>
                    <a:pt x="8958" y="21448"/>
                    <a:pt x="9242" y="21732"/>
                    <a:pt x="9594" y="21732"/>
                  </a:cubicBezTo>
                  <a:cubicBezTo>
                    <a:pt x="9946" y="21732"/>
                    <a:pt x="10232" y="21448"/>
                    <a:pt x="10232" y="21096"/>
                  </a:cubicBezTo>
                  <a:lnTo>
                    <a:pt x="10232" y="17871"/>
                  </a:lnTo>
                  <a:lnTo>
                    <a:pt x="11505" y="17871"/>
                  </a:lnTo>
                  <a:lnTo>
                    <a:pt x="11505" y="21096"/>
                  </a:lnTo>
                  <a:cubicBezTo>
                    <a:pt x="11505" y="21448"/>
                    <a:pt x="11789" y="21732"/>
                    <a:pt x="12141" y="21732"/>
                  </a:cubicBezTo>
                  <a:cubicBezTo>
                    <a:pt x="12493" y="21732"/>
                    <a:pt x="12779" y="21448"/>
                    <a:pt x="12779" y="21096"/>
                  </a:cubicBezTo>
                  <a:lnTo>
                    <a:pt x="12779" y="17871"/>
                  </a:lnTo>
                  <a:lnTo>
                    <a:pt x="14052" y="17871"/>
                  </a:lnTo>
                  <a:lnTo>
                    <a:pt x="14052" y="21096"/>
                  </a:lnTo>
                  <a:cubicBezTo>
                    <a:pt x="14052" y="21448"/>
                    <a:pt x="14337" y="21732"/>
                    <a:pt x="14689" y="21732"/>
                  </a:cubicBezTo>
                  <a:cubicBezTo>
                    <a:pt x="15041" y="21732"/>
                    <a:pt x="15326" y="21448"/>
                    <a:pt x="15326" y="21096"/>
                  </a:cubicBezTo>
                  <a:lnTo>
                    <a:pt x="15326" y="17871"/>
                  </a:lnTo>
                  <a:lnTo>
                    <a:pt x="15963" y="17871"/>
                  </a:lnTo>
                  <a:cubicBezTo>
                    <a:pt x="17016" y="17869"/>
                    <a:pt x="17871" y="17015"/>
                    <a:pt x="17872" y="15960"/>
                  </a:cubicBezTo>
                  <a:lnTo>
                    <a:pt x="17872" y="15324"/>
                  </a:lnTo>
                  <a:lnTo>
                    <a:pt x="21098" y="15324"/>
                  </a:lnTo>
                  <a:cubicBezTo>
                    <a:pt x="21449" y="15324"/>
                    <a:pt x="21735" y="15039"/>
                    <a:pt x="21735" y="14687"/>
                  </a:cubicBezTo>
                  <a:cubicBezTo>
                    <a:pt x="21735" y="14335"/>
                    <a:pt x="21449" y="14051"/>
                    <a:pt x="21098" y="14051"/>
                  </a:cubicBezTo>
                  <a:lnTo>
                    <a:pt x="17872" y="14051"/>
                  </a:lnTo>
                  <a:lnTo>
                    <a:pt x="17872" y="12776"/>
                  </a:lnTo>
                  <a:lnTo>
                    <a:pt x="21098" y="12776"/>
                  </a:lnTo>
                  <a:cubicBezTo>
                    <a:pt x="21449" y="12776"/>
                    <a:pt x="21735" y="12492"/>
                    <a:pt x="21735" y="12140"/>
                  </a:cubicBezTo>
                  <a:cubicBezTo>
                    <a:pt x="21735" y="11788"/>
                    <a:pt x="21449" y="11503"/>
                    <a:pt x="21098" y="11503"/>
                  </a:cubicBezTo>
                  <a:lnTo>
                    <a:pt x="17872" y="11503"/>
                  </a:lnTo>
                  <a:lnTo>
                    <a:pt x="17872" y="10229"/>
                  </a:lnTo>
                  <a:lnTo>
                    <a:pt x="21098" y="10229"/>
                  </a:lnTo>
                  <a:cubicBezTo>
                    <a:pt x="21449" y="10229"/>
                    <a:pt x="21735" y="9945"/>
                    <a:pt x="21735" y="9593"/>
                  </a:cubicBezTo>
                  <a:cubicBezTo>
                    <a:pt x="21735" y="9241"/>
                    <a:pt x="21449" y="8956"/>
                    <a:pt x="21098" y="8956"/>
                  </a:cubicBezTo>
                  <a:lnTo>
                    <a:pt x="17872" y="8956"/>
                  </a:lnTo>
                  <a:lnTo>
                    <a:pt x="17872" y="7682"/>
                  </a:lnTo>
                  <a:lnTo>
                    <a:pt x="21098" y="7682"/>
                  </a:lnTo>
                  <a:cubicBezTo>
                    <a:pt x="21449" y="7682"/>
                    <a:pt x="21735" y="7397"/>
                    <a:pt x="21735" y="7045"/>
                  </a:cubicBezTo>
                  <a:cubicBezTo>
                    <a:pt x="21735" y="6693"/>
                    <a:pt x="21449" y="6409"/>
                    <a:pt x="21098" y="6409"/>
                  </a:cubicBezTo>
                  <a:lnTo>
                    <a:pt x="17872" y="6409"/>
                  </a:lnTo>
                  <a:lnTo>
                    <a:pt x="17872" y="5772"/>
                  </a:lnTo>
                  <a:cubicBezTo>
                    <a:pt x="17871" y="4718"/>
                    <a:pt x="17016" y="3863"/>
                    <a:pt x="15963" y="3862"/>
                  </a:cubicBezTo>
                  <a:lnTo>
                    <a:pt x="15326" y="3862"/>
                  </a:lnTo>
                  <a:lnTo>
                    <a:pt x="15326" y="637"/>
                  </a:lnTo>
                  <a:cubicBezTo>
                    <a:pt x="15326" y="285"/>
                    <a:pt x="15041" y="0"/>
                    <a:pt x="14689" y="0"/>
                  </a:cubicBezTo>
                  <a:cubicBezTo>
                    <a:pt x="14337" y="0"/>
                    <a:pt x="14052" y="285"/>
                    <a:pt x="14052" y="637"/>
                  </a:cubicBezTo>
                  <a:lnTo>
                    <a:pt x="14052" y="3862"/>
                  </a:lnTo>
                  <a:lnTo>
                    <a:pt x="12779" y="3862"/>
                  </a:lnTo>
                  <a:lnTo>
                    <a:pt x="12779" y="637"/>
                  </a:lnTo>
                  <a:cubicBezTo>
                    <a:pt x="12779" y="285"/>
                    <a:pt x="12493" y="0"/>
                    <a:pt x="12141" y="0"/>
                  </a:cubicBezTo>
                  <a:cubicBezTo>
                    <a:pt x="11789" y="0"/>
                    <a:pt x="11505" y="285"/>
                    <a:pt x="11505" y="637"/>
                  </a:cubicBezTo>
                  <a:lnTo>
                    <a:pt x="11505" y="3862"/>
                  </a:lnTo>
                  <a:lnTo>
                    <a:pt x="10232" y="3862"/>
                  </a:lnTo>
                  <a:lnTo>
                    <a:pt x="10232" y="637"/>
                  </a:lnTo>
                  <a:cubicBezTo>
                    <a:pt x="10232" y="285"/>
                    <a:pt x="9946" y="0"/>
                    <a:pt x="9594" y="0"/>
                  </a:cubicBezTo>
                  <a:cubicBezTo>
                    <a:pt x="9242" y="0"/>
                    <a:pt x="8958" y="285"/>
                    <a:pt x="8958" y="637"/>
                  </a:cubicBezTo>
                  <a:lnTo>
                    <a:pt x="8958" y="3862"/>
                  </a:lnTo>
                  <a:lnTo>
                    <a:pt x="7685" y="3862"/>
                  </a:lnTo>
                  <a:lnTo>
                    <a:pt x="7685" y="637"/>
                  </a:lnTo>
                  <a:cubicBezTo>
                    <a:pt x="7685" y="285"/>
                    <a:pt x="7399" y="0"/>
                    <a:pt x="7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71"/>
            <p:cNvSpPr/>
            <p:nvPr/>
          </p:nvSpPr>
          <p:spPr>
            <a:xfrm>
              <a:off x="667821" y="4767875"/>
              <a:ext cx="144385" cy="144391"/>
            </a:xfrm>
            <a:custGeom>
              <a:avLst/>
              <a:gdLst/>
              <a:ahLst/>
              <a:cxnLst/>
              <a:rect l="l" t="t" r="r" b="b"/>
              <a:pathLst>
                <a:path w="8914" h="8913" extrusionOk="0">
                  <a:moveTo>
                    <a:pt x="6366" y="1273"/>
                  </a:moveTo>
                  <a:lnTo>
                    <a:pt x="6366" y="1910"/>
                  </a:lnTo>
                  <a:cubicBezTo>
                    <a:pt x="6366" y="2261"/>
                    <a:pt x="6652" y="2546"/>
                    <a:pt x="7004" y="2546"/>
                  </a:cubicBezTo>
                  <a:lnTo>
                    <a:pt x="7641" y="2546"/>
                  </a:lnTo>
                  <a:lnTo>
                    <a:pt x="7641" y="6365"/>
                  </a:lnTo>
                  <a:lnTo>
                    <a:pt x="7004" y="6365"/>
                  </a:lnTo>
                  <a:cubicBezTo>
                    <a:pt x="6652" y="6365"/>
                    <a:pt x="6366" y="6651"/>
                    <a:pt x="6366" y="7003"/>
                  </a:cubicBezTo>
                  <a:lnTo>
                    <a:pt x="6366" y="7640"/>
                  </a:lnTo>
                  <a:lnTo>
                    <a:pt x="2546" y="7640"/>
                  </a:lnTo>
                  <a:lnTo>
                    <a:pt x="2546" y="7003"/>
                  </a:lnTo>
                  <a:cubicBezTo>
                    <a:pt x="2546" y="6651"/>
                    <a:pt x="2262" y="6365"/>
                    <a:pt x="1910" y="6365"/>
                  </a:cubicBezTo>
                  <a:lnTo>
                    <a:pt x="1275" y="6365"/>
                  </a:lnTo>
                  <a:lnTo>
                    <a:pt x="1275" y="2546"/>
                  </a:lnTo>
                  <a:lnTo>
                    <a:pt x="1911" y="2546"/>
                  </a:lnTo>
                  <a:cubicBezTo>
                    <a:pt x="2262" y="2546"/>
                    <a:pt x="2548" y="2262"/>
                    <a:pt x="2548" y="1910"/>
                  </a:cubicBezTo>
                  <a:lnTo>
                    <a:pt x="2548" y="1273"/>
                  </a:lnTo>
                  <a:close/>
                  <a:moveTo>
                    <a:pt x="1907" y="0"/>
                  </a:moveTo>
                  <a:cubicBezTo>
                    <a:pt x="1556" y="0"/>
                    <a:pt x="1273" y="286"/>
                    <a:pt x="1273" y="637"/>
                  </a:cubicBezTo>
                  <a:lnTo>
                    <a:pt x="1273" y="1273"/>
                  </a:lnTo>
                  <a:lnTo>
                    <a:pt x="637" y="1273"/>
                  </a:lnTo>
                  <a:cubicBezTo>
                    <a:pt x="285" y="1273"/>
                    <a:pt x="0" y="1558"/>
                    <a:pt x="0" y="1910"/>
                  </a:cubicBezTo>
                  <a:lnTo>
                    <a:pt x="0" y="7003"/>
                  </a:lnTo>
                  <a:cubicBezTo>
                    <a:pt x="0" y="7354"/>
                    <a:pt x="285" y="7640"/>
                    <a:pt x="637" y="7640"/>
                  </a:cubicBezTo>
                  <a:lnTo>
                    <a:pt x="1275" y="7640"/>
                  </a:lnTo>
                  <a:lnTo>
                    <a:pt x="1275" y="8276"/>
                  </a:lnTo>
                  <a:cubicBezTo>
                    <a:pt x="1273" y="8628"/>
                    <a:pt x="1559" y="8913"/>
                    <a:pt x="1911" y="8913"/>
                  </a:cubicBezTo>
                  <a:lnTo>
                    <a:pt x="7004" y="8913"/>
                  </a:lnTo>
                  <a:cubicBezTo>
                    <a:pt x="7355" y="8913"/>
                    <a:pt x="7641" y="8628"/>
                    <a:pt x="7641" y="8276"/>
                  </a:cubicBezTo>
                  <a:lnTo>
                    <a:pt x="7641" y="7640"/>
                  </a:lnTo>
                  <a:lnTo>
                    <a:pt x="8277" y="7640"/>
                  </a:lnTo>
                  <a:cubicBezTo>
                    <a:pt x="8628" y="7640"/>
                    <a:pt x="8914" y="7354"/>
                    <a:pt x="8914" y="7003"/>
                  </a:cubicBezTo>
                  <a:lnTo>
                    <a:pt x="8914" y="1910"/>
                  </a:lnTo>
                  <a:cubicBezTo>
                    <a:pt x="8914" y="1558"/>
                    <a:pt x="8628" y="1273"/>
                    <a:pt x="8277" y="1273"/>
                  </a:cubicBezTo>
                  <a:lnTo>
                    <a:pt x="7641" y="1273"/>
                  </a:lnTo>
                  <a:lnTo>
                    <a:pt x="7641" y="637"/>
                  </a:lnTo>
                  <a:cubicBezTo>
                    <a:pt x="7641" y="286"/>
                    <a:pt x="7356" y="0"/>
                    <a:pt x="7007" y="0"/>
                  </a:cubicBezTo>
                  <a:cubicBezTo>
                    <a:pt x="7006" y="0"/>
                    <a:pt x="7005" y="0"/>
                    <a:pt x="7004" y="0"/>
                  </a:cubicBezTo>
                  <a:lnTo>
                    <a:pt x="1910" y="0"/>
                  </a:lnTo>
                  <a:cubicBezTo>
                    <a:pt x="1909" y="0"/>
                    <a:pt x="1908" y="0"/>
                    <a:pt x="19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0" name="Google Shape;7440;p71"/>
          <p:cNvSpPr/>
          <p:nvPr/>
        </p:nvSpPr>
        <p:spPr>
          <a:xfrm>
            <a:off x="1817956" y="3435061"/>
            <a:ext cx="276345" cy="359991"/>
          </a:xfrm>
          <a:custGeom>
            <a:avLst/>
            <a:gdLst/>
            <a:ahLst/>
            <a:cxnLst/>
            <a:rect l="l" t="t" r="r" b="b"/>
            <a:pathLst>
              <a:path w="16685" h="21732" extrusionOk="0">
                <a:moveTo>
                  <a:pt x="8342" y="1275"/>
                </a:moveTo>
                <a:cubicBezTo>
                  <a:pt x="10098" y="1275"/>
                  <a:pt x="11526" y="2703"/>
                  <a:pt x="11526" y="4457"/>
                </a:cubicBezTo>
                <a:lnTo>
                  <a:pt x="11526" y="6409"/>
                </a:lnTo>
                <a:lnTo>
                  <a:pt x="5159" y="6409"/>
                </a:lnTo>
                <a:lnTo>
                  <a:pt x="5159" y="4457"/>
                </a:lnTo>
                <a:cubicBezTo>
                  <a:pt x="5159" y="2703"/>
                  <a:pt x="6587" y="1275"/>
                  <a:pt x="8342" y="1275"/>
                </a:cubicBezTo>
                <a:close/>
                <a:moveTo>
                  <a:pt x="14074" y="7684"/>
                </a:moveTo>
                <a:cubicBezTo>
                  <a:pt x="14128" y="13516"/>
                  <a:pt x="14900" y="18592"/>
                  <a:pt x="15220" y="20458"/>
                </a:cubicBezTo>
                <a:lnTo>
                  <a:pt x="1465" y="20458"/>
                </a:lnTo>
                <a:cubicBezTo>
                  <a:pt x="1784" y="18592"/>
                  <a:pt x="2557" y="13516"/>
                  <a:pt x="2609" y="7684"/>
                </a:cubicBezTo>
                <a:lnTo>
                  <a:pt x="3885" y="7684"/>
                </a:lnTo>
                <a:lnTo>
                  <a:pt x="3885" y="9593"/>
                </a:lnTo>
                <a:cubicBezTo>
                  <a:pt x="3885" y="9945"/>
                  <a:pt x="4171" y="10229"/>
                  <a:pt x="4523" y="10229"/>
                </a:cubicBezTo>
                <a:cubicBezTo>
                  <a:pt x="4875" y="10229"/>
                  <a:pt x="5159" y="9945"/>
                  <a:pt x="5159" y="9593"/>
                </a:cubicBezTo>
                <a:lnTo>
                  <a:pt x="5159" y="7684"/>
                </a:lnTo>
                <a:lnTo>
                  <a:pt x="11526" y="7684"/>
                </a:lnTo>
                <a:lnTo>
                  <a:pt x="11526" y="9593"/>
                </a:lnTo>
                <a:cubicBezTo>
                  <a:pt x="11526" y="9945"/>
                  <a:pt x="11811" y="10229"/>
                  <a:pt x="12162" y="10229"/>
                </a:cubicBezTo>
                <a:cubicBezTo>
                  <a:pt x="12514" y="10229"/>
                  <a:pt x="12800" y="9945"/>
                  <a:pt x="12800" y="9593"/>
                </a:cubicBezTo>
                <a:lnTo>
                  <a:pt x="12800" y="7684"/>
                </a:lnTo>
                <a:close/>
                <a:moveTo>
                  <a:pt x="8342" y="1"/>
                </a:moveTo>
                <a:cubicBezTo>
                  <a:pt x="5885" y="1"/>
                  <a:pt x="3886" y="2000"/>
                  <a:pt x="3886" y="4457"/>
                </a:cubicBezTo>
                <a:lnTo>
                  <a:pt x="3886" y="6409"/>
                </a:lnTo>
                <a:lnTo>
                  <a:pt x="1976" y="6409"/>
                </a:lnTo>
                <a:cubicBezTo>
                  <a:pt x="1624" y="6409"/>
                  <a:pt x="1339" y="6694"/>
                  <a:pt x="1339" y="7046"/>
                </a:cubicBezTo>
                <a:cubicBezTo>
                  <a:pt x="1339" y="14529"/>
                  <a:pt x="91" y="20907"/>
                  <a:pt x="78" y="20970"/>
                </a:cubicBezTo>
                <a:cubicBezTo>
                  <a:pt x="0" y="21363"/>
                  <a:pt x="302" y="21731"/>
                  <a:pt x="703" y="21731"/>
                </a:cubicBezTo>
                <a:lnTo>
                  <a:pt x="15982" y="21731"/>
                </a:lnTo>
                <a:cubicBezTo>
                  <a:pt x="16383" y="21731"/>
                  <a:pt x="16685" y="21363"/>
                  <a:pt x="16607" y="20970"/>
                </a:cubicBezTo>
                <a:cubicBezTo>
                  <a:pt x="16594" y="20907"/>
                  <a:pt x="15346" y="14535"/>
                  <a:pt x="15346" y="7046"/>
                </a:cubicBezTo>
                <a:cubicBezTo>
                  <a:pt x="15346" y="6694"/>
                  <a:pt x="15060" y="6409"/>
                  <a:pt x="14708" y="6409"/>
                </a:cubicBezTo>
                <a:lnTo>
                  <a:pt x="12799" y="6409"/>
                </a:lnTo>
                <a:lnTo>
                  <a:pt x="12799" y="4457"/>
                </a:lnTo>
                <a:cubicBezTo>
                  <a:pt x="12799" y="2000"/>
                  <a:pt x="10799" y="1"/>
                  <a:pt x="83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1" name="Google Shape;7441;p71"/>
          <p:cNvSpPr/>
          <p:nvPr/>
        </p:nvSpPr>
        <p:spPr>
          <a:xfrm>
            <a:off x="1067458" y="3435061"/>
            <a:ext cx="253108" cy="359991"/>
          </a:xfrm>
          <a:custGeom>
            <a:avLst/>
            <a:gdLst/>
            <a:ahLst/>
            <a:cxnLst/>
            <a:rect l="l" t="t" r="r" b="b"/>
            <a:pathLst>
              <a:path w="15282" h="21732" extrusionOk="0">
                <a:moveTo>
                  <a:pt x="7641" y="1770"/>
                </a:moveTo>
                <a:cubicBezTo>
                  <a:pt x="7788" y="1926"/>
                  <a:pt x="7958" y="2099"/>
                  <a:pt x="8149" y="2295"/>
                </a:cubicBezTo>
                <a:cubicBezTo>
                  <a:pt x="8955" y="3114"/>
                  <a:pt x="10171" y="4352"/>
                  <a:pt x="10171" y="5302"/>
                </a:cubicBezTo>
                <a:cubicBezTo>
                  <a:pt x="10171" y="6056"/>
                  <a:pt x="9663" y="6687"/>
                  <a:pt x="8806" y="7003"/>
                </a:cubicBezTo>
                <a:lnTo>
                  <a:pt x="6477" y="7003"/>
                </a:lnTo>
                <a:cubicBezTo>
                  <a:pt x="5623" y="6687"/>
                  <a:pt x="5117" y="6055"/>
                  <a:pt x="5117" y="5295"/>
                </a:cubicBezTo>
                <a:cubicBezTo>
                  <a:pt x="5117" y="4345"/>
                  <a:pt x="6331" y="3110"/>
                  <a:pt x="7134" y="2293"/>
                </a:cubicBezTo>
                <a:lnTo>
                  <a:pt x="7136" y="2293"/>
                </a:lnTo>
                <a:cubicBezTo>
                  <a:pt x="7326" y="2098"/>
                  <a:pt x="7496" y="1926"/>
                  <a:pt x="7641" y="1770"/>
                </a:cubicBezTo>
                <a:close/>
                <a:moveTo>
                  <a:pt x="9031" y="8276"/>
                </a:moveTo>
                <a:cubicBezTo>
                  <a:pt x="9771" y="8276"/>
                  <a:pt x="10492" y="8497"/>
                  <a:pt x="11104" y="8913"/>
                </a:cubicBezTo>
                <a:cubicBezTo>
                  <a:pt x="10494" y="9327"/>
                  <a:pt x="9775" y="9549"/>
                  <a:pt x="9037" y="9549"/>
                </a:cubicBezTo>
                <a:cubicBezTo>
                  <a:pt x="9033" y="9549"/>
                  <a:pt x="9028" y="9549"/>
                  <a:pt x="9024" y="9549"/>
                </a:cubicBezTo>
                <a:lnTo>
                  <a:pt x="6258" y="9549"/>
                </a:lnTo>
                <a:cubicBezTo>
                  <a:pt x="6254" y="9549"/>
                  <a:pt x="6250" y="9549"/>
                  <a:pt x="6245" y="9549"/>
                </a:cubicBezTo>
                <a:cubicBezTo>
                  <a:pt x="5508" y="9549"/>
                  <a:pt x="4789" y="9327"/>
                  <a:pt x="4178" y="8913"/>
                </a:cubicBezTo>
                <a:lnTo>
                  <a:pt x="4180" y="8913"/>
                </a:lnTo>
                <a:cubicBezTo>
                  <a:pt x="4791" y="8497"/>
                  <a:pt x="5513" y="8276"/>
                  <a:pt x="6253" y="8276"/>
                </a:cubicBezTo>
                <a:cubicBezTo>
                  <a:pt x="6255" y="8276"/>
                  <a:pt x="6258" y="8276"/>
                  <a:pt x="6260" y="8276"/>
                </a:cubicBezTo>
                <a:lnTo>
                  <a:pt x="9024" y="8276"/>
                </a:lnTo>
                <a:cubicBezTo>
                  <a:pt x="9026" y="8276"/>
                  <a:pt x="9029" y="8276"/>
                  <a:pt x="9031" y="8276"/>
                </a:cubicBezTo>
                <a:close/>
                <a:moveTo>
                  <a:pt x="8930" y="10824"/>
                </a:moveTo>
                <a:cubicBezTo>
                  <a:pt x="9081" y="13854"/>
                  <a:pt x="10268" y="16531"/>
                  <a:pt x="10998" y="17911"/>
                </a:cubicBezTo>
                <a:lnTo>
                  <a:pt x="4284" y="17911"/>
                </a:lnTo>
                <a:cubicBezTo>
                  <a:pt x="5013" y="16531"/>
                  <a:pt x="6200" y="13854"/>
                  <a:pt x="6352" y="10824"/>
                </a:cubicBezTo>
                <a:close/>
                <a:moveTo>
                  <a:pt x="12099" y="19184"/>
                </a:moveTo>
                <a:cubicBezTo>
                  <a:pt x="12908" y="19185"/>
                  <a:pt x="13628" y="19696"/>
                  <a:pt x="13899" y="20458"/>
                </a:cubicBezTo>
                <a:lnTo>
                  <a:pt x="1384" y="20458"/>
                </a:lnTo>
                <a:cubicBezTo>
                  <a:pt x="1654" y="19696"/>
                  <a:pt x="2375" y="19185"/>
                  <a:pt x="3183" y="19184"/>
                </a:cubicBezTo>
                <a:close/>
                <a:moveTo>
                  <a:pt x="7643" y="1"/>
                </a:moveTo>
                <a:cubicBezTo>
                  <a:pt x="7330" y="1"/>
                  <a:pt x="7064" y="227"/>
                  <a:pt x="7014" y="535"/>
                </a:cubicBezTo>
                <a:cubicBezTo>
                  <a:pt x="6915" y="702"/>
                  <a:pt x="6520" y="1104"/>
                  <a:pt x="6228" y="1401"/>
                </a:cubicBezTo>
                <a:cubicBezTo>
                  <a:pt x="5222" y="2424"/>
                  <a:pt x="3845" y="3825"/>
                  <a:pt x="3845" y="5295"/>
                </a:cubicBezTo>
                <a:cubicBezTo>
                  <a:pt x="3845" y="6049"/>
                  <a:pt x="4127" y="6735"/>
                  <a:pt x="4626" y="7277"/>
                </a:cubicBezTo>
                <a:cubicBezTo>
                  <a:pt x="3914" y="7525"/>
                  <a:pt x="3268" y="7930"/>
                  <a:pt x="2736" y="8464"/>
                </a:cubicBezTo>
                <a:cubicBezTo>
                  <a:pt x="2487" y="8713"/>
                  <a:pt x="2487" y="9115"/>
                  <a:pt x="2736" y="9364"/>
                </a:cubicBezTo>
                <a:cubicBezTo>
                  <a:pt x="3382" y="10013"/>
                  <a:pt x="4196" y="10470"/>
                  <a:pt x="5085" y="10685"/>
                </a:cubicBezTo>
                <a:cubicBezTo>
                  <a:pt x="4937" y="14050"/>
                  <a:pt x="3334" y="17046"/>
                  <a:pt x="2815" y="17933"/>
                </a:cubicBezTo>
                <a:cubicBezTo>
                  <a:pt x="1234" y="18119"/>
                  <a:pt x="3" y="19466"/>
                  <a:pt x="3" y="21095"/>
                </a:cubicBezTo>
                <a:lnTo>
                  <a:pt x="2" y="21095"/>
                </a:lnTo>
                <a:cubicBezTo>
                  <a:pt x="1" y="21447"/>
                  <a:pt x="287" y="21731"/>
                  <a:pt x="639" y="21731"/>
                </a:cubicBezTo>
                <a:lnTo>
                  <a:pt x="14645" y="21731"/>
                </a:lnTo>
                <a:cubicBezTo>
                  <a:pt x="14996" y="21731"/>
                  <a:pt x="15282" y="21447"/>
                  <a:pt x="15282" y="21095"/>
                </a:cubicBezTo>
                <a:cubicBezTo>
                  <a:pt x="15282" y="19466"/>
                  <a:pt x="14050" y="18119"/>
                  <a:pt x="12470" y="17933"/>
                </a:cubicBezTo>
                <a:cubicBezTo>
                  <a:pt x="11950" y="17047"/>
                  <a:pt x="10347" y="14059"/>
                  <a:pt x="10199" y="10685"/>
                </a:cubicBezTo>
                <a:cubicBezTo>
                  <a:pt x="11090" y="10470"/>
                  <a:pt x="11902" y="10013"/>
                  <a:pt x="12548" y="9364"/>
                </a:cubicBezTo>
                <a:cubicBezTo>
                  <a:pt x="12797" y="9115"/>
                  <a:pt x="12797" y="8712"/>
                  <a:pt x="12548" y="8463"/>
                </a:cubicBezTo>
                <a:cubicBezTo>
                  <a:pt x="12017" y="7931"/>
                  <a:pt x="11373" y="7526"/>
                  <a:pt x="10662" y="7279"/>
                </a:cubicBezTo>
                <a:cubicBezTo>
                  <a:pt x="11164" y="6737"/>
                  <a:pt x="11446" y="6053"/>
                  <a:pt x="11446" y="5303"/>
                </a:cubicBezTo>
                <a:cubicBezTo>
                  <a:pt x="11446" y="3830"/>
                  <a:pt x="10067" y="2428"/>
                  <a:pt x="9058" y="1403"/>
                </a:cubicBezTo>
                <a:cubicBezTo>
                  <a:pt x="8766" y="1106"/>
                  <a:pt x="8370" y="702"/>
                  <a:pt x="8271" y="535"/>
                </a:cubicBezTo>
                <a:cubicBezTo>
                  <a:pt x="8221" y="227"/>
                  <a:pt x="7955" y="1"/>
                  <a:pt x="764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2" name="Google Shape;7442;p71"/>
          <p:cNvSpPr/>
          <p:nvPr/>
        </p:nvSpPr>
        <p:spPr>
          <a:xfrm>
            <a:off x="1014044" y="4005563"/>
            <a:ext cx="359936" cy="360007"/>
          </a:xfrm>
          <a:custGeom>
            <a:avLst/>
            <a:gdLst/>
            <a:ahLst/>
            <a:cxnLst/>
            <a:rect l="l" t="t" r="r" b="b"/>
            <a:pathLst>
              <a:path w="21732" h="21733" extrusionOk="0">
                <a:moveTo>
                  <a:pt x="20458" y="3822"/>
                </a:moveTo>
                <a:lnTo>
                  <a:pt x="20458" y="12777"/>
                </a:lnTo>
                <a:lnTo>
                  <a:pt x="1274" y="12777"/>
                </a:lnTo>
                <a:lnTo>
                  <a:pt x="1274" y="3822"/>
                </a:lnTo>
                <a:close/>
                <a:moveTo>
                  <a:pt x="8955" y="18812"/>
                </a:moveTo>
                <a:lnTo>
                  <a:pt x="8955" y="20459"/>
                </a:lnTo>
                <a:lnTo>
                  <a:pt x="7309" y="20459"/>
                </a:lnTo>
                <a:lnTo>
                  <a:pt x="8955" y="18812"/>
                </a:lnTo>
                <a:close/>
                <a:moveTo>
                  <a:pt x="11503" y="14050"/>
                </a:moveTo>
                <a:lnTo>
                  <a:pt x="11503" y="20459"/>
                </a:lnTo>
                <a:lnTo>
                  <a:pt x="10230" y="20459"/>
                </a:lnTo>
                <a:lnTo>
                  <a:pt x="10230" y="14050"/>
                </a:lnTo>
                <a:close/>
                <a:moveTo>
                  <a:pt x="12777" y="18812"/>
                </a:moveTo>
                <a:lnTo>
                  <a:pt x="14422" y="20459"/>
                </a:lnTo>
                <a:lnTo>
                  <a:pt x="12777" y="20459"/>
                </a:lnTo>
                <a:lnTo>
                  <a:pt x="12777" y="18812"/>
                </a:lnTo>
                <a:close/>
                <a:moveTo>
                  <a:pt x="1910" y="1"/>
                </a:moveTo>
                <a:cubicBezTo>
                  <a:pt x="1558" y="1"/>
                  <a:pt x="1274" y="286"/>
                  <a:pt x="1274" y="638"/>
                </a:cubicBezTo>
                <a:cubicBezTo>
                  <a:pt x="1274" y="989"/>
                  <a:pt x="1558" y="1275"/>
                  <a:pt x="1910" y="1275"/>
                </a:cubicBezTo>
                <a:lnTo>
                  <a:pt x="2547" y="1275"/>
                </a:lnTo>
                <a:lnTo>
                  <a:pt x="2547" y="2548"/>
                </a:lnTo>
                <a:lnTo>
                  <a:pt x="637" y="2548"/>
                </a:lnTo>
                <a:cubicBezTo>
                  <a:pt x="285" y="2548"/>
                  <a:pt x="1" y="2834"/>
                  <a:pt x="1" y="3186"/>
                </a:cubicBezTo>
                <a:lnTo>
                  <a:pt x="1" y="13413"/>
                </a:lnTo>
                <a:cubicBezTo>
                  <a:pt x="1" y="13765"/>
                  <a:pt x="285" y="14050"/>
                  <a:pt x="637" y="14050"/>
                </a:cubicBezTo>
                <a:lnTo>
                  <a:pt x="8955" y="14050"/>
                </a:lnTo>
                <a:lnTo>
                  <a:pt x="8955" y="17012"/>
                </a:lnTo>
                <a:lnTo>
                  <a:pt x="5510" y="20459"/>
                </a:lnTo>
                <a:lnTo>
                  <a:pt x="4500" y="20459"/>
                </a:lnTo>
                <a:cubicBezTo>
                  <a:pt x="4148" y="20459"/>
                  <a:pt x="3864" y="20744"/>
                  <a:pt x="3864" y="21096"/>
                </a:cubicBezTo>
                <a:cubicBezTo>
                  <a:pt x="3864" y="21448"/>
                  <a:pt x="4148" y="21732"/>
                  <a:pt x="4500" y="21732"/>
                </a:cubicBezTo>
                <a:lnTo>
                  <a:pt x="17232" y="21732"/>
                </a:lnTo>
                <a:cubicBezTo>
                  <a:pt x="17584" y="21732"/>
                  <a:pt x="17869" y="21448"/>
                  <a:pt x="17869" y="21096"/>
                </a:cubicBezTo>
                <a:cubicBezTo>
                  <a:pt x="17869" y="20744"/>
                  <a:pt x="17584" y="20459"/>
                  <a:pt x="17232" y="20459"/>
                </a:cubicBezTo>
                <a:lnTo>
                  <a:pt x="16224" y="20459"/>
                </a:lnTo>
                <a:lnTo>
                  <a:pt x="12777" y="17012"/>
                </a:lnTo>
                <a:lnTo>
                  <a:pt x="12777" y="14050"/>
                </a:lnTo>
                <a:lnTo>
                  <a:pt x="21095" y="14050"/>
                </a:lnTo>
                <a:cubicBezTo>
                  <a:pt x="21096" y="14050"/>
                  <a:pt x="21097" y="14050"/>
                  <a:pt x="21097" y="14050"/>
                </a:cubicBezTo>
                <a:cubicBezTo>
                  <a:pt x="21448" y="14050"/>
                  <a:pt x="21731" y="13764"/>
                  <a:pt x="21731" y="13413"/>
                </a:cubicBezTo>
                <a:lnTo>
                  <a:pt x="21731" y="3186"/>
                </a:lnTo>
                <a:cubicBezTo>
                  <a:pt x="21731" y="2834"/>
                  <a:pt x="21447" y="2548"/>
                  <a:pt x="21095" y="2548"/>
                </a:cubicBezTo>
                <a:lnTo>
                  <a:pt x="19184" y="2548"/>
                </a:lnTo>
                <a:lnTo>
                  <a:pt x="19184" y="1275"/>
                </a:lnTo>
                <a:lnTo>
                  <a:pt x="19822" y="1275"/>
                </a:lnTo>
                <a:cubicBezTo>
                  <a:pt x="20173" y="1275"/>
                  <a:pt x="20458" y="989"/>
                  <a:pt x="20458" y="638"/>
                </a:cubicBezTo>
                <a:cubicBezTo>
                  <a:pt x="20458" y="286"/>
                  <a:pt x="20173" y="1"/>
                  <a:pt x="19822" y="1"/>
                </a:cubicBezTo>
                <a:lnTo>
                  <a:pt x="17276" y="1"/>
                </a:lnTo>
                <a:cubicBezTo>
                  <a:pt x="16924" y="1"/>
                  <a:pt x="16638" y="286"/>
                  <a:pt x="16638" y="638"/>
                </a:cubicBezTo>
                <a:cubicBezTo>
                  <a:pt x="16638" y="989"/>
                  <a:pt x="16924" y="1275"/>
                  <a:pt x="17276" y="1275"/>
                </a:cubicBezTo>
                <a:lnTo>
                  <a:pt x="17912" y="1275"/>
                </a:lnTo>
                <a:lnTo>
                  <a:pt x="17912" y="2548"/>
                </a:lnTo>
                <a:lnTo>
                  <a:pt x="11503" y="2548"/>
                </a:lnTo>
                <a:lnTo>
                  <a:pt x="11503" y="1275"/>
                </a:lnTo>
                <a:lnTo>
                  <a:pt x="12139" y="1275"/>
                </a:lnTo>
                <a:cubicBezTo>
                  <a:pt x="12491" y="1275"/>
                  <a:pt x="12776" y="989"/>
                  <a:pt x="12776" y="638"/>
                </a:cubicBezTo>
                <a:cubicBezTo>
                  <a:pt x="12776" y="286"/>
                  <a:pt x="12491" y="1"/>
                  <a:pt x="12139" y="1"/>
                </a:cubicBezTo>
                <a:lnTo>
                  <a:pt x="9593" y="1"/>
                </a:lnTo>
                <a:cubicBezTo>
                  <a:pt x="9241" y="1"/>
                  <a:pt x="8955" y="286"/>
                  <a:pt x="8955" y="638"/>
                </a:cubicBezTo>
                <a:cubicBezTo>
                  <a:pt x="8955" y="989"/>
                  <a:pt x="9241" y="1275"/>
                  <a:pt x="9593" y="1275"/>
                </a:cubicBezTo>
                <a:lnTo>
                  <a:pt x="10230" y="1275"/>
                </a:lnTo>
                <a:lnTo>
                  <a:pt x="10230" y="2548"/>
                </a:lnTo>
                <a:lnTo>
                  <a:pt x="3821" y="2548"/>
                </a:lnTo>
                <a:lnTo>
                  <a:pt x="3821" y="1275"/>
                </a:lnTo>
                <a:lnTo>
                  <a:pt x="4458" y="1275"/>
                </a:lnTo>
                <a:cubicBezTo>
                  <a:pt x="4808" y="1275"/>
                  <a:pt x="5094" y="989"/>
                  <a:pt x="5094" y="638"/>
                </a:cubicBezTo>
                <a:cubicBezTo>
                  <a:pt x="5094" y="286"/>
                  <a:pt x="4808" y="1"/>
                  <a:pt x="4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3" name="Google Shape;7443;p71"/>
          <p:cNvGrpSpPr/>
          <p:nvPr/>
        </p:nvGrpSpPr>
        <p:grpSpPr>
          <a:xfrm>
            <a:off x="1840126" y="4000220"/>
            <a:ext cx="232006" cy="359998"/>
            <a:chOff x="2172958" y="4644577"/>
            <a:chExt cx="226878" cy="352042"/>
          </a:xfrm>
        </p:grpSpPr>
        <p:sp>
          <p:nvSpPr>
            <p:cNvPr id="7444" name="Google Shape;7444;p71"/>
            <p:cNvSpPr/>
            <p:nvPr/>
          </p:nvSpPr>
          <p:spPr>
            <a:xfrm>
              <a:off x="2172958" y="4788951"/>
              <a:ext cx="226878" cy="207668"/>
            </a:xfrm>
            <a:custGeom>
              <a:avLst/>
              <a:gdLst/>
              <a:ahLst/>
              <a:cxnLst/>
              <a:rect l="l" t="t" r="r" b="b"/>
              <a:pathLst>
                <a:path w="14007" h="12819" extrusionOk="0">
                  <a:moveTo>
                    <a:pt x="637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4284"/>
                    <a:pt x="2803" y="7289"/>
                    <a:pt x="6366" y="7610"/>
                  </a:cubicBezTo>
                  <a:lnTo>
                    <a:pt x="6366" y="11544"/>
                  </a:lnTo>
                  <a:lnTo>
                    <a:pt x="4458" y="11544"/>
                  </a:lnTo>
                  <a:cubicBezTo>
                    <a:pt x="4106" y="11544"/>
                    <a:pt x="3820" y="11830"/>
                    <a:pt x="3820" y="12182"/>
                  </a:cubicBezTo>
                  <a:cubicBezTo>
                    <a:pt x="3820" y="12533"/>
                    <a:pt x="4106" y="12819"/>
                    <a:pt x="4458" y="12819"/>
                  </a:cubicBezTo>
                  <a:lnTo>
                    <a:pt x="9550" y="12819"/>
                  </a:lnTo>
                  <a:cubicBezTo>
                    <a:pt x="9902" y="12819"/>
                    <a:pt x="10188" y="12533"/>
                    <a:pt x="10188" y="12182"/>
                  </a:cubicBezTo>
                  <a:cubicBezTo>
                    <a:pt x="10188" y="11830"/>
                    <a:pt x="9902" y="11544"/>
                    <a:pt x="9550" y="11544"/>
                  </a:cubicBezTo>
                  <a:lnTo>
                    <a:pt x="7641" y="11544"/>
                  </a:lnTo>
                  <a:lnTo>
                    <a:pt x="7641" y="7610"/>
                  </a:lnTo>
                  <a:cubicBezTo>
                    <a:pt x="11206" y="7289"/>
                    <a:pt x="14007" y="4284"/>
                    <a:pt x="14007" y="637"/>
                  </a:cubicBezTo>
                  <a:cubicBezTo>
                    <a:pt x="14007" y="285"/>
                    <a:pt x="13722" y="0"/>
                    <a:pt x="13370" y="0"/>
                  </a:cubicBezTo>
                  <a:cubicBezTo>
                    <a:pt x="13018" y="0"/>
                    <a:pt x="12734" y="285"/>
                    <a:pt x="12734" y="637"/>
                  </a:cubicBezTo>
                  <a:cubicBezTo>
                    <a:pt x="12734" y="3797"/>
                    <a:pt x="10163" y="6366"/>
                    <a:pt x="7004" y="6366"/>
                  </a:cubicBezTo>
                  <a:cubicBezTo>
                    <a:pt x="3844" y="6366"/>
                    <a:pt x="1275" y="3797"/>
                    <a:pt x="1275" y="637"/>
                  </a:cubicBezTo>
                  <a:cubicBezTo>
                    <a:pt x="1275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71"/>
            <p:cNvSpPr/>
            <p:nvPr/>
          </p:nvSpPr>
          <p:spPr>
            <a:xfrm>
              <a:off x="2214213" y="4644577"/>
              <a:ext cx="144385" cy="226897"/>
            </a:xfrm>
            <a:custGeom>
              <a:avLst/>
              <a:gdLst/>
              <a:ahLst/>
              <a:cxnLst/>
              <a:rect l="l" t="t" r="r" b="b"/>
              <a:pathLst>
                <a:path w="8914" h="14006" extrusionOk="0">
                  <a:moveTo>
                    <a:pt x="5094" y="1337"/>
                  </a:moveTo>
                  <a:cubicBezTo>
                    <a:pt x="6343" y="1593"/>
                    <a:pt x="7319" y="2570"/>
                    <a:pt x="7576" y="3819"/>
                  </a:cubicBezTo>
                  <a:lnTo>
                    <a:pt x="5730" y="3819"/>
                  </a:lnTo>
                  <a:cubicBezTo>
                    <a:pt x="5378" y="3819"/>
                    <a:pt x="5094" y="4104"/>
                    <a:pt x="5094" y="4456"/>
                  </a:cubicBezTo>
                  <a:cubicBezTo>
                    <a:pt x="5094" y="4808"/>
                    <a:pt x="5378" y="5092"/>
                    <a:pt x="5730" y="5092"/>
                  </a:cubicBezTo>
                  <a:lnTo>
                    <a:pt x="7641" y="5092"/>
                  </a:lnTo>
                  <a:lnTo>
                    <a:pt x="7641" y="6366"/>
                  </a:lnTo>
                  <a:lnTo>
                    <a:pt x="5730" y="6366"/>
                  </a:lnTo>
                  <a:cubicBezTo>
                    <a:pt x="5378" y="6366"/>
                    <a:pt x="5094" y="6651"/>
                    <a:pt x="5094" y="7003"/>
                  </a:cubicBezTo>
                  <a:cubicBezTo>
                    <a:pt x="5094" y="7355"/>
                    <a:pt x="5378" y="7639"/>
                    <a:pt x="5730" y="7639"/>
                  </a:cubicBezTo>
                  <a:lnTo>
                    <a:pt x="7641" y="7639"/>
                  </a:lnTo>
                  <a:lnTo>
                    <a:pt x="7641" y="8914"/>
                  </a:lnTo>
                  <a:lnTo>
                    <a:pt x="1273" y="8914"/>
                  </a:lnTo>
                  <a:lnTo>
                    <a:pt x="1273" y="7639"/>
                  </a:lnTo>
                  <a:lnTo>
                    <a:pt x="3184" y="7639"/>
                  </a:lnTo>
                  <a:cubicBezTo>
                    <a:pt x="3536" y="7639"/>
                    <a:pt x="3821" y="7355"/>
                    <a:pt x="3821" y="7003"/>
                  </a:cubicBezTo>
                  <a:cubicBezTo>
                    <a:pt x="3821" y="6651"/>
                    <a:pt x="3536" y="6366"/>
                    <a:pt x="3184" y="6366"/>
                  </a:cubicBezTo>
                  <a:lnTo>
                    <a:pt x="1273" y="6366"/>
                  </a:lnTo>
                  <a:lnTo>
                    <a:pt x="1273" y="5092"/>
                  </a:lnTo>
                  <a:lnTo>
                    <a:pt x="3184" y="5092"/>
                  </a:lnTo>
                  <a:cubicBezTo>
                    <a:pt x="3536" y="5092"/>
                    <a:pt x="3821" y="4808"/>
                    <a:pt x="3821" y="4456"/>
                  </a:cubicBezTo>
                  <a:cubicBezTo>
                    <a:pt x="3821" y="4104"/>
                    <a:pt x="3536" y="3819"/>
                    <a:pt x="3184" y="3819"/>
                  </a:cubicBezTo>
                  <a:lnTo>
                    <a:pt x="1338" y="3819"/>
                  </a:lnTo>
                  <a:cubicBezTo>
                    <a:pt x="1595" y="2570"/>
                    <a:pt x="2572" y="1593"/>
                    <a:pt x="3821" y="1337"/>
                  </a:cubicBezTo>
                  <a:lnTo>
                    <a:pt x="3821" y="1908"/>
                  </a:lnTo>
                  <a:cubicBezTo>
                    <a:pt x="3821" y="2260"/>
                    <a:pt x="4105" y="2546"/>
                    <a:pt x="4457" y="2546"/>
                  </a:cubicBezTo>
                  <a:cubicBezTo>
                    <a:pt x="4809" y="2546"/>
                    <a:pt x="5094" y="2260"/>
                    <a:pt x="5094" y="1908"/>
                  </a:cubicBezTo>
                  <a:lnTo>
                    <a:pt x="5094" y="1337"/>
                  </a:lnTo>
                  <a:close/>
                  <a:moveTo>
                    <a:pt x="7576" y="10185"/>
                  </a:moveTo>
                  <a:cubicBezTo>
                    <a:pt x="7281" y="11637"/>
                    <a:pt x="5995" y="12732"/>
                    <a:pt x="4457" y="12732"/>
                  </a:cubicBezTo>
                  <a:cubicBezTo>
                    <a:pt x="2920" y="12732"/>
                    <a:pt x="1633" y="11637"/>
                    <a:pt x="1338" y="10185"/>
                  </a:cubicBezTo>
                  <a:close/>
                  <a:moveTo>
                    <a:pt x="4457" y="0"/>
                  </a:moveTo>
                  <a:cubicBezTo>
                    <a:pt x="2000" y="0"/>
                    <a:pt x="0" y="1998"/>
                    <a:pt x="0" y="4456"/>
                  </a:cubicBezTo>
                  <a:lnTo>
                    <a:pt x="0" y="9549"/>
                  </a:lnTo>
                  <a:cubicBezTo>
                    <a:pt x="0" y="12006"/>
                    <a:pt x="2000" y="14005"/>
                    <a:pt x="4457" y="14005"/>
                  </a:cubicBezTo>
                  <a:cubicBezTo>
                    <a:pt x="6914" y="14005"/>
                    <a:pt x="8914" y="12006"/>
                    <a:pt x="8914" y="9549"/>
                  </a:cubicBezTo>
                  <a:lnTo>
                    <a:pt x="8914" y="4456"/>
                  </a:lnTo>
                  <a:cubicBezTo>
                    <a:pt x="8914" y="1998"/>
                    <a:pt x="6914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6" name="Google Shape;7446;p71"/>
          <p:cNvGrpSpPr/>
          <p:nvPr/>
        </p:nvGrpSpPr>
        <p:grpSpPr>
          <a:xfrm>
            <a:off x="2529376" y="4022017"/>
            <a:ext cx="361069" cy="316529"/>
            <a:chOff x="2503581" y="4658655"/>
            <a:chExt cx="353089" cy="309533"/>
          </a:xfrm>
        </p:grpSpPr>
        <p:sp>
          <p:nvSpPr>
            <p:cNvPr id="7447" name="Google Shape;7447;p71"/>
            <p:cNvSpPr/>
            <p:nvPr/>
          </p:nvSpPr>
          <p:spPr>
            <a:xfrm>
              <a:off x="2503581" y="4658655"/>
              <a:ext cx="353089" cy="309533"/>
            </a:xfrm>
            <a:custGeom>
              <a:avLst/>
              <a:gdLst/>
              <a:ahLst/>
              <a:cxnLst/>
              <a:rect l="l" t="t" r="r" b="b"/>
              <a:pathLst>
                <a:path w="21799" h="19107" extrusionOk="0">
                  <a:moveTo>
                    <a:pt x="8996" y="3446"/>
                  </a:moveTo>
                  <a:lnTo>
                    <a:pt x="10458" y="4908"/>
                  </a:lnTo>
                  <a:cubicBezTo>
                    <a:pt x="10583" y="5033"/>
                    <a:pt x="10746" y="5095"/>
                    <a:pt x="10909" y="5095"/>
                  </a:cubicBezTo>
                  <a:cubicBezTo>
                    <a:pt x="11072" y="5095"/>
                    <a:pt x="11235" y="5033"/>
                    <a:pt x="11359" y="4908"/>
                  </a:cubicBezTo>
                  <a:lnTo>
                    <a:pt x="12819" y="3449"/>
                  </a:lnTo>
                  <a:lnTo>
                    <a:pt x="12819" y="5131"/>
                  </a:lnTo>
                  <a:cubicBezTo>
                    <a:pt x="10608" y="5377"/>
                    <a:pt x="8774" y="6884"/>
                    <a:pt x="8054" y="8915"/>
                  </a:cubicBezTo>
                  <a:lnTo>
                    <a:pt x="1275" y="8915"/>
                  </a:lnTo>
                  <a:lnTo>
                    <a:pt x="1275" y="7272"/>
                  </a:lnTo>
                  <a:lnTo>
                    <a:pt x="3223" y="5354"/>
                  </a:lnTo>
                  <a:lnTo>
                    <a:pt x="4686" y="6818"/>
                  </a:lnTo>
                  <a:cubicBezTo>
                    <a:pt x="4811" y="6942"/>
                    <a:pt x="4973" y="7004"/>
                    <a:pt x="5137" y="7004"/>
                  </a:cubicBezTo>
                  <a:cubicBezTo>
                    <a:pt x="5298" y="7004"/>
                    <a:pt x="5460" y="6943"/>
                    <a:pt x="5585" y="6821"/>
                  </a:cubicBezTo>
                  <a:lnTo>
                    <a:pt x="8996" y="3446"/>
                  </a:lnTo>
                  <a:close/>
                  <a:moveTo>
                    <a:pt x="12819" y="6414"/>
                  </a:moveTo>
                  <a:lnTo>
                    <a:pt x="12819" y="8915"/>
                  </a:lnTo>
                  <a:lnTo>
                    <a:pt x="9429" y="8915"/>
                  </a:lnTo>
                  <a:cubicBezTo>
                    <a:pt x="10057" y="7593"/>
                    <a:pt x="11318" y="6629"/>
                    <a:pt x="12818" y="6414"/>
                  </a:cubicBezTo>
                  <a:close/>
                  <a:moveTo>
                    <a:pt x="14092" y="6414"/>
                  </a:moveTo>
                  <a:cubicBezTo>
                    <a:pt x="16249" y="6724"/>
                    <a:pt x="17912" y="8583"/>
                    <a:pt x="17912" y="10825"/>
                  </a:cubicBezTo>
                  <a:cubicBezTo>
                    <a:pt x="17912" y="13282"/>
                    <a:pt x="15913" y="15281"/>
                    <a:pt x="13456" y="15281"/>
                  </a:cubicBezTo>
                  <a:cubicBezTo>
                    <a:pt x="10998" y="15281"/>
                    <a:pt x="8999" y="13282"/>
                    <a:pt x="8999" y="10825"/>
                  </a:cubicBezTo>
                  <a:cubicBezTo>
                    <a:pt x="8999" y="10612"/>
                    <a:pt x="9015" y="10399"/>
                    <a:pt x="9045" y="10188"/>
                  </a:cubicBezTo>
                  <a:lnTo>
                    <a:pt x="13456" y="10188"/>
                  </a:lnTo>
                  <a:cubicBezTo>
                    <a:pt x="13806" y="10188"/>
                    <a:pt x="14092" y="9902"/>
                    <a:pt x="14092" y="9552"/>
                  </a:cubicBezTo>
                  <a:lnTo>
                    <a:pt x="14092" y="6414"/>
                  </a:ln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38"/>
                  </a:cubicBezTo>
                  <a:lnTo>
                    <a:pt x="1" y="9550"/>
                  </a:lnTo>
                  <a:cubicBezTo>
                    <a:pt x="1" y="9902"/>
                    <a:pt x="285" y="10187"/>
                    <a:pt x="637" y="10187"/>
                  </a:cubicBezTo>
                  <a:lnTo>
                    <a:pt x="7760" y="10187"/>
                  </a:lnTo>
                  <a:cubicBezTo>
                    <a:pt x="7738" y="10399"/>
                    <a:pt x="7726" y="10610"/>
                    <a:pt x="7726" y="10823"/>
                  </a:cubicBezTo>
                  <a:cubicBezTo>
                    <a:pt x="7726" y="13983"/>
                    <a:pt x="10296" y="16553"/>
                    <a:pt x="13456" y="16553"/>
                  </a:cubicBezTo>
                  <a:cubicBezTo>
                    <a:pt x="13457" y="16553"/>
                    <a:pt x="13459" y="16553"/>
                    <a:pt x="13461" y="16553"/>
                  </a:cubicBezTo>
                  <a:cubicBezTo>
                    <a:pt x="14759" y="16553"/>
                    <a:pt x="16018" y="16111"/>
                    <a:pt x="17030" y="15299"/>
                  </a:cubicBezTo>
                  <a:lnTo>
                    <a:pt x="20643" y="18915"/>
                  </a:lnTo>
                  <a:cubicBezTo>
                    <a:pt x="20768" y="19042"/>
                    <a:pt x="20933" y="19106"/>
                    <a:pt x="21099" y="19106"/>
                  </a:cubicBezTo>
                  <a:cubicBezTo>
                    <a:pt x="21262" y="19106"/>
                    <a:pt x="21424" y="19044"/>
                    <a:pt x="21549" y="18920"/>
                  </a:cubicBezTo>
                  <a:cubicBezTo>
                    <a:pt x="21799" y="18669"/>
                    <a:pt x="21797" y="18263"/>
                    <a:pt x="21543" y="18015"/>
                  </a:cubicBezTo>
                  <a:lnTo>
                    <a:pt x="17929" y="14400"/>
                  </a:lnTo>
                  <a:cubicBezTo>
                    <a:pt x="18743" y="13387"/>
                    <a:pt x="19185" y="12125"/>
                    <a:pt x="19184" y="10825"/>
                  </a:cubicBezTo>
                  <a:cubicBezTo>
                    <a:pt x="19184" y="7880"/>
                    <a:pt x="16952" y="5450"/>
                    <a:pt x="14091" y="5131"/>
                  </a:cubicBezTo>
                  <a:lnTo>
                    <a:pt x="14091" y="1911"/>
                  </a:lnTo>
                  <a:cubicBezTo>
                    <a:pt x="14091" y="1653"/>
                    <a:pt x="13936" y="1422"/>
                    <a:pt x="13698" y="1324"/>
                  </a:cubicBezTo>
                  <a:cubicBezTo>
                    <a:pt x="13619" y="1291"/>
                    <a:pt x="13536" y="1275"/>
                    <a:pt x="13454" y="1275"/>
                  </a:cubicBezTo>
                  <a:cubicBezTo>
                    <a:pt x="13289" y="1275"/>
                    <a:pt x="13126" y="1339"/>
                    <a:pt x="13004" y="1461"/>
                  </a:cubicBezTo>
                  <a:lnTo>
                    <a:pt x="10908" y="3557"/>
                  </a:lnTo>
                  <a:lnTo>
                    <a:pt x="9449" y="2098"/>
                  </a:lnTo>
                  <a:cubicBezTo>
                    <a:pt x="9324" y="1974"/>
                    <a:pt x="9161" y="1911"/>
                    <a:pt x="8998" y="1911"/>
                  </a:cubicBezTo>
                  <a:cubicBezTo>
                    <a:pt x="8836" y="1911"/>
                    <a:pt x="8674" y="1973"/>
                    <a:pt x="8550" y="2095"/>
                  </a:cubicBezTo>
                  <a:lnTo>
                    <a:pt x="5139" y="5470"/>
                  </a:lnTo>
                  <a:lnTo>
                    <a:pt x="3677" y="4007"/>
                  </a:lnTo>
                  <a:cubicBezTo>
                    <a:pt x="3552" y="3883"/>
                    <a:pt x="3389" y="3821"/>
                    <a:pt x="3226" y="3821"/>
                  </a:cubicBezTo>
                  <a:cubicBezTo>
                    <a:pt x="3065" y="3821"/>
                    <a:pt x="2903" y="3882"/>
                    <a:pt x="2780" y="4003"/>
                  </a:cubicBezTo>
                  <a:lnTo>
                    <a:pt x="1275" y="5485"/>
                  </a:lnTo>
                  <a:lnTo>
                    <a:pt x="1275" y="638"/>
                  </a:lnTo>
                  <a:cubicBezTo>
                    <a:pt x="1275" y="286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71"/>
            <p:cNvSpPr/>
            <p:nvPr/>
          </p:nvSpPr>
          <p:spPr>
            <a:xfrm>
              <a:off x="2503581" y="4885568"/>
              <a:ext cx="103842" cy="20655"/>
            </a:xfrm>
            <a:custGeom>
              <a:avLst/>
              <a:gdLst/>
              <a:ahLst/>
              <a:cxnLst/>
              <a:rect l="l" t="t" r="r" b="b"/>
              <a:pathLst>
                <a:path w="6411" h="1275" extrusionOk="0"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5774" y="1274"/>
                  </a:lnTo>
                  <a:cubicBezTo>
                    <a:pt x="6125" y="1274"/>
                    <a:pt x="6411" y="989"/>
                    <a:pt x="6411" y="637"/>
                  </a:cubicBezTo>
                  <a:cubicBezTo>
                    <a:pt x="6411" y="286"/>
                    <a:pt x="6125" y="0"/>
                    <a:pt x="57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71"/>
            <p:cNvSpPr/>
            <p:nvPr/>
          </p:nvSpPr>
          <p:spPr>
            <a:xfrm>
              <a:off x="2503581" y="4844323"/>
              <a:ext cx="62587" cy="20639"/>
            </a:xfrm>
            <a:custGeom>
              <a:avLst/>
              <a:gdLst/>
              <a:ahLst/>
              <a:cxnLst/>
              <a:rect l="l" t="t" r="r" b="b"/>
              <a:pathLst>
                <a:path w="3864" h="1274" extrusionOk="0">
                  <a:moveTo>
                    <a:pt x="637" y="0"/>
                  </a:moveTo>
                  <a:cubicBezTo>
                    <a:pt x="285" y="0"/>
                    <a:pt x="1" y="285"/>
                    <a:pt x="1" y="637"/>
                  </a:cubicBezTo>
                  <a:cubicBezTo>
                    <a:pt x="1" y="989"/>
                    <a:pt x="285" y="1273"/>
                    <a:pt x="637" y="1273"/>
                  </a:cubicBezTo>
                  <a:lnTo>
                    <a:pt x="3227" y="1273"/>
                  </a:lnTo>
                  <a:cubicBezTo>
                    <a:pt x="3577" y="1273"/>
                    <a:pt x="3863" y="989"/>
                    <a:pt x="3863" y="637"/>
                  </a:cubicBezTo>
                  <a:cubicBezTo>
                    <a:pt x="3863" y="285"/>
                    <a:pt x="3577" y="0"/>
                    <a:pt x="32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0" name="Google Shape;7450;p71"/>
          <p:cNvGrpSpPr/>
          <p:nvPr/>
        </p:nvGrpSpPr>
        <p:grpSpPr>
          <a:xfrm>
            <a:off x="3281243" y="4000203"/>
            <a:ext cx="359976" cy="360031"/>
            <a:chOff x="2944704" y="4630726"/>
            <a:chExt cx="352020" cy="352075"/>
          </a:xfrm>
        </p:grpSpPr>
        <p:sp>
          <p:nvSpPr>
            <p:cNvPr id="7451" name="Google Shape;7451;p71"/>
            <p:cNvSpPr/>
            <p:nvPr/>
          </p:nvSpPr>
          <p:spPr>
            <a:xfrm>
              <a:off x="2944704" y="4630726"/>
              <a:ext cx="352020" cy="352075"/>
            </a:xfrm>
            <a:custGeom>
              <a:avLst/>
              <a:gdLst/>
              <a:ahLst/>
              <a:cxnLst/>
              <a:rect l="l" t="t" r="r" b="b"/>
              <a:pathLst>
                <a:path w="21733" h="21733" extrusionOk="0">
                  <a:moveTo>
                    <a:pt x="12776" y="1273"/>
                  </a:moveTo>
                  <a:lnTo>
                    <a:pt x="12776" y="2546"/>
                  </a:lnTo>
                  <a:lnTo>
                    <a:pt x="8958" y="2546"/>
                  </a:lnTo>
                  <a:lnTo>
                    <a:pt x="8956" y="1273"/>
                  </a:lnTo>
                  <a:close/>
                  <a:moveTo>
                    <a:pt x="20459" y="2546"/>
                  </a:moveTo>
                  <a:lnTo>
                    <a:pt x="20458" y="14048"/>
                  </a:lnTo>
                  <a:lnTo>
                    <a:pt x="1275" y="14048"/>
                  </a:lnTo>
                  <a:lnTo>
                    <a:pt x="1275" y="2546"/>
                  </a:lnTo>
                  <a:lnTo>
                    <a:pt x="7685" y="2546"/>
                  </a:lnTo>
                  <a:lnTo>
                    <a:pt x="7685" y="3183"/>
                  </a:lnTo>
                  <a:cubicBezTo>
                    <a:pt x="7685" y="3535"/>
                    <a:pt x="7969" y="3819"/>
                    <a:pt x="8321" y="3819"/>
                  </a:cubicBezTo>
                  <a:lnTo>
                    <a:pt x="13414" y="3819"/>
                  </a:lnTo>
                  <a:cubicBezTo>
                    <a:pt x="13765" y="3819"/>
                    <a:pt x="14051" y="3535"/>
                    <a:pt x="14051" y="3183"/>
                  </a:cubicBezTo>
                  <a:lnTo>
                    <a:pt x="14051" y="2546"/>
                  </a:lnTo>
                  <a:close/>
                  <a:moveTo>
                    <a:pt x="8320" y="0"/>
                  </a:moveTo>
                  <a:cubicBezTo>
                    <a:pt x="7969" y="0"/>
                    <a:pt x="7683" y="285"/>
                    <a:pt x="7683" y="637"/>
                  </a:cubicBezTo>
                  <a:lnTo>
                    <a:pt x="7683" y="1273"/>
                  </a:lnTo>
                  <a:lnTo>
                    <a:pt x="638" y="1273"/>
                  </a:lnTo>
                  <a:cubicBezTo>
                    <a:pt x="286" y="1273"/>
                    <a:pt x="1" y="1558"/>
                    <a:pt x="1" y="1910"/>
                  </a:cubicBezTo>
                  <a:lnTo>
                    <a:pt x="1" y="14684"/>
                  </a:lnTo>
                  <a:cubicBezTo>
                    <a:pt x="1" y="15036"/>
                    <a:pt x="286" y="15321"/>
                    <a:pt x="638" y="15321"/>
                  </a:cubicBezTo>
                  <a:lnTo>
                    <a:pt x="10229" y="15321"/>
                  </a:lnTo>
                  <a:lnTo>
                    <a:pt x="10229" y="19427"/>
                  </a:lnTo>
                  <a:lnTo>
                    <a:pt x="8035" y="20524"/>
                  </a:lnTo>
                  <a:cubicBezTo>
                    <a:pt x="7726" y="20683"/>
                    <a:pt x="7601" y="21062"/>
                    <a:pt x="7757" y="21373"/>
                  </a:cubicBezTo>
                  <a:cubicBezTo>
                    <a:pt x="7869" y="21597"/>
                    <a:pt x="8094" y="21726"/>
                    <a:pt x="8327" y="21726"/>
                  </a:cubicBezTo>
                  <a:cubicBezTo>
                    <a:pt x="8420" y="21726"/>
                    <a:pt x="8515" y="21705"/>
                    <a:pt x="8604" y="21662"/>
                  </a:cubicBezTo>
                  <a:lnTo>
                    <a:pt x="10867" y="20532"/>
                  </a:lnTo>
                  <a:lnTo>
                    <a:pt x="13128" y="21662"/>
                  </a:lnTo>
                  <a:cubicBezTo>
                    <a:pt x="13222" y="21710"/>
                    <a:pt x="13321" y="21733"/>
                    <a:pt x="13419" y="21733"/>
                  </a:cubicBezTo>
                  <a:cubicBezTo>
                    <a:pt x="13653" y="21733"/>
                    <a:pt x="13878" y="21604"/>
                    <a:pt x="13990" y="21381"/>
                  </a:cubicBezTo>
                  <a:cubicBezTo>
                    <a:pt x="14147" y="21064"/>
                    <a:pt x="14016" y="20677"/>
                    <a:pt x="13697" y="20524"/>
                  </a:cubicBezTo>
                  <a:lnTo>
                    <a:pt x="11504" y="19426"/>
                  </a:lnTo>
                  <a:lnTo>
                    <a:pt x="11504" y="15321"/>
                  </a:lnTo>
                  <a:lnTo>
                    <a:pt x="21094" y="15321"/>
                  </a:lnTo>
                  <a:cubicBezTo>
                    <a:pt x="21446" y="15321"/>
                    <a:pt x="21732" y="15035"/>
                    <a:pt x="21732" y="14684"/>
                  </a:cubicBezTo>
                  <a:lnTo>
                    <a:pt x="21732" y="1910"/>
                  </a:lnTo>
                  <a:cubicBezTo>
                    <a:pt x="21732" y="1558"/>
                    <a:pt x="21446" y="1272"/>
                    <a:pt x="21094" y="1272"/>
                  </a:cubicBezTo>
                  <a:lnTo>
                    <a:pt x="21094" y="1273"/>
                  </a:lnTo>
                  <a:lnTo>
                    <a:pt x="14049" y="1273"/>
                  </a:lnTo>
                  <a:lnTo>
                    <a:pt x="14049" y="637"/>
                  </a:lnTo>
                  <a:cubicBezTo>
                    <a:pt x="14049" y="285"/>
                    <a:pt x="13765" y="0"/>
                    <a:pt x="1341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71"/>
            <p:cNvSpPr/>
            <p:nvPr/>
          </p:nvSpPr>
          <p:spPr>
            <a:xfrm>
              <a:off x="3007291" y="4692594"/>
              <a:ext cx="226862" cy="145087"/>
            </a:xfrm>
            <a:custGeom>
              <a:avLst/>
              <a:gdLst/>
              <a:ahLst/>
              <a:cxnLst/>
              <a:rect l="l" t="t" r="r" b="b"/>
              <a:pathLst>
                <a:path w="14006" h="8956" extrusionOk="0">
                  <a:moveTo>
                    <a:pt x="12733" y="3490"/>
                  </a:moveTo>
                  <a:lnTo>
                    <a:pt x="12733" y="7683"/>
                  </a:lnTo>
                  <a:lnTo>
                    <a:pt x="1273" y="7683"/>
                  </a:lnTo>
                  <a:lnTo>
                    <a:pt x="1273" y="7310"/>
                  </a:lnTo>
                  <a:lnTo>
                    <a:pt x="3183" y="5399"/>
                  </a:lnTo>
                  <a:lnTo>
                    <a:pt x="4642" y="6859"/>
                  </a:lnTo>
                  <a:cubicBezTo>
                    <a:pt x="4767" y="6983"/>
                    <a:pt x="4930" y="7045"/>
                    <a:pt x="5093" y="7045"/>
                  </a:cubicBezTo>
                  <a:cubicBezTo>
                    <a:pt x="5256" y="7045"/>
                    <a:pt x="5418" y="6983"/>
                    <a:pt x="5542" y="6859"/>
                  </a:cubicBezTo>
                  <a:lnTo>
                    <a:pt x="8912" y="3490"/>
                  </a:lnTo>
                  <a:lnTo>
                    <a:pt x="10372" y="4949"/>
                  </a:lnTo>
                  <a:cubicBezTo>
                    <a:pt x="10496" y="5074"/>
                    <a:pt x="10659" y="5136"/>
                    <a:pt x="10822" y="5136"/>
                  </a:cubicBezTo>
                  <a:cubicBezTo>
                    <a:pt x="10985" y="5136"/>
                    <a:pt x="11147" y="5074"/>
                    <a:pt x="11272" y="4949"/>
                  </a:cubicBezTo>
                  <a:lnTo>
                    <a:pt x="11273" y="4949"/>
                  </a:lnTo>
                  <a:lnTo>
                    <a:pt x="12733" y="3490"/>
                  </a:lnTo>
                  <a:close/>
                  <a:moveTo>
                    <a:pt x="637" y="0"/>
                  </a:moveTo>
                  <a:cubicBezTo>
                    <a:pt x="285" y="0"/>
                    <a:pt x="0" y="285"/>
                    <a:pt x="0" y="637"/>
                  </a:cubicBezTo>
                  <a:lnTo>
                    <a:pt x="0" y="8319"/>
                  </a:lnTo>
                  <a:cubicBezTo>
                    <a:pt x="0" y="8670"/>
                    <a:pt x="285" y="8956"/>
                    <a:pt x="637" y="8956"/>
                  </a:cubicBezTo>
                  <a:lnTo>
                    <a:pt x="13369" y="8956"/>
                  </a:lnTo>
                  <a:cubicBezTo>
                    <a:pt x="13721" y="8956"/>
                    <a:pt x="14006" y="8670"/>
                    <a:pt x="14006" y="8319"/>
                  </a:cubicBezTo>
                  <a:lnTo>
                    <a:pt x="14006" y="1953"/>
                  </a:lnTo>
                  <a:cubicBezTo>
                    <a:pt x="14006" y="1695"/>
                    <a:pt x="13851" y="1462"/>
                    <a:pt x="13613" y="1364"/>
                  </a:cubicBezTo>
                  <a:cubicBezTo>
                    <a:pt x="13534" y="1332"/>
                    <a:pt x="13451" y="1316"/>
                    <a:pt x="13369" y="1316"/>
                  </a:cubicBezTo>
                  <a:cubicBezTo>
                    <a:pt x="13203" y="1316"/>
                    <a:pt x="13041" y="1381"/>
                    <a:pt x="12919" y="1502"/>
                  </a:cubicBezTo>
                  <a:lnTo>
                    <a:pt x="10822" y="3599"/>
                  </a:lnTo>
                  <a:lnTo>
                    <a:pt x="9362" y="2139"/>
                  </a:lnTo>
                  <a:cubicBezTo>
                    <a:pt x="9239" y="2015"/>
                    <a:pt x="9076" y="1953"/>
                    <a:pt x="8913" y="1953"/>
                  </a:cubicBezTo>
                  <a:cubicBezTo>
                    <a:pt x="8750" y="1953"/>
                    <a:pt x="8587" y="2015"/>
                    <a:pt x="8463" y="2139"/>
                  </a:cubicBezTo>
                  <a:lnTo>
                    <a:pt x="5094" y="5509"/>
                  </a:lnTo>
                  <a:lnTo>
                    <a:pt x="3634" y="4049"/>
                  </a:lnTo>
                  <a:cubicBezTo>
                    <a:pt x="3510" y="3925"/>
                    <a:pt x="3347" y="3863"/>
                    <a:pt x="3183" y="3863"/>
                  </a:cubicBezTo>
                  <a:cubicBezTo>
                    <a:pt x="3020" y="3863"/>
                    <a:pt x="2857" y="3925"/>
                    <a:pt x="2733" y="4049"/>
                  </a:cubicBezTo>
                  <a:lnTo>
                    <a:pt x="1273" y="5509"/>
                  </a:lnTo>
                  <a:lnTo>
                    <a:pt x="1273" y="637"/>
                  </a:lnTo>
                  <a:cubicBezTo>
                    <a:pt x="1273" y="285"/>
                    <a:pt x="989" y="0"/>
                    <a:pt x="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3" name="Google Shape;7453;p71"/>
          <p:cNvGrpSpPr/>
          <p:nvPr/>
        </p:nvGrpSpPr>
        <p:grpSpPr>
          <a:xfrm>
            <a:off x="4075449" y="4011392"/>
            <a:ext cx="274193" cy="359998"/>
            <a:chOff x="3381680" y="4655658"/>
            <a:chExt cx="268133" cy="352042"/>
          </a:xfrm>
        </p:grpSpPr>
        <p:sp>
          <p:nvSpPr>
            <p:cNvPr id="7454" name="Google Shape;7454;p71"/>
            <p:cNvSpPr/>
            <p:nvPr/>
          </p:nvSpPr>
          <p:spPr>
            <a:xfrm>
              <a:off x="3381680" y="4655658"/>
              <a:ext cx="268133" cy="352042"/>
            </a:xfrm>
            <a:custGeom>
              <a:avLst/>
              <a:gdLst/>
              <a:ahLst/>
              <a:cxnLst/>
              <a:rect l="l" t="t" r="r" b="b"/>
              <a:pathLst>
                <a:path w="16554" h="21731" extrusionOk="0">
                  <a:moveTo>
                    <a:pt x="5094" y="16637"/>
                  </a:moveTo>
                  <a:lnTo>
                    <a:pt x="5094" y="19557"/>
                  </a:lnTo>
                  <a:lnTo>
                    <a:pt x="2175" y="16637"/>
                  </a:lnTo>
                  <a:close/>
                  <a:moveTo>
                    <a:pt x="15281" y="1273"/>
                  </a:moveTo>
                  <a:lnTo>
                    <a:pt x="15281" y="20458"/>
                  </a:lnTo>
                  <a:lnTo>
                    <a:pt x="6367" y="20458"/>
                  </a:lnTo>
                  <a:lnTo>
                    <a:pt x="6367" y="16001"/>
                  </a:lnTo>
                  <a:cubicBezTo>
                    <a:pt x="6367" y="15649"/>
                    <a:pt x="6083" y="15365"/>
                    <a:pt x="5731" y="15365"/>
                  </a:cubicBezTo>
                  <a:lnTo>
                    <a:pt x="1275" y="15365"/>
                  </a:lnTo>
                  <a:lnTo>
                    <a:pt x="1275" y="1273"/>
                  </a:lnTo>
                  <a:close/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lnTo>
                    <a:pt x="1" y="16001"/>
                  </a:lnTo>
                  <a:cubicBezTo>
                    <a:pt x="1" y="16170"/>
                    <a:pt x="68" y="16332"/>
                    <a:pt x="188" y="16451"/>
                  </a:cubicBezTo>
                  <a:lnTo>
                    <a:pt x="5281" y="21544"/>
                  </a:lnTo>
                  <a:cubicBezTo>
                    <a:pt x="5400" y="21663"/>
                    <a:pt x="5563" y="21731"/>
                    <a:pt x="5731" y="21731"/>
                  </a:cubicBezTo>
                  <a:lnTo>
                    <a:pt x="15917" y="21731"/>
                  </a:lnTo>
                  <a:cubicBezTo>
                    <a:pt x="16269" y="21731"/>
                    <a:pt x="16553" y="21446"/>
                    <a:pt x="16553" y="21094"/>
                  </a:cubicBezTo>
                  <a:lnTo>
                    <a:pt x="16553" y="637"/>
                  </a:lnTo>
                  <a:cubicBezTo>
                    <a:pt x="16553" y="286"/>
                    <a:pt x="16269" y="0"/>
                    <a:pt x="15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71"/>
            <p:cNvSpPr/>
            <p:nvPr/>
          </p:nvSpPr>
          <p:spPr>
            <a:xfrm>
              <a:off x="3421947" y="4718222"/>
              <a:ext cx="63899" cy="61916"/>
            </a:xfrm>
            <a:custGeom>
              <a:avLst/>
              <a:gdLst/>
              <a:ahLst/>
              <a:cxnLst/>
              <a:rect l="l" t="t" r="r" b="b"/>
              <a:pathLst>
                <a:path w="3945" h="3822" extrusionOk="0">
                  <a:moveTo>
                    <a:pt x="698" y="1"/>
                  </a:moveTo>
                  <a:cubicBezTo>
                    <a:pt x="535" y="1"/>
                    <a:pt x="373" y="63"/>
                    <a:pt x="249" y="187"/>
                  </a:cubicBezTo>
                  <a:cubicBezTo>
                    <a:pt x="0" y="436"/>
                    <a:pt x="0" y="838"/>
                    <a:pt x="249" y="1087"/>
                  </a:cubicBezTo>
                  <a:lnTo>
                    <a:pt x="1072" y="1910"/>
                  </a:lnTo>
                  <a:lnTo>
                    <a:pt x="249" y="2733"/>
                  </a:lnTo>
                  <a:cubicBezTo>
                    <a:pt x="0" y="2982"/>
                    <a:pt x="0" y="3386"/>
                    <a:pt x="249" y="3634"/>
                  </a:cubicBezTo>
                  <a:cubicBezTo>
                    <a:pt x="373" y="3759"/>
                    <a:pt x="536" y="3821"/>
                    <a:pt x="699" y="3821"/>
                  </a:cubicBezTo>
                  <a:cubicBezTo>
                    <a:pt x="861" y="3821"/>
                    <a:pt x="1024" y="3759"/>
                    <a:pt x="1149" y="3634"/>
                  </a:cubicBezTo>
                  <a:lnTo>
                    <a:pt x="1972" y="2811"/>
                  </a:lnTo>
                  <a:lnTo>
                    <a:pt x="2795" y="3634"/>
                  </a:lnTo>
                  <a:cubicBezTo>
                    <a:pt x="2919" y="3759"/>
                    <a:pt x="3082" y="3821"/>
                    <a:pt x="3245" y="3821"/>
                  </a:cubicBezTo>
                  <a:cubicBezTo>
                    <a:pt x="3408" y="3821"/>
                    <a:pt x="3571" y="3759"/>
                    <a:pt x="3696" y="3634"/>
                  </a:cubicBezTo>
                  <a:cubicBezTo>
                    <a:pt x="3945" y="3386"/>
                    <a:pt x="3945" y="2982"/>
                    <a:pt x="3696" y="2733"/>
                  </a:cubicBezTo>
                  <a:lnTo>
                    <a:pt x="2873" y="1910"/>
                  </a:lnTo>
                  <a:lnTo>
                    <a:pt x="3696" y="1087"/>
                  </a:lnTo>
                  <a:cubicBezTo>
                    <a:pt x="3945" y="838"/>
                    <a:pt x="3943" y="436"/>
                    <a:pt x="3696" y="187"/>
                  </a:cubicBezTo>
                  <a:cubicBezTo>
                    <a:pt x="3571" y="63"/>
                    <a:pt x="3408" y="1"/>
                    <a:pt x="3245" y="1"/>
                  </a:cubicBezTo>
                  <a:cubicBezTo>
                    <a:pt x="3082" y="1"/>
                    <a:pt x="2919" y="63"/>
                    <a:pt x="2795" y="187"/>
                  </a:cubicBezTo>
                  <a:lnTo>
                    <a:pt x="1972" y="1010"/>
                  </a:lnTo>
                  <a:lnTo>
                    <a:pt x="1149" y="187"/>
                  </a:lnTo>
                  <a:cubicBezTo>
                    <a:pt x="1024" y="63"/>
                    <a:pt x="861" y="1"/>
                    <a:pt x="6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71"/>
            <p:cNvSpPr/>
            <p:nvPr/>
          </p:nvSpPr>
          <p:spPr>
            <a:xfrm>
              <a:off x="3421947" y="4821368"/>
              <a:ext cx="84535" cy="61900"/>
            </a:xfrm>
            <a:custGeom>
              <a:avLst/>
              <a:gdLst/>
              <a:ahLst/>
              <a:cxnLst/>
              <a:rect l="l" t="t" r="r" b="b"/>
              <a:pathLst>
                <a:path w="5219" h="3821" extrusionOk="0">
                  <a:moveTo>
                    <a:pt x="4518" y="0"/>
                  </a:moveTo>
                  <a:cubicBezTo>
                    <a:pt x="4355" y="0"/>
                    <a:pt x="4192" y="63"/>
                    <a:pt x="4068" y="188"/>
                  </a:cubicBezTo>
                  <a:lnTo>
                    <a:pt x="1973" y="2283"/>
                  </a:lnTo>
                  <a:lnTo>
                    <a:pt x="1149" y="1460"/>
                  </a:lnTo>
                  <a:cubicBezTo>
                    <a:pt x="1024" y="1335"/>
                    <a:pt x="861" y="1273"/>
                    <a:pt x="699" y="1273"/>
                  </a:cubicBezTo>
                  <a:cubicBezTo>
                    <a:pt x="536" y="1273"/>
                    <a:pt x="373" y="1335"/>
                    <a:pt x="249" y="1460"/>
                  </a:cubicBezTo>
                  <a:cubicBezTo>
                    <a:pt x="0" y="1708"/>
                    <a:pt x="0" y="2112"/>
                    <a:pt x="249" y="2361"/>
                  </a:cubicBezTo>
                  <a:lnTo>
                    <a:pt x="1522" y="3634"/>
                  </a:lnTo>
                  <a:cubicBezTo>
                    <a:pt x="1646" y="3758"/>
                    <a:pt x="1809" y="3820"/>
                    <a:pt x="1972" y="3820"/>
                  </a:cubicBezTo>
                  <a:cubicBezTo>
                    <a:pt x="2135" y="3820"/>
                    <a:pt x="2298" y="3758"/>
                    <a:pt x="2423" y="3634"/>
                  </a:cubicBezTo>
                  <a:lnTo>
                    <a:pt x="4970" y="1086"/>
                  </a:lnTo>
                  <a:cubicBezTo>
                    <a:pt x="5219" y="838"/>
                    <a:pt x="5219" y="435"/>
                    <a:pt x="4970" y="187"/>
                  </a:cubicBezTo>
                  <a:lnTo>
                    <a:pt x="4969" y="188"/>
                  </a:lnTo>
                  <a:cubicBezTo>
                    <a:pt x="4844" y="63"/>
                    <a:pt x="4681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71"/>
            <p:cNvSpPr/>
            <p:nvPr/>
          </p:nvSpPr>
          <p:spPr>
            <a:xfrm>
              <a:off x="3526064" y="4738845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57" y="1274"/>
                  </a:lnTo>
                  <a:cubicBezTo>
                    <a:pt x="4808" y="1274"/>
                    <a:pt x="5094" y="989"/>
                    <a:pt x="5094" y="637"/>
                  </a:cubicBezTo>
                  <a:cubicBezTo>
                    <a:pt x="5094" y="285"/>
                    <a:pt x="4808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71"/>
            <p:cNvSpPr/>
            <p:nvPr/>
          </p:nvSpPr>
          <p:spPr>
            <a:xfrm>
              <a:off x="3526064" y="4841974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cubicBezTo>
                    <a:pt x="0" y="989"/>
                    <a:pt x="285" y="1274"/>
                    <a:pt x="637" y="1274"/>
                  </a:cubicBezTo>
                  <a:lnTo>
                    <a:pt x="4457" y="1274"/>
                  </a:lnTo>
                  <a:cubicBezTo>
                    <a:pt x="4808" y="1274"/>
                    <a:pt x="5094" y="989"/>
                    <a:pt x="5094" y="637"/>
                  </a:cubicBezTo>
                  <a:cubicBezTo>
                    <a:pt x="5094" y="285"/>
                    <a:pt x="4808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9" name="Google Shape;7459;p71"/>
          <p:cNvGrpSpPr/>
          <p:nvPr/>
        </p:nvGrpSpPr>
        <p:grpSpPr>
          <a:xfrm>
            <a:off x="6278952" y="4048589"/>
            <a:ext cx="359959" cy="274236"/>
            <a:chOff x="986637" y="2327297"/>
            <a:chExt cx="352004" cy="268175"/>
          </a:xfrm>
        </p:grpSpPr>
        <p:sp>
          <p:nvSpPr>
            <p:cNvPr id="7460" name="Google Shape;7460;p71"/>
            <p:cNvSpPr/>
            <p:nvPr/>
          </p:nvSpPr>
          <p:spPr>
            <a:xfrm>
              <a:off x="1069130" y="2471671"/>
              <a:ext cx="125142" cy="61900"/>
            </a:xfrm>
            <a:custGeom>
              <a:avLst/>
              <a:gdLst/>
              <a:ahLst/>
              <a:cxnLst/>
              <a:rect l="l" t="t" r="r" b="b"/>
              <a:pathLst>
                <a:path w="7726" h="3821" extrusionOk="0">
                  <a:moveTo>
                    <a:pt x="6452" y="1273"/>
                  </a:moveTo>
                  <a:lnTo>
                    <a:pt x="6452" y="2547"/>
                  </a:lnTo>
                  <a:lnTo>
                    <a:pt x="1275" y="2547"/>
                  </a:lnTo>
                  <a:lnTo>
                    <a:pt x="1275" y="1273"/>
                  </a:lnTo>
                  <a:close/>
                  <a:moveTo>
                    <a:pt x="639" y="0"/>
                  </a:moveTo>
                  <a:cubicBezTo>
                    <a:pt x="287" y="0"/>
                    <a:pt x="1" y="285"/>
                    <a:pt x="1" y="637"/>
                  </a:cubicBezTo>
                  <a:lnTo>
                    <a:pt x="1" y="3184"/>
                  </a:lnTo>
                  <a:cubicBezTo>
                    <a:pt x="1" y="3536"/>
                    <a:pt x="287" y="3820"/>
                    <a:pt x="639" y="3820"/>
                  </a:cubicBezTo>
                  <a:lnTo>
                    <a:pt x="7089" y="3820"/>
                  </a:lnTo>
                  <a:cubicBezTo>
                    <a:pt x="7440" y="3820"/>
                    <a:pt x="7726" y="3536"/>
                    <a:pt x="7726" y="3184"/>
                  </a:cubicBezTo>
                  <a:lnTo>
                    <a:pt x="7726" y="637"/>
                  </a:lnTo>
                  <a:cubicBezTo>
                    <a:pt x="7726" y="285"/>
                    <a:pt x="7440" y="0"/>
                    <a:pt x="70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71"/>
            <p:cNvSpPr/>
            <p:nvPr/>
          </p:nvSpPr>
          <p:spPr>
            <a:xfrm>
              <a:off x="986637" y="2327297"/>
              <a:ext cx="352004" cy="268175"/>
            </a:xfrm>
            <a:custGeom>
              <a:avLst/>
              <a:gdLst/>
              <a:ahLst/>
              <a:cxnLst/>
              <a:rect l="l" t="t" r="r" b="b"/>
              <a:pathLst>
                <a:path w="21732" h="16554" extrusionOk="0">
                  <a:moveTo>
                    <a:pt x="19822" y="1274"/>
                  </a:moveTo>
                  <a:cubicBezTo>
                    <a:pt x="20080" y="1274"/>
                    <a:pt x="20311" y="1429"/>
                    <a:pt x="20409" y="1667"/>
                  </a:cubicBezTo>
                  <a:cubicBezTo>
                    <a:pt x="20508" y="1904"/>
                    <a:pt x="20454" y="2178"/>
                    <a:pt x="20272" y="2361"/>
                  </a:cubicBezTo>
                  <a:cubicBezTo>
                    <a:pt x="20150" y="2482"/>
                    <a:pt x="19987" y="2547"/>
                    <a:pt x="19822" y="2547"/>
                  </a:cubicBezTo>
                  <a:cubicBezTo>
                    <a:pt x="19740" y="2547"/>
                    <a:pt x="19657" y="2531"/>
                    <a:pt x="19578" y="2498"/>
                  </a:cubicBezTo>
                  <a:cubicBezTo>
                    <a:pt x="19340" y="2400"/>
                    <a:pt x="19185" y="2168"/>
                    <a:pt x="19185" y="1911"/>
                  </a:cubicBezTo>
                  <a:cubicBezTo>
                    <a:pt x="19185" y="1559"/>
                    <a:pt x="19470" y="1274"/>
                    <a:pt x="19822" y="1274"/>
                  </a:cubicBezTo>
                  <a:close/>
                  <a:moveTo>
                    <a:pt x="11546" y="2547"/>
                  </a:moveTo>
                  <a:lnTo>
                    <a:pt x="11546" y="5095"/>
                  </a:lnTo>
                  <a:lnTo>
                    <a:pt x="4374" y="5095"/>
                  </a:lnTo>
                  <a:lnTo>
                    <a:pt x="6072" y="2547"/>
                  </a:lnTo>
                  <a:close/>
                  <a:moveTo>
                    <a:pt x="16638" y="8913"/>
                  </a:moveTo>
                  <a:lnTo>
                    <a:pt x="16638" y="12734"/>
                  </a:lnTo>
                  <a:lnTo>
                    <a:pt x="15365" y="12734"/>
                  </a:lnTo>
                  <a:lnTo>
                    <a:pt x="15365" y="8913"/>
                  </a:lnTo>
                  <a:close/>
                  <a:moveTo>
                    <a:pt x="20458" y="6921"/>
                  </a:moveTo>
                  <a:lnTo>
                    <a:pt x="20458" y="14728"/>
                  </a:lnTo>
                  <a:lnTo>
                    <a:pt x="17912" y="13030"/>
                  </a:lnTo>
                  <a:lnTo>
                    <a:pt x="17912" y="8618"/>
                  </a:lnTo>
                  <a:lnTo>
                    <a:pt x="20458" y="6921"/>
                  </a:lnTo>
                  <a:close/>
                  <a:moveTo>
                    <a:pt x="1275" y="6366"/>
                  </a:moveTo>
                  <a:lnTo>
                    <a:pt x="14092" y="6368"/>
                  </a:lnTo>
                  <a:lnTo>
                    <a:pt x="14092" y="15280"/>
                  </a:lnTo>
                  <a:lnTo>
                    <a:pt x="1275" y="15280"/>
                  </a:lnTo>
                  <a:lnTo>
                    <a:pt x="1275" y="6366"/>
                  </a:lnTo>
                  <a:close/>
                  <a:moveTo>
                    <a:pt x="19821" y="0"/>
                  </a:moveTo>
                  <a:cubicBezTo>
                    <a:pt x="19024" y="0"/>
                    <a:pt x="18295" y="501"/>
                    <a:pt x="18021" y="1274"/>
                  </a:cubicBezTo>
                  <a:lnTo>
                    <a:pt x="16001" y="1274"/>
                  </a:lnTo>
                  <a:cubicBezTo>
                    <a:pt x="15833" y="1274"/>
                    <a:pt x="15671" y="1340"/>
                    <a:pt x="15551" y="1461"/>
                  </a:cubicBezTo>
                  <a:lnTo>
                    <a:pt x="12819" y="4193"/>
                  </a:lnTo>
                  <a:lnTo>
                    <a:pt x="12819" y="1911"/>
                  </a:lnTo>
                  <a:cubicBezTo>
                    <a:pt x="12819" y="1559"/>
                    <a:pt x="12533" y="1274"/>
                    <a:pt x="12182" y="1274"/>
                  </a:cubicBezTo>
                  <a:lnTo>
                    <a:pt x="5732" y="1274"/>
                  </a:lnTo>
                  <a:cubicBezTo>
                    <a:pt x="5519" y="1274"/>
                    <a:pt x="5320" y="1380"/>
                    <a:pt x="5202" y="1558"/>
                  </a:cubicBezTo>
                  <a:lnTo>
                    <a:pt x="2844" y="5093"/>
                  </a:lnTo>
                  <a:lnTo>
                    <a:pt x="638" y="5093"/>
                  </a:lnTo>
                  <a:cubicBezTo>
                    <a:pt x="286" y="5093"/>
                    <a:pt x="1" y="5378"/>
                    <a:pt x="2" y="5730"/>
                  </a:cubicBezTo>
                  <a:lnTo>
                    <a:pt x="2" y="15916"/>
                  </a:lnTo>
                  <a:cubicBezTo>
                    <a:pt x="1" y="16267"/>
                    <a:pt x="286" y="16553"/>
                    <a:pt x="638" y="16553"/>
                  </a:cubicBezTo>
                  <a:lnTo>
                    <a:pt x="14728" y="16553"/>
                  </a:lnTo>
                  <a:cubicBezTo>
                    <a:pt x="15080" y="16553"/>
                    <a:pt x="15365" y="16267"/>
                    <a:pt x="15365" y="15916"/>
                  </a:cubicBezTo>
                  <a:lnTo>
                    <a:pt x="15365" y="14005"/>
                  </a:lnTo>
                  <a:lnTo>
                    <a:pt x="17082" y="14005"/>
                  </a:lnTo>
                  <a:lnTo>
                    <a:pt x="20741" y="16445"/>
                  </a:lnTo>
                  <a:cubicBezTo>
                    <a:pt x="20853" y="16520"/>
                    <a:pt x="20974" y="16553"/>
                    <a:pt x="21093" y="16553"/>
                  </a:cubicBezTo>
                  <a:cubicBezTo>
                    <a:pt x="21424" y="16553"/>
                    <a:pt x="21731" y="16290"/>
                    <a:pt x="21731" y="15916"/>
                  </a:cubicBezTo>
                  <a:lnTo>
                    <a:pt x="21731" y="5730"/>
                  </a:lnTo>
                  <a:cubicBezTo>
                    <a:pt x="21731" y="5355"/>
                    <a:pt x="21424" y="5092"/>
                    <a:pt x="21093" y="5092"/>
                  </a:cubicBezTo>
                  <a:cubicBezTo>
                    <a:pt x="20974" y="5092"/>
                    <a:pt x="20853" y="5126"/>
                    <a:pt x="20741" y="5200"/>
                  </a:cubicBezTo>
                  <a:lnTo>
                    <a:pt x="17082" y="7640"/>
                  </a:lnTo>
                  <a:lnTo>
                    <a:pt x="15365" y="7640"/>
                  </a:lnTo>
                  <a:lnTo>
                    <a:pt x="15365" y="5730"/>
                  </a:lnTo>
                  <a:cubicBezTo>
                    <a:pt x="15365" y="5378"/>
                    <a:pt x="15080" y="5093"/>
                    <a:pt x="14728" y="5093"/>
                  </a:cubicBezTo>
                  <a:lnTo>
                    <a:pt x="13720" y="5093"/>
                  </a:lnTo>
                  <a:lnTo>
                    <a:pt x="16266" y="2546"/>
                  </a:lnTo>
                  <a:lnTo>
                    <a:pt x="18021" y="2547"/>
                  </a:lnTo>
                  <a:cubicBezTo>
                    <a:pt x="18295" y="3320"/>
                    <a:pt x="19024" y="3820"/>
                    <a:pt x="19820" y="3820"/>
                  </a:cubicBezTo>
                  <a:cubicBezTo>
                    <a:pt x="19927" y="3820"/>
                    <a:pt x="20036" y="3811"/>
                    <a:pt x="20144" y="3792"/>
                  </a:cubicBezTo>
                  <a:cubicBezTo>
                    <a:pt x="21062" y="3635"/>
                    <a:pt x="21731" y="2841"/>
                    <a:pt x="21731" y="1911"/>
                  </a:cubicBezTo>
                  <a:cubicBezTo>
                    <a:pt x="21731" y="981"/>
                    <a:pt x="21062" y="185"/>
                    <a:pt x="20144" y="28"/>
                  </a:cubicBezTo>
                  <a:cubicBezTo>
                    <a:pt x="20036" y="9"/>
                    <a:pt x="19928" y="0"/>
                    <a:pt x="19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71"/>
            <p:cNvSpPr/>
            <p:nvPr/>
          </p:nvSpPr>
          <p:spPr>
            <a:xfrm>
              <a:off x="1027082" y="2512932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7" y="0"/>
                  </a:moveTo>
                  <a:cubicBezTo>
                    <a:pt x="431" y="0"/>
                    <a:pt x="198" y="155"/>
                    <a:pt x="100" y="393"/>
                  </a:cubicBezTo>
                  <a:cubicBezTo>
                    <a:pt x="1" y="632"/>
                    <a:pt x="56" y="905"/>
                    <a:pt x="237" y="1087"/>
                  </a:cubicBezTo>
                  <a:cubicBezTo>
                    <a:pt x="359" y="1209"/>
                    <a:pt x="522" y="1273"/>
                    <a:pt x="687" y="1273"/>
                  </a:cubicBezTo>
                  <a:cubicBezTo>
                    <a:pt x="769" y="1273"/>
                    <a:pt x="852" y="1257"/>
                    <a:pt x="931" y="1224"/>
                  </a:cubicBezTo>
                  <a:cubicBezTo>
                    <a:pt x="1169" y="1126"/>
                    <a:pt x="1325" y="895"/>
                    <a:pt x="1325" y="637"/>
                  </a:cubicBezTo>
                  <a:cubicBezTo>
                    <a:pt x="1325" y="285"/>
                    <a:pt x="1039" y="0"/>
                    <a:pt x="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71"/>
            <p:cNvSpPr/>
            <p:nvPr/>
          </p:nvSpPr>
          <p:spPr>
            <a:xfrm>
              <a:off x="1027082" y="2471687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90" y="0"/>
                  </a:moveTo>
                  <a:cubicBezTo>
                    <a:pt x="689" y="0"/>
                    <a:pt x="688" y="0"/>
                    <a:pt x="687" y="0"/>
                  </a:cubicBezTo>
                  <a:cubicBezTo>
                    <a:pt x="431" y="0"/>
                    <a:pt x="198" y="155"/>
                    <a:pt x="100" y="393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60" y="1208"/>
                    <a:pt x="523" y="1273"/>
                    <a:pt x="688" y="1273"/>
                  </a:cubicBezTo>
                  <a:cubicBezTo>
                    <a:pt x="770" y="1273"/>
                    <a:pt x="853" y="1257"/>
                    <a:pt x="931" y="1224"/>
                  </a:cubicBezTo>
                  <a:cubicBezTo>
                    <a:pt x="1169" y="1127"/>
                    <a:pt x="1325" y="894"/>
                    <a:pt x="1325" y="637"/>
                  </a:cubicBezTo>
                  <a:cubicBezTo>
                    <a:pt x="1325" y="286"/>
                    <a:pt x="1041" y="0"/>
                    <a:pt x="6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4" name="Google Shape;7464;p71"/>
          <p:cNvGrpSpPr/>
          <p:nvPr/>
        </p:nvGrpSpPr>
        <p:grpSpPr>
          <a:xfrm>
            <a:off x="5579854" y="4005669"/>
            <a:ext cx="274210" cy="360015"/>
            <a:chOff x="596212" y="2293584"/>
            <a:chExt cx="268150" cy="352058"/>
          </a:xfrm>
        </p:grpSpPr>
        <p:sp>
          <p:nvSpPr>
            <p:cNvPr id="7465" name="Google Shape;7465;p71"/>
            <p:cNvSpPr/>
            <p:nvPr/>
          </p:nvSpPr>
          <p:spPr>
            <a:xfrm>
              <a:off x="596212" y="2293584"/>
              <a:ext cx="268150" cy="352058"/>
            </a:xfrm>
            <a:custGeom>
              <a:avLst/>
              <a:gdLst/>
              <a:ahLst/>
              <a:cxnLst/>
              <a:rect l="l" t="t" r="r" b="b"/>
              <a:pathLst>
                <a:path w="16555" h="21732" extrusionOk="0">
                  <a:moveTo>
                    <a:pt x="5094" y="16638"/>
                  </a:moveTo>
                  <a:lnTo>
                    <a:pt x="5094" y="19557"/>
                  </a:lnTo>
                  <a:lnTo>
                    <a:pt x="2174" y="16638"/>
                  </a:lnTo>
                  <a:close/>
                  <a:moveTo>
                    <a:pt x="15280" y="1274"/>
                  </a:moveTo>
                  <a:lnTo>
                    <a:pt x="15280" y="20458"/>
                  </a:lnTo>
                  <a:lnTo>
                    <a:pt x="6366" y="20458"/>
                  </a:lnTo>
                  <a:lnTo>
                    <a:pt x="6366" y="16002"/>
                  </a:lnTo>
                  <a:cubicBezTo>
                    <a:pt x="6366" y="15650"/>
                    <a:pt x="6082" y="15364"/>
                    <a:pt x="5730" y="15364"/>
                  </a:cubicBezTo>
                  <a:lnTo>
                    <a:pt x="1273" y="15364"/>
                  </a:lnTo>
                  <a:lnTo>
                    <a:pt x="1273" y="1274"/>
                  </a:lnTo>
                  <a:close/>
                  <a:moveTo>
                    <a:pt x="637" y="1"/>
                  </a:moveTo>
                  <a:cubicBezTo>
                    <a:pt x="285" y="1"/>
                    <a:pt x="0" y="285"/>
                    <a:pt x="0" y="637"/>
                  </a:cubicBezTo>
                  <a:lnTo>
                    <a:pt x="0" y="16002"/>
                  </a:lnTo>
                  <a:cubicBezTo>
                    <a:pt x="0" y="16170"/>
                    <a:pt x="68" y="16331"/>
                    <a:pt x="187" y="16452"/>
                  </a:cubicBezTo>
                  <a:lnTo>
                    <a:pt x="5280" y="21545"/>
                  </a:lnTo>
                  <a:cubicBezTo>
                    <a:pt x="5399" y="21664"/>
                    <a:pt x="5561" y="21731"/>
                    <a:pt x="5730" y="21731"/>
                  </a:cubicBezTo>
                  <a:lnTo>
                    <a:pt x="15918" y="21731"/>
                  </a:lnTo>
                  <a:cubicBezTo>
                    <a:pt x="16268" y="21731"/>
                    <a:pt x="16554" y="21447"/>
                    <a:pt x="16554" y="21095"/>
                  </a:cubicBezTo>
                  <a:lnTo>
                    <a:pt x="16554" y="637"/>
                  </a:lnTo>
                  <a:cubicBezTo>
                    <a:pt x="16554" y="285"/>
                    <a:pt x="16268" y="1"/>
                    <a:pt x="159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1"/>
            <p:cNvSpPr/>
            <p:nvPr/>
          </p:nvSpPr>
          <p:spPr>
            <a:xfrm>
              <a:off x="637451" y="2355452"/>
              <a:ext cx="185640" cy="145784"/>
            </a:xfrm>
            <a:custGeom>
              <a:avLst/>
              <a:gdLst/>
              <a:ahLst/>
              <a:cxnLst/>
              <a:rect l="l" t="t" r="r" b="b"/>
              <a:pathLst>
                <a:path w="11461" h="8999" extrusionOk="0">
                  <a:moveTo>
                    <a:pt x="8914" y="3490"/>
                  </a:moveTo>
                  <a:lnTo>
                    <a:pt x="10188" y="4763"/>
                  </a:lnTo>
                  <a:lnTo>
                    <a:pt x="10188" y="7726"/>
                  </a:lnTo>
                  <a:lnTo>
                    <a:pt x="1275" y="7726"/>
                  </a:lnTo>
                  <a:lnTo>
                    <a:pt x="1275" y="7310"/>
                  </a:lnTo>
                  <a:lnTo>
                    <a:pt x="3184" y="5400"/>
                  </a:lnTo>
                  <a:lnTo>
                    <a:pt x="4644" y="6859"/>
                  </a:lnTo>
                  <a:cubicBezTo>
                    <a:pt x="4768" y="6984"/>
                    <a:pt x="4931" y="7046"/>
                    <a:pt x="5094" y="7046"/>
                  </a:cubicBezTo>
                  <a:cubicBezTo>
                    <a:pt x="5257" y="7046"/>
                    <a:pt x="5420" y="6984"/>
                    <a:pt x="5545" y="6859"/>
                  </a:cubicBezTo>
                  <a:lnTo>
                    <a:pt x="8914" y="3490"/>
                  </a:lnTo>
                  <a:close/>
                  <a:moveTo>
                    <a:pt x="638" y="1"/>
                  </a:moveTo>
                  <a:cubicBezTo>
                    <a:pt x="286" y="1"/>
                    <a:pt x="0" y="287"/>
                    <a:pt x="0" y="637"/>
                  </a:cubicBezTo>
                  <a:lnTo>
                    <a:pt x="0" y="8362"/>
                  </a:lnTo>
                  <a:cubicBezTo>
                    <a:pt x="0" y="8714"/>
                    <a:pt x="286" y="8999"/>
                    <a:pt x="637" y="8999"/>
                  </a:cubicBezTo>
                  <a:lnTo>
                    <a:pt x="10824" y="8999"/>
                  </a:lnTo>
                  <a:cubicBezTo>
                    <a:pt x="11175" y="8999"/>
                    <a:pt x="11461" y="8714"/>
                    <a:pt x="11461" y="8362"/>
                  </a:cubicBezTo>
                  <a:lnTo>
                    <a:pt x="11461" y="4500"/>
                  </a:lnTo>
                  <a:cubicBezTo>
                    <a:pt x="11461" y="4332"/>
                    <a:pt x="11393" y="4169"/>
                    <a:pt x="11274" y="4050"/>
                  </a:cubicBezTo>
                  <a:lnTo>
                    <a:pt x="9364" y="2140"/>
                  </a:lnTo>
                  <a:cubicBezTo>
                    <a:pt x="9239" y="2016"/>
                    <a:pt x="9076" y="1954"/>
                    <a:pt x="8914" y="1954"/>
                  </a:cubicBezTo>
                  <a:cubicBezTo>
                    <a:pt x="8751" y="1954"/>
                    <a:pt x="8588" y="2016"/>
                    <a:pt x="8464" y="2140"/>
                  </a:cubicBezTo>
                  <a:lnTo>
                    <a:pt x="5093" y="5509"/>
                  </a:lnTo>
                  <a:lnTo>
                    <a:pt x="3634" y="4050"/>
                  </a:lnTo>
                  <a:cubicBezTo>
                    <a:pt x="3510" y="3926"/>
                    <a:pt x="3347" y="3863"/>
                    <a:pt x="3184" y="3863"/>
                  </a:cubicBezTo>
                  <a:cubicBezTo>
                    <a:pt x="3021" y="3863"/>
                    <a:pt x="2858" y="3926"/>
                    <a:pt x="2734" y="4050"/>
                  </a:cubicBezTo>
                  <a:lnTo>
                    <a:pt x="1275" y="5509"/>
                  </a:lnTo>
                  <a:lnTo>
                    <a:pt x="1275" y="637"/>
                  </a:lnTo>
                  <a:cubicBezTo>
                    <a:pt x="1275" y="287"/>
                    <a:pt x="989" y="1"/>
                    <a:pt x="6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1"/>
            <p:cNvSpPr/>
            <p:nvPr/>
          </p:nvSpPr>
          <p:spPr>
            <a:xfrm>
              <a:off x="719945" y="2521842"/>
              <a:ext cx="82510" cy="20671"/>
            </a:xfrm>
            <a:custGeom>
              <a:avLst/>
              <a:gdLst/>
              <a:ahLst/>
              <a:cxnLst/>
              <a:rect l="l" t="t" r="r" b="b"/>
              <a:pathLst>
                <a:path w="5094" h="1276" extrusionOk="0">
                  <a:moveTo>
                    <a:pt x="638" y="1"/>
                  </a:moveTo>
                  <a:cubicBezTo>
                    <a:pt x="286" y="1"/>
                    <a:pt x="0" y="287"/>
                    <a:pt x="0" y="639"/>
                  </a:cubicBezTo>
                  <a:cubicBezTo>
                    <a:pt x="0" y="989"/>
                    <a:pt x="286" y="1275"/>
                    <a:pt x="638" y="1275"/>
                  </a:cubicBezTo>
                  <a:lnTo>
                    <a:pt x="4457" y="1275"/>
                  </a:lnTo>
                  <a:cubicBezTo>
                    <a:pt x="4809" y="1275"/>
                    <a:pt x="5094" y="989"/>
                    <a:pt x="5094" y="639"/>
                  </a:cubicBezTo>
                  <a:cubicBezTo>
                    <a:pt x="5094" y="287"/>
                    <a:pt x="4809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71"/>
            <p:cNvSpPr/>
            <p:nvPr/>
          </p:nvSpPr>
          <p:spPr>
            <a:xfrm>
              <a:off x="719945" y="2563120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8" y="0"/>
                  </a:moveTo>
                  <a:cubicBezTo>
                    <a:pt x="286" y="0"/>
                    <a:pt x="0" y="285"/>
                    <a:pt x="0" y="637"/>
                  </a:cubicBezTo>
                  <a:cubicBezTo>
                    <a:pt x="0" y="989"/>
                    <a:pt x="286" y="1273"/>
                    <a:pt x="638" y="1273"/>
                  </a:cubicBezTo>
                  <a:lnTo>
                    <a:pt x="4457" y="1273"/>
                  </a:lnTo>
                  <a:cubicBezTo>
                    <a:pt x="4809" y="1273"/>
                    <a:pt x="5094" y="989"/>
                    <a:pt x="5094" y="637"/>
                  </a:cubicBezTo>
                  <a:cubicBezTo>
                    <a:pt x="5094" y="285"/>
                    <a:pt x="4809" y="0"/>
                    <a:pt x="4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71"/>
            <p:cNvSpPr/>
            <p:nvPr/>
          </p:nvSpPr>
          <p:spPr>
            <a:xfrm>
              <a:off x="719945" y="2334830"/>
              <a:ext cx="82510" cy="20639"/>
            </a:xfrm>
            <a:custGeom>
              <a:avLst/>
              <a:gdLst/>
              <a:ahLst/>
              <a:cxnLst/>
              <a:rect l="l" t="t" r="r" b="b"/>
              <a:pathLst>
                <a:path w="5094" h="1274" extrusionOk="0">
                  <a:moveTo>
                    <a:pt x="638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8" y="1274"/>
                  </a:cubicBezTo>
                  <a:lnTo>
                    <a:pt x="4457" y="1274"/>
                  </a:lnTo>
                  <a:cubicBezTo>
                    <a:pt x="4809" y="1274"/>
                    <a:pt x="5094" y="989"/>
                    <a:pt x="5094" y="637"/>
                  </a:cubicBezTo>
                  <a:cubicBezTo>
                    <a:pt x="5094" y="285"/>
                    <a:pt x="4809" y="1"/>
                    <a:pt x="4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0" name="Google Shape;7470;p71"/>
          <p:cNvSpPr/>
          <p:nvPr/>
        </p:nvSpPr>
        <p:spPr>
          <a:xfrm>
            <a:off x="4766888" y="4011150"/>
            <a:ext cx="376416" cy="359974"/>
          </a:xfrm>
          <a:custGeom>
            <a:avLst/>
            <a:gdLst/>
            <a:ahLst/>
            <a:cxnLst/>
            <a:rect l="l" t="t" r="r" b="b"/>
            <a:pathLst>
              <a:path w="22727" h="21731" extrusionOk="0">
                <a:moveTo>
                  <a:pt x="17109" y="3846"/>
                </a:moveTo>
                <a:cubicBezTo>
                  <a:pt x="17435" y="3846"/>
                  <a:pt x="17761" y="3971"/>
                  <a:pt x="18009" y="4219"/>
                </a:cubicBezTo>
                <a:cubicBezTo>
                  <a:pt x="18496" y="4706"/>
                  <a:pt x="18508" y="5493"/>
                  <a:pt x="18035" y="5993"/>
                </a:cubicBezTo>
                <a:lnTo>
                  <a:pt x="14406" y="9623"/>
                </a:lnTo>
                <a:cubicBezTo>
                  <a:pt x="13966" y="8882"/>
                  <a:pt x="13346" y="8263"/>
                  <a:pt x="12605" y="7822"/>
                </a:cubicBezTo>
                <a:lnTo>
                  <a:pt x="16235" y="4194"/>
                </a:lnTo>
                <a:cubicBezTo>
                  <a:pt x="16480" y="3962"/>
                  <a:pt x="16795" y="3846"/>
                  <a:pt x="17109" y="3846"/>
                </a:cubicBezTo>
                <a:close/>
                <a:moveTo>
                  <a:pt x="17135" y="1273"/>
                </a:moveTo>
                <a:cubicBezTo>
                  <a:pt x="18112" y="1273"/>
                  <a:pt x="19089" y="1646"/>
                  <a:pt x="19836" y="2393"/>
                </a:cubicBezTo>
                <a:cubicBezTo>
                  <a:pt x="21328" y="3886"/>
                  <a:pt x="21328" y="6300"/>
                  <a:pt x="19836" y="7793"/>
                </a:cubicBezTo>
                <a:lnTo>
                  <a:pt x="19836" y="7794"/>
                </a:lnTo>
                <a:lnTo>
                  <a:pt x="15420" y="12210"/>
                </a:lnTo>
                <a:cubicBezTo>
                  <a:pt x="14676" y="12954"/>
                  <a:pt x="13697" y="13327"/>
                  <a:pt x="12719" y="13327"/>
                </a:cubicBezTo>
                <a:cubicBezTo>
                  <a:pt x="11741" y="13327"/>
                  <a:pt x="10763" y="12954"/>
                  <a:pt x="10018" y="12210"/>
                </a:cubicBezTo>
                <a:cubicBezTo>
                  <a:pt x="9715" y="11908"/>
                  <a:pt x="9465" y="11558"/>
                  <a:pt x="9280" y="11174"/>
                </a:cubicBezTo>
                <a:cubicBezTo>
                  <a:pt x="9502" y="11015"/>
                  <a:pt x="9761" y="10937"/>
                  <a:pt x="10018" y="10937"/>
                </a:cubicBezTo>
                <a:cubicBezTo>
                  <a:pt x="10346" y="10937"/>
                  <a:pt x="10672" y="11064"/>
                  <a:pt x="10918" y="11310"/>
                </a:cubicBezTo>
                <a:cubicBezTo>
                  <a:pt x="11414" y="11806"/>
                  <a:pt x="12066" y="12055"/>
                  <a:pt x="12719" y="12055"/>
                </a:cubicBezTo>
                <a:cubicBezTo>
                  <a:pt x="13371" y="12055"/>
                  <a:pt x="14023" y="11806"/>
                  <a:pt x="14520" y="11310"/>
                </a:cubicBezTo>
                <a:lnTo>
                  <a:pt x="18936" y="6893"/>
                </a:lnTo>
                <a:cubicBezTo>
                  <a:pt x="19920" y="5897"/>
                  <a:pt x="19915" y="4293"/>
                  <a:pt x="18925" y="3303"/>
                </a:cubicBezTo>
                <a:cubicBezTo>
                  <a:pt x="18428" y="2806"/>
                  <a:pt x="17777" y="2558"/>
                  <a:pt x="17125" y="2558"/>
                </a:cubicBezTo>
                <a:cubicBezTo>
                  <a:pt x="16478" y="2558"/>
                  <a:pt x="15831" y="2802"/>
                  <a:pt x="15335" y="3293"/>
                </a:cubicBezTo>
                <a:lnTo>
                  <a:pt x="11338" y="7289"/>
                </a:lnTo>
                <a:cubicBezTo>
                  <a:pt x="10905" y="7175"/>
                  <a:pt x="10460" y="7117"/>
                  <a:pt x="10013" y="7117"/>
                </a:cubicBezTo>
                <a:cubicBezTo>
                  <a:pt x="9920" y="7117"/>
                  <a:pt x="9827" y="7120"/>
                  <a:pt x="9734" y="7125"/>
                </a:cubicBezTo>
                <a:cubicBezTo>
                  <a:pt x="9823" y="7015"/>
                  <a:pt x="9918" y="6909"/>
                  <a:pt x="10018" y="6809"/>
                </a:cubicBezTo>
                <a:lnTo>
                  <a:pt x="14434" y="2393"/>
                </a:lnTo>
                <a:cubicBezTo>
                  <a:pt x="15181" y="1646"/>
                  <a:pt x="16158" y="1273"/>
                  <a:pt x="17135" y="1273"/>
                </a:cubicBezTo>
                <a:close/>
                <a:moveTo>
                  <a:pt x="8330" y="12098"/>
                </a:moveTo>
                <a:cubicBezTo>
                  <a:pt x="8548" y="12467"/>
                  <a:pt x="8813" y="12808"/>
                  <a:pt x="9117" y="13111"/>
                </a:cubicBezTo>
                <a:cubicBezTo>
                  <a:pt x="9422" y="13414"/>
                  <a:pt x="9762" y="13679"/>
                  <a:pt x="10131" y="13899"/>
                </a:cubicBezTo>
                <a:lnTo>
                  <a:pt x="6492" y="17537"/>
                </a:lnTo>
                <a:cubicBezTo>
                  <a:pt x="6246" y="17769"/>
                  <a:pt x="5932" y="17885"/>
                  <a:pt x="5618" y="17885"/>
                </a:cubicBezTo>
                <a:cubicBezTo>
                  <a:pt x="5291" y="17885"/>
                  <a:pt x="4966" y="17760"/>
                  <a:pt x="4717" y="17511"/>
                </a:cubicBezTo>
                <a:cubicBezTo>
                  <a:pt x="4229" y="17024"/>
                  <a:pt x="4219" y="16238"/>
                  <a:pt x="4691" y="15737"/>
                </a:cubicBezTo>
                <a:lnTo>
                  <a:pt x="8330" y="12098"/>
                </a:lnTo>
                <a:close/>
                <a:moveTo>
                  <a:pt x="10018" y="8394"/>
                </a:moveTo>
                <a:cubicBezTo>
                  <a:pt x="10996" y="8394"/>
                  <a:pt x="11973" y="8766"/>
                  <a:pt x="12718" y="9511"/>
                </a:cubicBezTo>
                <a:cubicBezTo>
                  <a:pt x="13021" y="9812"/>
                  <a:pt x="13271" y="10162"/>
                  <a:pt x="13457" y="10547"/>
                </a:cubicBezTo>
                <a:cubicBezTo>
                  <a:pt x="13235" y="10705"/>
                  <a:pt x="12976" y="10783"/>
                  <a:pt x="12719" y="10783"/>
                </a:cubicBezTo>
                <a:cubicBezTo>
                  <a:pt x="12391" y="10783"/>
                  <a:pt x="12065" y="10657"/>
                  <a:pt x="11818" y="10410"/>
                </a:cubicBezTo>
                <a:cubicBezTo>
                  <a:pt x="11322" y="9914"/>
                  <a:pt x="10670" y="9666"/>
                  <a:pt x="10018" y="9666"/>
                </a:cubicBezTo>
                <a:cubicBezTo>
                  <a:pt x="9366" y="9666"/>
                  <a:pt x="8714" y="9914"/>
                  <a:pt x="8217" y="10410"/>
                </a:cubicBezTo>
                <a:lnTo>
                  <a:pt x="3791" y="14837"/>
                </a:lnTo>
                <a:cubicBezTo>
                  <a:pt x="2797" y="15831"/>
                  <a:pt x="2797" y="17442"/>
                  <a:pt x="3791" y="18437"/>
                </a:cubicBezTo>
                <a:cubicBezTo>
                  <a:pt x="4289" y="18934"/>
                  <a:pt x="4940" y="19183"/>
                  <a:pt x="5592" y="19183"/>
                </a:cubicBezTo>
                <a:cubicBezTo>
                  <a:pt x="6243" y="19183"/>
                  <a:pt x="6895" y="18934"/>
                  <a:pt x="7392" y="18437"/>
                </a:cubicBezTo>
                <a:lnTo>
                  <a:pt x="11399" y="14431"/>
                </a:lnTo>
                <a:cubicBezTo>
                  <a:pt x="11828" y="14545"/>
                  <a:pt x="12272" y="14603"/>
                  <a:pt x="12716" y="14603"/>
                </a:cubicBezTo>
                <a:cubicBezTo>
                  <a:pt x="12812" y="14603"/>
                  <a:pt x="12908" y="14600"/>
                  <a:pt x="13004" y="14595"/>
                </a:cubicBezTo>
                <a:lnTo>
                  <a:pt x="13004" y="14595"/>
                </a:lnTo>
                <a:cubicBezTo>
                  <a:pt x="12915" y="14706"/>
                  <a:pt x="12820" y="14812"/>
                  <a:pt x="12719" y="14912"/>
                </a:cubicBezTo>
                <a:lnTo>
                  <a:pt x="12718" y="14912"/>
                </a:lnTo>
                <a:lnTo>
                  <a:pt x="8293" y="19337"/>
                </a:lnTo>
                <a:cubicBezTo>
                  <a:pt x="7546" y="20084"/>
                  <a:pt x="6569" y="20457"/>
                  <a:pt x="5591" y="20457"/>
                </a:cubicBezTo>
                <a:cubicBezTo>
                  <a:pt x="4614" y="20457"/>
                  <a:pt x="3637" y="20084"/>
                  <a:pt x="2891" y="19337"/>
                </a:cubicBezTo>
                <a:cubicBezTo>
                  <a:pt x="1399" y="17844"/>
                  <a:pt x="1399" y="15430"/>
                  <a:pt x="2891" y="13936"/>
                </a:cubicBezTo>
                <a:lnTo>
                  <a:pt x="7318" y="9511"/>
                </a:lnTo>
                <a:cubicBezTo>
                  <a:pt x="8062" y="8766"/>
                  <a:pt x="9040" y="8394"/>
                  <a:pt x="10018" y="8394"/>
                </a:cubicBezTo>
                <a:close/>
                <a:moveTo>
                  <a:pt x="17135" y="0"/>
                </a:moveTo>
                <a:cubicBezTo>
                  <a:pt x="15832" y="0"/>
                  <a:pt x="14529" y="498"/>
                  <a:pt x="13534" y="1493"/>
                </a:cubicBezTo>
                <a:lnTo>
                  <a:pt x="9117" y="5909"/>
                </a:lnTo>
                <a:cubicBezTo>
                  <a:pt x="8654" y="6371"/>
                  <a:pt x="8285" y="6917"/>
                  <a:pt x="8031" y="7520"/>
                </a:cubicBezTo>
                <a:cubicBezTo>
                  <a:pt x="7427" y="7776"/>
                  <a:pt x="6880" y="8146"/>
                  <a:pt x="6418" y="8610"/>
                </a:cubicBezTo>
                <a:lnTo>
                  <a:pt x="1992" y="13036"/>
                </a:lnTo>
                <a:cubicBezTo>
                  <a:pt x="1" y="15026"/>
                  <a:pt x="0" y="18248"/>
                  <a:pt x="1992" y="20238"/>
                </a:cubicBezTo>
                <a:cubicBezTo>
                  <a:pt x="2987" y="21233"/>
                  <a:pt x="4289" y="21731"/>
                  <a:pt x="5592" y="21731"/>
                </a:cubicBezTo>
                <a:cubicBezTo>
                  <a:pt x="6895" y="21731"/>
                  <a:pt x="8198" y="21233"/>
                  <a:pt x="9193" y="20238"/>
                </a:cubicBezTo>
                <a:lnTo>
                  <a:pt x="13619" y="15812"/>
                </a:lnTo>
                <a:cubicBezTo>
                  <a:pt x="14082" y="15350"/>
                  <a:pt x="14451" y="14804"/>
                  <a:pt x="14707" y="14202"/>
                </a:cubicBezTo>
                <a:cubicBezTo>
                  <a:pt x="15310" y="13945"/>
                  <a:pt x="15858" y="13574"/>
                  <a:pt x="16320" y="13111"/>
                </a:cubicBezTo>
                <a:lnTo>
                  <a:pt x="20737" y="8696"/>
                </a:lnTo>
                <a:cubicBezTo>
                  <a:pt x="22727" y="6705"/>
                  <a:pt x="22727" y="3483"/>
                  <a:pt x="20737" y="1493"/>
                </a:cubicBezTo>
                <a:cubicBezTo>
                  <a:pt x="19741" y="498"/>
                  <a:pt x="18438" y="0"/>
                  <a:pt x="171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1" name="Google Shape;7471;p71"/>
          <p:cNvGrpSpPr/>
          <p:nvPr/>
        </p:nvGrpSpPr>
        <p:grpSpPr>
          <a:xfrm>
            <a:off x="7051215" y="4005676"/>
            <a:ext cx="337449" cy="359998"/>
            <a:chOff x="1436036" y="2276704"/>
            <a:chExt cx="329992" cy="352042"/>
          </a:xfrm>
        </p:grpSpPr>
        <p:sp>
          <p:nvSpPr>
            <p:cNvPr id="7472" name="Google Shape;7472;p71"/>
            <p:cNvSpPr/>
            <p:nvPr/>
          </p:nvSpPr>
          <p:spPr>
            <a:xfrm>
              <a:off x="1436036" y="2276704"/>
              <a:ext cx="329992" cy="352042"/>
            </a:xfrm>
            <a:custGeom>
              <a:avLst/>
              <a:gdLst/>
              <a:ahLst/>
              <a:cxnLst/>
              <a:rect l="l" t="t" r="r" b="b"/>
              <a:pathLst>
                <a:path w="20373" h="21731" extrusionOk="0">
                  <a:moveTo>
                    <a:pt x="14007" y="1273"/>
                  </a:moveTo>
                  <a:lnTo>
                    <a:pt x="14007" y="3863"/>
                  </a:lnTo>
                  <a:lnTo>
                    <a:pt x="6366" y="3863"/>
                  </a:lnTo>
                  <a:lnTo>
                    <a:pt x="6366" y="1273"/>
                  </a:lnTo>
                  <a:close/>
                  <a:moveTo>
                    <a:pt x="16884" y="5136"/>
                  </a:moveTo>
                  <a:lnTo>
                    <a:pt x="18412" y="7046"/>
                  </a:lnTo>
                  <a:lnTo>
                    <a:pt x="1963" y="7046"/>
                  </a:lnTo>
                  <a:lnTo>
                    <a:pt x="3490" y="5136"/>
                  </a:lnTo>
                  <a:close/>
                  <a:moveTo>
                    <a:pt x="19100" y="8319"/>
                  </a:moveTo>
                  <a:lnTo>
                    <a:pt x="19100" y="10229"/>
                  </a:lnTo>
                  <a:cubicBezTo>
                    <a:pt x="19100" y="10933"/>
                    <a:pt x="18530" y="11503"/>
                    <a:pt x="17827" y="11503"/>
                  </a:cubicBezTo>
                  <a:cubicBezTo>
                    <a:pt x="17123" y="11503"/>
                    <a:pt x="16553" y="10933"/>
                    <a:pt x="16553" y="10229"/>
                  </a:cubicBezTo>
                  <a:cubicBezTo>
                    <a:pt x="16553" y="9877"/>
                    <a:pt x="16268" y="9592"/>
                    <a:pt x="15916" y="9592"/>
                  </a:cubicBezTo>
                  <a:cubicBezTo>
                    <a:pt x="15564" y="9592"/>
                    <a:pt x="15280" y="9877"/>
                    <a:pt x="15280" y="10229"/>
                  </a:cubicBezTo>
                  <a:cubicBezTo>
                    <a:pt x="15298" y="10945"/>
                    <a:pt x="14723" y="11535"/>
                    <a:pt x="14007" y="11535"/>
                  </a:cubicBezTo>
                  <a:cubicBezTo>
                    <a:pt x="13291" y="11535"/>
                    <a:pt x="12715" y="10945"/>
                    <a:pt x="12734" y="10229"/>
                  </a:cubicBezTo>
                  <a:cubicBezTo>
                    <a:pt x="12734" y="9877"/>
                    <a:pt x="12448" y="9592"/>
                    <a:pt x="12096" y="9592"/>
                  </a:cubicBezTo>
                  <a:cubicBezTo>
                    <a:pt x="11744" y="9592"/>
                    <a:pt x="11460" y="9877"/>
                    <a:pt x="11460" y="10229"/>
                  </a:cubicBezTo>
                  <a:cubicBezTo>
                    <a:pt x="11460" y="10933"/>
                    <a:pt x="10889" y="11503"/>
                    <a:pt x="10187" y="11503"/>
                  </a:cubicBezTo>
                  <a:cubicBezTo>
                    <a:pt x="9483" y="11503"/>
                    <a:pt x="8912" y="10933"/>
                    <a:pt x="8912" y="10229"/>
                  </a:cubicBezTo>
                  <a:cubicBezTo>
                    <a:pt x="8912" y="9877"/>
                    <a:pt x="8628" y="9592"/>
                    <a:pt x="8276" y="9592"/>
                  </a:cubicBezTo>
                  <a:cubicBezTo>
                    <a:pt x="7924" y="9592"/>
                    <a:pt x="7639" y="9877"/>
                    <a:pt x="7639" y="10229"/>
                  </a:cubicBezTo>
                  <a:cubicBezTo>
                    <a:pt x="7639" y="10933"/>
                    <a:pt x="7069" y="11503"/>
                    <a:pt x="6365" y="11503"/>
                  </a:cubicBezTo>
                  <a:cubicBezTo>
                    <a:pt x="5661" y="11503"/>
                    <a:pt x="5092" y="10933"/>
                    <a:pt x="5092" y="10229"/>
                  </a:cubicBezTo>
                  <a:cubicBezTo>
                    <a:pt x="5092" y="9877"/>
                    <a:pt x="4806" y="9592"/>
                    <a:pt x="4454" y="9592"/>
                  </a:cubicBezTo>
                  <a:cubicBezTo>
                    <a:pt x="4102" y="9592"/>
                    <a:pt x="3818" y="9877"/>
                    <a:pt x="3818" y="10229"/>
                  </a:cubicBezTo>
                  <a:cubicBezTo>
                    <a:pt x="3818" y="10933"/>
                    <a:pt x="3248" y="11503"/>
                    <a:pt x="2545" y="11503"/>
                  </a:cubicBezTo>
                  <a:cubicBezTo>
                    <a:pt x="1841" y="11503"/>
                    <a:pt x="1271" y="10933"/>
                    <a:pt x="1271" y="10229"/>
                  </a:cubicBezTo>
                  <a:lnTo>
                    <a:pt x="1271" y="8319"/>
                  </a:lnTo>
                  <a:close/>
                  <a:moveTo>
                    <a:pt x="15280" y="15322"/>
                  </a:moveTo>
                  <a:lnTo>
                    <a:pt x="15280" y="20458"/>
                  </a:lnTo>
                  <a:lnTo>
                    <a:pt x="12096" y="20458"/>
                  </a:lnTo>
                  <a:lnTo>
                    <a:pt x="12096" y="15322"/>
                  </a:lnTo>
                  <a:close/>
                  <a:moveTo>
                    <a:pt x="15916" y="11911"/>
                  </a:moveTo>
                  <a:cubicBezTo>
                    <a:pt x="16399" y="12460"/>
                    <a:pt x="17095" y="12775"/>
                    <a:pt x="17826" y="12775"/>
                  </a:cubicBezTo>
                  <a:lnTo>
                    <a:pt x="17827" y="20458"/>
                  </a:lnTo>
                  <a:lnTo>
                    <a:pt x="16553" y="20458"/>
                  </a:lnTo>
                  <a:lnTo>
                    <a:pt x="16553" y="14686"/>
                  </a:lnTo>
                  <a:cubicBezTo>
                    <a:pt x="16553" y="14334"/>
                    <a:pt x="16268" y="14048"/>
                    <a:pt x="15916" y="14048"/>
                  </a:cubicBezTo>
                  <a:lnTo>
                    <a:pt x="11460" y="14048"/>
                  </a:lnTo>
                  <a:cubicBezTo>
                    <a:pt x="11109" y="14048"/>
                    <a:pt x="10823" y="14334"/>
                    <a:pt x="10823" y="14686"/>
                  </a:cubicBezTo>
                  <a:lnTo>
                    <a:pt x="10823" y="20458"/>
                  </a:lnTo>
                  <a:lnTo>
                    <a:pt x="2548" y="20458"/>
                  </a:lnTo>
                  <a:lnTo>
                    <a:pt x="2548" y="12775"/>
                  </a:lnTo>
                  <a:cubicBezTo>
                    <a:pt x="2549" y="12775"/>
                    <a:pt x="2551" y="12775"/>
                    <a:pt x="2552" y="12775"/>
                  </a:cubicBezTo>
                  <a:cubicBezTo>
                    <a:pt x="3281" y="12775"/>
                    <a:pt x="3975" y="12460"/>
                    <a:pt x="4457" y="11912"/>
                  </a:cubicBezTo>
                  <a:cubicBezTo>
                    <a:pt x="4963" y="12488"/>
                    <a:pt x="5665" y="12775"/>
                    <a:pt x="6367" y="12775"/>
                  </a:cubicBezTo>
                  <a:cubicBezTo>
                    <a:pt x="7068" y="12775"/>
                    <a:pt x="7770" y="12488"/>
                    <a:pt x="8277" y="11912"/>
                  </a:cubicBezTo>
                  <a:cubicBezTo>
                    <a:pt x="8783" y="12488"/>
                    <a:pt x="9485" y="12775"/>
                    <a:pt x="10186" y="12775"/>
                  </a:cubicBezTo>
                  <a:cubicBezTo>
                    <a:pt x="10888" y="12775"/>
                    <a:pt x="11590" y="12487"/>
                    <a:pt x="12096" y="11911"/>
                  </a:cubicBezTo>
                  <a:cubicBezTo>
                    <a:pt x="12602" y="12487"/>
                    <a:pt x="13304" y="12775"/>
                    <a:pt x="14006" y="12775"/>
                  </a:cubicBezTo>
                  <a:cubicBezTo>
                    <a:pt x="14708" y="12775"/>
                    <a:pt x="15410" y="12487"/>
                    <a:pt x="15916" y="11911"/>
                  </a:cubicBezTo>
                  <a:close/>
                  <a:moveTo>
                    <a:pt x="5730" y="0"/>
                  </a:moveTo>
                  <a:cubicBezTo>
                    <a:pt x="5379" y="0"/>
                    <a:pt x="5093" y="286"/>
                    <a:pt x="5093" y="637"/>
                  </a:cubicBezTo>
                  <a:lnTo>
                    <a:pt x="5093" y="3863"/>
                  </a:lnTo>
                  <a:lnTo>
                    <a:pt x="3184" y="3863"/>
                  </a:lnTo>
                  <a:cubicBezTo>
                    <a:pt x="2991" y="3863"/>
                    <a:pt x="2807" y="3950"/>
                    <a:pt x="2686" y="4102"/>
                  </a:cubicBezTo>
                  <a:lnTo>
                    <a:pt x="141" y="7285"/>
                  </a:lnTo>
                  <a:cubicBezTo>
                    <a:pt x="51" y="7397"/>
                    <a:pt x="2" y="7537"/>
                    <a:pt x="0" y="7682"/>
                  </a:cubicBezTo>
                  <a:lnTo>
                    <a:pt x="0" y="10229"/>
                  </a:lnTo>
                  <a:cubicBezTo>
                    <a:pt x="2" y="11138"/>
                    <a:pt x="487" y="11978"/>
                    <a:pt x="1275" y="12433"/>
                  </a:cubicBezTo>
                  <a:lnTo>
                    <a:pt x="1275" y="21094"/>
                  </a:lnTo>
                  <a:cubicBezTo>
                    <a:pt x="1275" y="21446"/>
                    <a:pt x="1559" y="21731"/>
                    <a:pt x="1911" y="21731"/>
                  </a:cubicBezTo>
                  <a:lnTo>
                    <a:pt x="18464" y="21731"/>
                  </a:lnTo>
                  <a:cubicBezTo>
                    <a:pt x="18814" y="21731"/>
                    <a:pt x="19100" y="21446"/>
                    <a:pt x="19100" y="21094"/>
                  </a:cubicBezTo>
                  <a:lnTo>
                    <a:pt x="19100" y="12433"/>
                  </a:lnTo>
                  <a:cubicBezTo>
                    <a:pt x="19887" y="11978"/>
                    <a:pt x="20373" y="11138"/>
                    <a:pt x="20373" y="10229"/>
                  </a:cubicBezTo>
                  <a:lnTo>
                    <a:pt x="20373" y="7682"/>
                  </a:lnTo>
                  <a:cubicBezTo>
                    <a:pt x="20373" y="7537"/>
                    <a:pt x="20323" y="7397"/>
                    <a:pt x="20234" y="7285"/>
                  </a:cubicBezTo>
                  <a:lnTo>
                    <a:pt x="20233" y="7285"/>
                  </a:lnTo>
                  <a:lnTo>
                    <a:pt x="17687" y="4102"/>
                  </a:lnTo>
                  <a:cubicBezTo>
                    <a:pt x="17566" y="3950"/>
                    <a:pt x="17382" y="3863"/>
                    <a:pt x="17189" y="3863"/>
                  </a:cubicBezTo>
                  <a:lnTo>
                    <a:pt x="15280" y="3863"/>
                  </a:lnTo>
                  <a:lnTo>
                    <a:pt x="15280" y="637"/>
                  </a:lnTo>
                  <a:cubicBezTo>
                    <a:pt x="15280" y="286"/>
                    <a:pt x="14995" y="0"/>
                    <a:pt x="14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71"/>
            <p:cNvSpPr/>
            <p:nvPr/>
          </p:nvSpPr>
          <p:spPr>
            <a:xfrm>
              <a:off x="1497911" y="2504265"/>
              <a:ext cx="92828" cy="82555"/>
            </a:xfrm>
            <a:custGeom>
              <a:avLst/>
              <a:gdLst/>
              <a:ahLst/>
              <a:cxnLst/>
              <a:rect l="l" t="t" r="r" b="b"/>
              <a:pathLst>
                <a:path w="5731" h="5096" extrusionOk="0">
                  <a:moveTo>
                    <a:pt x="4457" y="1275"/>
                  </a:moveTo>
                  <a:lnTo>
                    <a:pt x="4457" y="3821"/>
                  </a:lnTo>
                  <a:lnTo>
                    <a:pt x="1273" y="3821"/>
                  </a:lnTo>
                  <a:lnTo>
                    <a:pt x="1273" y="1275"/>
                  </a:lnTo>
                  <a:close/>
                  <a:moveTo>
                    <a:pt x="5094" y="1"/>
                  </a:moveTo>
                  <a:lnTo>
                    <a:pt x="5094" y="2"/>
                  </a:lnTo>
                  <a:lnTo>
                    <a:pt x="637" y="2"/>
                  </a:lnTo>
                  <a:cubicBezTo>
                    <a:pt x="285" y="2"/>
                    <a:pt x="0" y="287"/>
                    <a:pt x="0" y="639"/>
                  </a:cubicBezTo>
                  <a:lnTo>
                    <a:pt x="0" y="4459"/>
                  </a:lnTo>
                  <a:cubicBezTo>
                    <a:pt x="0" y="4811"/>
                    <a:pt x="285" y="5095"/>
                    <a:pt x="637" y="5095"/>
                  </a:cubicBezTo>
                  <a:lnTo>
                    <a:pt x="5094" y="5095"/>
                  </a:lnTo>
                  <a:cubicBezTo>
                    <a:pt x="5446" y="5095"/>
                    <a:pt x="5730" y="4811"/>
                    <a:pt x="5730" y="4459"/>
                  </a:cubicBezTo>
                  <a:lnTo>
                    <a:pt x="5730" y="639"/>
                  </a:lnTo>
                  <a:cubicBezTo>
                    <a:pt x="5730" y="287"/>
                    <a:pt x="5446" y="1"/>
                    <a:pt x="5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4" name="Google Shape;7474;p71"/>
          <p:cNvGrpSpPr/>
          <p:nvPr/>
        </p:nvGrpSpPr>
        <p:grpSpPr>
          <a:xfrm>
            <a:off x="7783186" y="4005669"/>
            <a:ext cx="361549" cy="360015"/>
            <a:chOff x="1848084" y="2293633"/>
            <a:chExt cx="353559" cy="352058"/>
          </a:xfrm>
        </p:grpSpPr>
        <p:sp>
          <p:nvSpPr>
            <p:cNvPr id="7475" name="Google Shape;7475;p71"/>
            <p:cNvSpPr/>
            <p:nvPr/>
          </p:nvSpPr>
          <p:spPr>
            <a:xfrm>
              <a:off x="1932085" y="2293633"/>
              <a:ext cx="269559" cy="268596"/>
            </a:xfrm>
            <a:custGeom>
              <a:avLst/>
              <a:gdLst/>
              <a:ahLst/>
              <a:cxnLst/>
              <a:rect l="l" t="t" r="r" b="b"/>
              <a:pathLst>
                <a:path w="16642" h="16580" extrusionOk="0">
                  <a:moveTo>
                    <a:pt x="15353" y="1289"/>
                  </a:moveTo>
                  <a:lnTo>
                    <a:pt x="15353" y="1289"/>
                  </a:lnTo>
                  <a:cubicBezTo>
                    <a:pt x="15285" y="2753"/>
                    <a:pt x="14989" y="4124"/>
                    <a:pt x="14464" y="5398"/>
                  </a:cubicBezTo>
                  <a:lnTo>
                    <a:pt x="11243" y="2179"/>
                  </a:lnTo>
                  <a:cubicBezTo>
                    <a:pt x="12516" y="1653"/>
                    <a:pt x="13885" y="1357"/>
                    <a:pt x="15353" y="1289"/>
                  </a:cubicBezTo>
                  <a:close/>
                  <a:moveTo>
                    <a:pt x="3406" y="6461"/>
                  </a:moveTo>
                  <a:cubicBezTo>
                    <a:pt x="3692" y="6461"/>
                    <a:pt x="3981" y="6499"/>
                    <a:pt x="4263" y="6577"/>
                  </a:cubicBezTo>
                  <a:cubicBezTo>
                    <a:pt x="3858" y="7199"/>
                    <a:pt x="3495" y="7849"/>
                    <a:pt x="3180" y="8521"/>
                  </a:cubicBezTo>
                  <a:lnTo>
                    <a:pt x="1645" y="6986"/>
                  </a:lnTo>
                  <a:cubicBezTo>
                    <a:pt x="2173" y="6640"/>
                    <a:pt x="2786" y="6461"/>
                    <a:pt x="3406" y="6461"/>
                  </a:cubicBezTo>
                  <a:close/>
                  <a:moveTo>
                    <a:pt x="10029" y="2765"/>
                  </a:moveTo>
                  <a:lnTo>
                    <a:pt x="13876" y="6611"/>
                  </a:lnTo>
                  <a:cubicBezTo>
                    <a:pt x="13226" y="7781"/>
                    <a:pt x="12365" y="8854"/>
                    <a:pt x="11292" y="9832"/>
                  </a:cubicBezTo>
                  <a:lnTo>
                    <a:pt x="11292" y="9834"/>
                  </a:lnTo>
                  <a:cubicBezTo>
                    <a:pt x="9603" y="11369"/>
                    <a:pt x="7882" y="12192"/>
                    <a:pt x="7157" y="12497"/>
                  </a:cubicBezTo>
                  <a:lnTo>
                    <a:pt x="4145" y="9484"/>
                  </a:lnTo>
                  <a:cubicBezTo>
                    <a:pt x="4449" y="8759"/>
                    <a:pt x="5272" y="7039"/>
                    <a:pt x="6809" y="5349"/>
                  </a:cubicBezTo>
                  <a:cubicBezTo>
                    <a:pt x="7784" y="4277"/>
                    <a:pt x="8857" y="3415"/>
                    <a:pt x="10029" y="2765"/>
                  </a:cubicBezTo>
                  <a:close/>
                  <a:moveTo>
                    <a:pt x="3400" y="10540"/>
                  </a:moveTo>
                  <a:lnTo>
                    <a:pt x="6102" y="13242"/>
                  </a:lnTo>
                  <a:lnTo>
                    <a:pt x="5201" y="14142"/>
                  </a:lnTo>
                  <a:lnTo>
                    <a:pt x="2500" y="11441"/>
                  </a:lnTo>
                  <a:lnTo>
                    <a:pt x="3400" y="10540"/>
                  </a:lnTo>
                  <a:close/>
                  <a:moveTo>
                    <a:pt x="10065" y="12378"/>
                  </a:moveTo>
                  <a:lnTo>
                    <a:pt x="10065" y="12378"/>
                  </a:lnTo>
                  <a:cubicBezTo>
                    <a:pt x="10311" y="13269"/>
                    <a:pt x="10162" y="14223"/>
                    <a:pt x="9656" y="14997"/>
                  </a:cubicBezTo>
                  <a:lnTo>
                    <a:pt x="8121" y="13462"/>
                  </a:lnTo>
                  <a:cubicBezTo>
                    <a:pt x="8794" y="13146"/>
                    <a:pt x="9442" y="12783"/>
                    <a:pt x="10065" y="12378"/>
                  </a:cubicBezTo>
                  <a:close/>
                  <a:moveTo>
                    <a:pt x="16004" y="1"/>
                  </a:moveTo>
                  <a:cubicBezTo>
                    <a:pt x="12030" y="1"/>
                    <a:pt x="8557" y="1536"/>
                    <a:pt x="5867" y="4494"/>
                  </a:cubicBezTo>
                  <a:cubicBezTo>
                    <a:pt x="5562" y="4828"/>
                    <a:pt x="5284" y="5164"/>
                    <a:pt x="5030" y="5493"/>
                  </a:cubicBezTo>
                  <a:cubicBezTo>
                    <a:pt x="4505" y="5288"/>
                    <a:pt x="3949" y="5185"/>
                    <a:pt x="3393" y="5185"/>
                  </a:cubicBezTo>
                  <a:cubicBezTo>
                    <a:pt x="2257" y="5185"/>
                    <a:pt x="1121" y="5617"/>
                    <a:pt x="249" y="6490"/>
                  </a:cubicBezTo>
                  <a:cubicBezTo>
                    <a:pt x="1" y="6739"/>
                    <a:pt x="1" y="7141"/>
                    <a:pt x="249" y="7390"/>
                  </a:cubicBezTo>
                  <a:lnTo>
                    <a:pt x="2500" y="9640"/>
                  </a:lnTo>
                  <a:lnTo>
                    <a:pt x="1150" y="10991"/>
                  </a:lnTo>
                  <a:cubicBezTo>
                    <a:pt x="900" y="11239"/>
                    <a:pt x="900" y="11642"/>
                    <a:pt x="1150" y="11891"/>
                  </a:cubicBezTo>
                  <a:cubicBezTo>
                    <a:pt x="4996" y="15735"/>
                    <a:pt x="4752" y="15497"/>
                    <a:pt x="4800" y="15537"/>
                  </a:cubicBezTo>
                  <a:cubicBezTo>
                    <a:pt x="4917" y="15632"/>
                    <a:pt x="5059" y="15679"/>
                    <a:pt x="5201" y="15679"/>
                  </a:cubicBezTo>
                  <a:cubicBezTo>
                    <a:pt x="5364" y="15679"/>
                    <a:pt x="5527" y="15616"/>
                    <a:pt x="5651" y="15492"/>
                  </a:cubicBezTo>
                  <a:lnTo>
                    <a:pt x="7002" y="14142"/>
                  </a:lnTo>
                  <a:lnTo>
                    <a:pt x="9253" y="16393"/>
                  </a:lnTo>
                  <a:cubicBezTo>
                    <a:pt x="9377" y="16517"/>
                    <a:pt x="9540" y="16580"/>
                    <a:pt x="9703" y="16580"/>
                  </a:cubicBezTo>
                  <a:cubicBezTo>
                    <a:pt x="9865" y="16580"/>
                    <a:pt x="10028" y="16517"/>
                    <a:pt x="10153" y="16393"/>
                  </a:cubicBezTo>
                  <a:cubicBezTo>
                    <a:pt x="11451" y="15095"/>
                    <a:pt x="11775" y="13213"/>
                    <a:pt x="11149" y="11612"/>
                  </a:cubicBezTo>
                  <a:cubicBezTo>
                    <a:pt x="11478" y="11358"/>
                    <a:pt x="11815" y="11080"/>
                    <a:pt x="12148" y="10774"/>
                  </a:cubicBezTo>
                  <a:cubicBezTo>
                    <a:pt x="15100" y="8090"/>
                    <a:pt x="16642" y="4620"/>
                    <a:pt x="16642" y="637"/>
                  </a:cubicBezTo>
                  <a:cubicBezTo>
                    <a:pt x="16642" y="285"/>
                    <a:pt x="16357" y="1"/>
                    <a:pt x="1600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1"/>
            <p:cNvSpPr/>
            <p:nvPr/>
          </p:nvSpPr>
          <p:spPr>
            <a:xfrm>
              <a:off x="2041272" y="2389715"/>
              <a:ext cx="66750" cy="61884"/>
            </a:xfrm>
            <a:custGeom>
              <a:avLst/>
              <a:gdLst/>
              <a:ahLst/>
              <a:cxnLst/>
              <a:rect l="l" t="t" r="r" b="b"/>
              <a:pathLst>
                <a:path w="4121" h="3820" extrusionOk="0">
                  <a:moveTo>
                    <a:pt x="2060" y="1272"/>
                  </a:moveTo>
                  <a:cubicBezTo>
                    <a:pt x="2223" y="1272"/>
                    <a:pt x="2386" y="1334"/>
                    <a:pt x="2510" y="1459"/>
                  </a:cubicBezTo>
                  <a:cubicBezTo>
                    <a:pt x="2693" y="1641"/>
                    <a:pt x="2747" y="1915"/>
                    <a:pt x="2649" y="2152"/>
                  </a:cubicBezTo>
                  <a:cubicBezTo>
                    <a:pt x="2550" y="2390"/>
                    <a:pt x="2319" y="2545"/>
                    <a:pt x="2060" y="2545"/>
                  </a:cubicBezTo>
                  <a:cubicBezTo>
                    <a:pt x="1804" y="2545"/>
                    <a:pt x="1571" y="2390"/>
                    <a:pt x="1473" y="2152"/>
                  </a:cubicBezTo>
                  <a:cubicBezTo>
                    <a:pt x="1374" y="1915"/>
                    <a:pt x="1428" y="1641"/>
                    <a:pt x="1611" y="1459"/>
                  </a:cubicBezTo>
                  <a:cubicBezTo>
                    <a:pt x="1735" y="1334"/>
                    <a:pt x="1898" y="1272"/>
                    <a:pt x="2060" y="1272"/>
                  </a:cubicBezTo>
                  <a:close/>
                  <a:moveTo>
                    <a:pt x="2061" y="0"/>
                  </a:moveTo>
                  <a:cubicBezTo>
                    <a:pt x="1573" y="0"/>
                    <a:pt x="1084" y="186"/>
                    <a:pt x="711" y="559"/>
                  </a:cubicBezTo>
                  <a:cubicBezTo>
                    <a:pt x="164" y="1104"/>
                    <a:pt x="0" y="1926"/>
                    <a:pt x="297" y="2640"/>
                  </a:cubicBezTo>
                  <a:cubicBezTo>
                    <a:pt x="592" y="3353"/>
                    <a:pt x="1288" y="3819"/>
                    <a:pt x="2060" y="3819"/>
                  </a:cubicBezTo>
                  <a:cubicBezTo>
                    <a:pt x="2833" y="3819"/>
                    <a:pt x="3529" y="3353"/>
                    <a:pt x="3826" y="2640"/>
                  </a:cubicBezTo>
                  <a:cubicBezTo>
                    <a:pt x="4121" y="1926"/>
                    <a:pt x="3958" y="1104"/>
                    <a:pt x="3412" y="559"/>
                  </a:cubicBezTo>
                  <a:cubicBezTo>
                    <a:pt x="3038" y="186"/>
                    <a:pt x="2550" y="0"/>
                    <a:pt x="20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71"/>
            <p:cNvSpPr/>
            <p:nvPr/>
          </p:nvSpPr>
          <p:spPr>
            <a:xfrm>
              <a:off x="1848084" y="2514909"/>
              <a:ext cx="137306" cy="130783"/>
            </a:xfrm>
            <a:custGeom>
              <a:avLst/>
              <a:gdLst/>
              <a:ahLst/>
              <a:cxnLst/>
              <a:rect l="l" t="t" r="r" b="b"/>
              <a:pathLst>
                <a:path w="8477" h="8073" extrusionOk="0">
                  <a:moveTo>
                    <a:pt x="4984" y="1274"/>
                  </a:moveTo>
                  <a:cubicBezTo>
                    <a:pt x="5473" y="1274"/>
                    <a:pt x="5962" y="1461"/>
                    <a:pt x="6335" y="1834"/>
                  </a:cubicBezTo>
                  <a:cubicBezTo>
                    <a:pt x="7081" y="2579"/>
                    <a:pt x="7081" y="3789"/>
                    <a:pt x="6335" y="4535"/>
                  </a:cubicBezTo>
                  <a:cubicBezTo>
                    <a:pt x="6179" y="4691"/>
                    <a:pt x="5560" y="5144"/>
                    <a:pt x="3181" y="5980"/>
                  </a:cubicBezTo>
                  <a:cubicBezTo>
                    <a:pt x="2645" y="6169"/>
                    <a:pt x="2126" y="6338"/>
                    <a:pt x="1692" y="6476"/>
                  </a:cubicBezTo>
                  <a:cubicBezTo>
                    <a:pt x="1829" y="6043"/>
                    <a:pt x="2000" y="5523"/>
                    <a:pt x="2188" y="4987"/>
                  </a:cubicBezTo>
                  <a:cubicBezTo>
                    <a:pt x="3026" y="2608"/>
                    <a:pt x="3478" y="1989"/>
                    <a:pt x="3634" y="1833"/>
                  </a:cubicBezTo>
                  <a:cubicBezTo>
                    <a:pt x="4007" y="1461"/>
                    <a:pt x="4496" y="1274"/>
                    <a:pt x="4984" y="1274"/>
                  </a:cubicBezTo>
                  <a:close/>
                  <a:moveTo>
                    <a:pt x="4984" y="0"/>
                  </a:moveTo>
                  <a:cubicBezTo>
                    <a:pt x="4169" y="0"/>
                    <a:pt x="3355" y="311"/>
                    <a:pt x="2733" y="933"/>
                  </a:cubicBezTo>
                  <a:cubicBezTo>
                    <a:pt x="2555" y="1113"/>
                    <a:pt x="2009" y="1657"/>
                    <a:pt x="985" y="4571"/>
                  </a:cubicBezTo>
                  <a:cubicBezTo>
                    <a:pt x="497" y="5960"/>
                    <a:pt x="137" y="7207"/>
                    <a:pt x="121" y="7259"/>
                  </a:cubicBezTo>
                  <a:cubicBezTo>
                    <a:pt x="1" y="7679"/>
                    <a:pt x="325" y="8073"/>
                    <a:pt x="730" y="8073"/>
                  </a:cubicBezTo>
                  <a:cubicBezTo>
                    <a:pt x="789" y="8073"/>
                    <a:pt x="849" y="8064"/>
                    <a:pt x="910" y="8047"/>
                  </a:cubicBezTo>
                  <a:cubicBezTo>
                    <a:pt x="961" y="8032"/>
                    <a:pt x="2208" y="7672"/>
                    <a:pt x="3597" y="7184"/>
                  </a:cubicBezTo>
                  <a:cubicBezTo>
                    <a:pt x="6511" y="6159"/>
                    <a:pt x="7056" y="5613"/>
                    <a:pt x="7235" y="5435"/>
                  </a:cubicBezTo>
                  <a:cubicBezTo>
                    <a:pt x="8476" y="4195"/>
                    <a:pt x="8476" y="2174"/>
                    <a:pt x="7235" y="933"/>
                  </a:cubicBezTo>
                  <a:cubicBezTo>
                    <a:pt x="6614" y="311"/>
                    <a:pt x="5799" y="0"/>
                    <a:pt x="49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8" name="Google Shape;7478;p71"/>
          <p:cNvSpPr/>
          <p:nvPr/>
        </p:nvSpPr>
        <p:spPr>
          <a:xfrm>
            <a:off x="1014052" y="1780698"/>
            <a:ext cx="359920" cy="316392"/>
          </a:xfrm>
          <a:custGeom>
            <a:avLst/>
            <a:gdLst/>
            <a:ahLst/>
            <a:cxnLst/>
            <a:rect l="l" t="t" r="r" b="b"/>
            <a:pathLst>
              <a:path w="21731" h="19100" extrusionOk="0">
                <a:moveTo>
                  <a:pt x="19183" y="7640"/>
                </a:moveTo>
                <a:cubicBezTo>
                  <a:pt x="19887" y="7640"/>
                  <a:pt x="20458" y="8209"/>
                  <a:pt x="20458" y="8913"/>
                </a:cubicBezTo>
                <a:cubicBezTo>
                  <a:pt x="20458" y="9617"/>
                  <a:pt x="19887" y="10188"/>
                  <a:pt x="19183" y="10188"/>
                </a:cubicBezTo>
                <a:lnTo>
                  <a:pt x="19183" y="7640"/>
                </a:lnTo>
                <a:close/>
                <a:moveTo>
                  <a:pt x="7639" y="6366"/>
                </a:moveTo>
                <a:lnTo>
                  <a:pt x="7639" y="11459"/>
                </a:lnTo>
                <a:lnTo>
                  <a:pt x="3819" y="11459"/>
                </a:lnTo>
                <a:cubicBezTo>
                  <a:pt x="2415" y="11459"/>
                  <a:pt x="1273" y="10317"/>
                  <a:pt x="1273" y="8913"/>
                </a:cubicBezTo>
                <a:cubicBezTo>
                  <a:pt x="1273" y="7509"/>
                  <a:pt x="2415" y="6366"/>
                  <a:pt x="3819" y="6366"/>
                </a:cubicBezTo>
                <a:close/>
                <a:moveTo>
                  <a:pt x="8307" y="12733"/>
                </a:moveTo>
                <a:cubicBezTo>
                  <a:pt x="8350" y="13162"/>
                  <a:pt x="8424" y="13587"/>
                  <a:pt x="8527" y="14006"/>
                </a:cubicBezTo>
                <a:lnTo>
                  <a:pt x="7221" y="14006"/>
                </a:lnTo>
                <a:cubicBezTo>
                  <a:pt x="7128" y="13587"/>
                  <a:pt x="7065" y="13161"/>
                  <a:pt x="7029" y="12733"/>
                </a:cubicBezTo>
                <a:close/>
                <a:moveTo>
                  <a:pt x="17910" y="2052"/>
                </a:moveTo>
                <a:lnTo>
                  <a:pt x="17910" y="15774"/>
                </a:lnTo>
                <a:cubicBezTo>
                  <a:pt x="15491" y="13763"/>
                  <a:pt x="12272" y="11811"/>
                  <a:pt x="9142" y="11503"/>
                </a:cubicBezTo>
                <a:cubicBezTo>
                  <a:pt x="9068" y="11474"/>
                  <a:pt x="8990" y="11459"/>
                  <a:pt x="8912" y="11459"/>
                </a:cubicBezTo>
                <a:lnTo>
                  <a:pt x="8912" y="6344"/>
                </a:lnTo>
                <a:cubicBezTo>
                  <a:pt x="12126" y="6108"/>
                  <a:pt x="15441" y="4103"/>
                  <a:pt x="17910" y="2052"/>
                </a:cubicBezTo>
                <a:close/>
                <a:moveTo>
                  <a:pt x="5752" y="12733"/>
                </a:moveTo>
                <a:cubicBezTo>
                  <a:pt x="5894" y="14777"/>
                  <a:pt x="6682" y="16714"/>
                  <a:pt x="7220" y="17827"/>
                </a:cubicBezTo>
                <a:lnTo>
                  <a:pt x="5537" y="17827"/>
                </a:lnTo>
                <a:cubicBezTo>
                  <a:pt x="5240" y="16978"/>
                  <a:pt x="4588" y="14898"/>
                  <a:pt x="4474" y="12733"/>
                </a:cubicBezTo>
                <a:close/>
                <a:moveTo>
                  <a:pt x="18547" y="1"/>
                </a:moveTo>
                <a:cubicBezTo>
                  <a:pt x="18383" y="1"/>
                  <a:pt x="18222" y="64"/>
                  <a:pt x="18101" y="182"/>
                </a:cubicBezTo>
                <a:cubicBezTo>
                  <a:pt x="18051" y="233"/>
                  <a:pt x="13043" y="5093"/>
                  <a:pt x="8276" y="5093"/>
                </a:cubicBezTo>
                <a:lnTo>
                  <a:pt x="3819" y="5093"/>
                </a:lnTo>
                <a:cubicBezTo>
                  <a:pt x="1714" y="5093"/>
                  <a:pt x="0" y="6807"/>
                  <a:pt x="0" y="8913"/>
                </a:cubicBezTo>
                <a:cubicBezTo>
                  <a:pt x="0" y="10807"/>
                  <a:pt x="1385" y="12383"/>
                  <a:pt x="3196" y="12682"/>
                </a:cubicBezTo>
                <a:cubicBezTo>
                  <a:pt x="3329" y="15736"/>
                  <a:pt x="4450" y="18573"/>
                  <a:pt x="4502" y="18699"/>
                </a:cubicBezTo>
                <a:cubicBezTo>
                  <a:pt x="4598" y="18941"/>
                  <a:pt x="4833" y="19100"/>
                  <a:pt x="5092" y="19100"/>
                </a:cubicBezTo>
                <a:lnTo>
                  <a:pt x="8276" y="19100"/>
                </a:lnTo>
                <a:cubicBezTo>
                  <a:pt x="8769" y="19098"/>
                  <a:pt x="9075" y="18560"/>
                  <a:pt x="8821" y="18135"/>
                </a:cubicBezTo>
                <a:cubicBezTo>
                  <a:pt x="8810" y="18116"/>
                  <a:pt x="8096" y="16908"/>
                  <a:pt x="7566" y="15279"/>
                </a:cubicBezTo>
                <a:lnTo>
                  <a:pt x="9367" y="15279"/>
                </a:lnTo>
                <a:cubicBezTo>
                  <a:pt x="9799" y="15279"/>
                  <a:pt x="10106" y="14860"/>
                  <a:pt x="9975" y="14448"/>
                </a:cubicBezTo>
                <a:cubicBezTo>
                  <a:pt x="9791" y="13875"/>
                  <a:pt x="9666" y="13341"/>
                  <a:pt x="9602" y="12850"/>
                </a:cubicBezTo>
                <a:lnTo>
                  <a:pt x="9602" y="12850"/>
                </a:lnTo>
                <a:cubicBezTo>
                  <a:pt x="13929" y="13592"/>
                  <a:pt x="18054" y="17599"/>
                  <a:pt x="18099" y="17643"/>
                </a:cubicBezTo>
                <a:cubicBezTo>
                  <a:pt x="18221" y="17762"/>
                  <a:pt x="18383" y="17826"/>
                  <a:pt x="18547" y="17826"/>
                </a:cubicBezTo>
                <a:cubicBezTo>
                  <a:pt x="18630" y="17826"/>
                  <a:pt x="18713" y="17810"/>
                  <a:pt x="18793" y="17776"/>
                </a:cubicBezTo>
                <a:cubicBezTo>
                  <a:pt x="19028" y="17677"/>
                  <a:pt x="19183" y="17446"/>
                  <a:pt x="19183" y="17189"/>
                </a:cubicBezTo>
                <a:lnTo>
                  <a:pt x="19183" y="11459"/>
                </a:lnTo>
                <a:cubicBezTo>
                  <a:pt x="20587" y="11459"/>
                  <a:pt x="21730" y="10317"/>
                  <a:pt x="21730" y="8913"/>
                </a:cubicBezTo>
                <a:cubicBezTo>
                  <a:pt x="21730" y="7509"/>
                  <a:pt x="20587" y="6366"/>
                  <a:pt x="19183" y="6366"/>
                </a:cubicBezTo>
                <a:lnTo>
                  <a:pt x="19183" y="636"/>
                </a:lnTo>
                <a:cubicBezTo>
                  <a:pt x="19183" y="381"/>
                  <a:pt x="19028" y="149"/>
                  <a:pt x="18793" y="50"/>
                </a:cubicBezTo>
                <a:cubicBezTo>
                  <a:pt x="18713" y="17"/>
                  <a:pt x="18630" y="1"/>
                  <a:pt x="1854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A491DE-ADAF-FFFC-C6AD-8D9C00B79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09EDE046-FC8B-95C4-AECF-42C495FA84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5147426-02B8-A17B-10FD-B7C79B6ACDAB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8D04AFE2-95AF-8490-85CE-D4256076B98E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IL PROBLEMA</a:t>
            </a:r>
            <a:endParaRPr lang="it-IT" sz="2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18CFC48-DFA7-7718-9386-7C685006BC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9272" y="1442225"/>
            <a:ext cx="3966804" cy="2691160"/>
          </a:xfrm>
        </p:spPr>
        <p:txBody>
          <a:bodyPr/>
          <a:lstStyle/>
          <a:p>
            <a:pPr algn="l"/>
            <a:r>
              <a:rPr lang="it-IT" dirty="0"/>
              <a:t>      È necessario implementare un </a:t>
            </a:r>
            <a:r>
              <a:rPr lang="it-IT" b="1" dirty="0"/>
              <a:t>sistema distribuito </a:t>
            </a:r>
            <a:r>
              <a:rPr lang="it-IT" dirty="0"/>
              <a:t>in grado di verificare e aggiornare la disponibilità degli ingredienti, in maniera "coordinata" prevenendo incongruenze nella gestione delle ordinazioni che possano compromettere l’esperienza del cliente. </a:t>
            </a:r>
          </a:p>
        </p:txBody>
      </p:sp>
    </p:spTree>
    <p:extLst>
      <p:ext uri="{BB962C8B-B14F-4D97-AF65-F5344CB8AC3E}">
        <p14:creationId xmlns:p14="http://schemas.microsoft.com/office/powerpoint/2010/main" val="3678466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3" name="Google Shape;7483;p72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Online learning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484" name="Google Shape;7484;p7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485" name="Google Shape;7485;p72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486" name="Google Shape;7486;p72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7" name="Google Shape;7487;p72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8" name="Google Shape;7488;p72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9" name="Google Shape;7489;p72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90" name="Google Shape;7490;p72"/>
          <p:cNvGrpSpPr/>
          <p:nvPr/>
        </p:nvGrpSpPr>
        <p:grpSpPr>
          <a:xfrm>
            <a:off x="7039657" y="1790122"/>
            <a:ext cx="362727" cy="320946"/>
            <a:chOff x="4095346" y="4243208"/>
            <a:chExt cx="375377" cy="332140"/>
          </a:xfrm>
        </p:grpSpPr>
        <p:sp>
          <p:nvSpPr>
            <p:cNvPr id="7491" name="Google Shape;7491;p72"/>
            <p:cNvSpPr/>
            <p:nvPr/>
          </p:nvSpPr>
          <p:spPr>
            <a:xfrm>
              <a:off x="4095346" y="4243208"/>
              <a:ext cx="375377" cy="332140"/>
            </a:xfrm>
            <a:custGeom>
              <a:avLst/>
              <a:gdLst/>
              <a:ahLst/>
              <a:cxnLst/>
              <a:rect l="l" t="t" r="r" b="b"/>
              <a:pathLst>
                <a:path w="20206" h="17881" extrusionOk="0">
                  <a:moveTo>
                    <a:pt x="13394" y="1184"/>
                  </a:moveTo>
                  <a:lnTo>
                    <a:pt x="11166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1" y="1184"/>
                  </a:moveTo>
                  <a:lnTo>
                    <a:pt x="19021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2" y="5056"/>
                  </a:lnTo>
                  <a:lnTo>
                    <a:pt x="14932" y="1184"/>
                  </a:lnTo>
                  <a:close/>
                  <a:moveTo>
                    <a:pt x="0" y="0"/>
                  </a:moveTo>
                  <a:lnTo>
                    <a:pt x="0" y="17881"/>
                  </a:lnTo>
                  <a:lnTo>
                    <a:pt x="20205" y="1788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72"/>
            <p:cNvSpPr/>
            <p:nvPr/>
          </p:nvSpPr>
          <p:spPr>
            <a:xfrm>
              <a:off x="4142496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2"/>
            <p:cNvSpPr/>
            <p:nvPr/>
          </p:nvSpPr>
          <p:spPr>
            <a:xfrm>
              <a:off x="4183069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72"/>
            <p:cNvSpPr/>
            <p:nvPr/>
          </p:nvSpPr>
          <p:spPr>
            <a:xfrm>
              <a:off x="4223623" y="4279206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72"/>
            <p:cNvSpPr/>
            <p:nvPr/>
          </p:nvSpPr>
          <p:spPr>
            <a:xfrm>
              <a:off x="4227302" y="4377152"/>
              <a:ext cx="122463" cy="141374"/>
            </a:xfrm>
            <a:custGeom>
              <a:avLst/>
              <a:gdLst/>
              <a:ahLst/>
              <a:cxnLst/>
              <a:rect l="l" t="t" r="r" b="b"/>
              <a:pathLst>
                <a:path w="6592" h="7611" extrusionOk="0">
                  <a:moveTo>
                    <a:pt x="1185" y="2050"/>
                  </a:moveTo>
                  <a:lnTo>
                    <a:pt x="4223" y="3805"/>
                  </a:lnTo>
                  <a:lnTo>
                    <a:pt x="1185" y="5559"/>
                  </a:lnTo>
                  <a:lnTo>
                    <a:pt x="1185" y="2050"/>
                  </a:lnTo>
                  <a:close/>
                  <a:moveTo>
                    <a:pt x="1" y="1"/>
                  </a:moveTo>
                  <a:lnTo>
                    <a:pt x="1" y="7610"/>
                  </a:lnTo>
                  <a:lnTo>
                    <a:pt x="6591" y="380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6" name="Google Shape;7496;p72"/>
          <p:cNvGrpSpPr/>
          <p:nvPr/>
        </p:nvGrpSpPr>
        <p:grpSpPr>
          <a:xfrm>
            <a:off x="1796055" y="2869517"/>
            <a:ext cx="287636" cy="362678"/>
            <a:chOff x="3643671" y="4262415"/>
            <a:chExt cx="297667" cy="375326"/>
          </a:xfrm>
        </p:grpSpPr>
        <p:sp>
          <p:nvSpPr>
            <p:cNvPr id="7497" name="Google Shape;7497;p72"/>
            <p:cNvSpPr/>
            <p:nvPr/>
          </p:nvSpPr>
          <p:spPr>
            <a:xfrm>
              <a:off x="3643671" y="4262415"/>
              <a:ext cx="297667" cy="375326"/>
            </a:xfrm>
            <a:custGeom>
              <a:avLst/>
              <a:gdLst/>
              <a:ahLst/>
              <a:cxnLst/>
              <a:rect l="l" t="t" r="r" b="b"/>
              <a:pathLst>
                <a:path w="16023" h="20206" extrusionOk="0">
                  <a:moveTo>
                    <a:pt x="12470" y="3553"/>
                  </a:moveTo>
                  <a:lnTo>
                    <a:pt x="12470" y="15667"/>
                  </a:lnTo>
                  <a:lnTo>
                    <a:pt x="3553" y="15667"/>
                  </a:lnTo>
                  <a:lnTo>
                    <a:pt x="3553" y="3553"/>
                  </a:lnTo>
                  <a:close/>
                  <a:moveTo>
                    <a:pt x="14837" y="1185"/>
                  </a:moveTo>
                  <a:lnTo>
                    <a:pt x="14837" y="15667"/>
                  </a:lnTo>
                  <a:lnTo>
                    <a:pt x="13653" y="15667"/>
                  </a:lnTo>
                  <a:lnTo>
                    <a:pt x="13653" y="2369"/>
                  </a:lnTo>
                  <a:lnTo>
                    <a:pt x="2369" y="2369"/>
                  </a:lnTo>
                  <a:lnTo>
                    <a:pt x="2369" y="15667"/>
                  </a:lnTo>
                  <a:lnTo>
                    <a:pt x="1185" y="15667"/>
                  </a:lnTo>
                  <a:lnTo>
                    <a:pt x="1185" y="1185"/>
                  </a:lnTo>
                  <a:close/>
                  <a:moveTo>
                    <a:pt x="14838" y="16851"/>
                  </a:moveTo>
                  <a:lnTo>
                    <a:pt x="14838" y="19022"/>
                  </a:lnTo>
                  <a:lnTo>
                    <a:pt x="1185" y="19022"/>
                  </a:lnTo>
                  <a:lnTo>
                    <a:pt x="1185" y="16851"/>
                  </a:lnTo>
                  <a:close/>
                  <a:moveTo>
                    <a:pt x="1" y="1"/>
                  </a:moveTo>
                  <a:lnTo>
                    <a:pt x="1" y="20206"/>
                  </a:lnTo>
                  <a:lnTo>
                    <a:pt x="16022" y="20206"/>
                  </a:lnTo>
                  <a:lnTo>
                    <a:pt x="160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72"/>
            <p:cNvSpPr/>
            <p:nvPr/>
          </p:nvSpPr>
          <p:spPr>
            <a:xfrm>
              <a:off x="3781498" y="4585044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72"/>
            <p:cNvSpPr/>
            <p:nvPr/>
          </p:nvSpPr>
          <p:spPr>
            <a:xfrm>
              <a:off x="3753613" y="4359599"/>
              <a:ext cx="77747" cy="22011"/>
            </a:xfrm>
            <a:custGeom>
              <a:avLst/>
              <a:gdLst/>
              <a:ahLst/>
              <a:cxnLst/>
              <a:rect l="l" t="t" r="r" b="b"/>
              <a:pathLst>
                <a:path w="4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184" y="1184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72"/>
            <p:cNvSpPr/>
            <p:nvPr/>
          </p:nvSpPr>
          <p:spPr>
            <a:xfrm>
              <a:off x="3733493" y="4405628"/>
              <a:ext cx="118023" cy="22011"/>
            </a:xfrm>
            <a:custGeom>
              <a:avLst/>
              <a:gdLst/>
              <a:ahLst/>
              <a:cxnLst/>
              <a:rect l="l" t="t" r="r" b="b"/>
              <a:pathLst>
                <a:path w="635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6353" y="1185"/>
                  </a:lnTo>
                  <a:lnTo>
                    <a:pt x="6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72"/>
            <p:cNvSpPr/>
            <p:nvPr/>
          </p:nvSpPr>
          <p:spPr>
            <a:xfrm>
              <a:off x="3733493" y="4451675"/>
              <a:ext cx="118023" cy="22011"/>
            </a:xfrm>
            <a:custGeom>
              <a:avLst/>
              <a:gdLst/>
              <a:ahLst/>
              <a:cxnLst/>
              <a:rect l="l" t="t" r="r" b="b"/>
              <a:pathLst>
                <a:path w="6353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6353" y="1184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72"/>
            <p:cNvSpPr/>
            <p:nvPr/>
          </p:nvSpPr>
          <p:spPr>
            <a:xfrm>
              <a:off x="3733493" y="4497741"/>
              <a:ext cx="118023" cy="21974"/>
            </a:xfrm>
            <a:custGeom>
              <a:avLst/>
              <a:gdLst/>
              <a:ahLst/>
              <a:cxnLst/>
              <a:rect l="l" t="t" r="r" b="b"/>
              <a:pathLst>
                <a:path w="6353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6353" y="1183"/>
                  </a:lnTo>
                  <a:lnTo>
                    <a:pt x="63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3" name="Google Shape;7503;p72"/>
          <p:cNvGrpSpPr/>
          <p:nvPr/>
        </p:nvGrpSpPr>
        <p:grpSpPr>
          <a:xfrm>
            <a:off x="4019185" y="3427902"/>
            <a:ext cx="362709" cy="362642"/>
            <a:chOff x="3056046" y="4299342"/>
            <a:chExt cx="375358" cy="375289"/>
          </a:xfrm>
        </p:grpSpPr>
        <p:sp>
          <p:nvSpPr>
            <p:cNvPr id="7504" name="Google Shape;7504;p72"/>
            <p:cNvSpPr/>
            <p:nvPr/>
          </p:nvSpPr>
          <p:spPr>
            <a:xfrm>
              <a:off x="3056046" y="4299342"/>
              <a:ext cx="375358" cy="375289"/>
            </a:xfrm>
            <a:custGeom>
              <a:avLst/>
              <a:gdLst/>
              <a:ahLst/>
              <a:cxnLst/>
              <a:rect l="l" t="t" r="r" b="b"/>
              <a:pathLst>
                <a:path w="20205" h="20204" extrusionOk="0">
                  <a:moveTo>
                    <a:pt x="19020" y="1184"/>
                  </a:moveTo>
                  <a:lnTo>
                    <a:pt x="19020" y="12667"/>
                  </a:lnTo>
                  <a:lnTo>
                    <a:pt x="1183" y="12667"/>
                  </a:lnTo>
                  <a:lnTo>
                    <a:pt x="1183" y="1184"/>
                  </a:lnTo>
                  <a:close/>
                  <a:moveTo>
                    <a:pt x="19020" y="13852"/>
                  </a:moveTo>
                  <a:lnTo>
                    <a:pt x="19020" y="15666"/>
                  </a:lnTo>
                  <a:lnTo>
                    <a:pt x="1183" y="15666"/>
                  </a:lnTo>
                  <a:lnTo>
                    <a:pt x="1183" y="13852"/>
                  </a:lnTo>
                  <a:close/>
                  <a:moveTo>
                    <a:pt x="11473" y="16850"/>
                  </a:moveTo>
                  <a:lnTo>
                    <a:pt x="11473" y="17561"/>
                  </a:lnTo>
                  <a:cubicBezTo>
                    <a:pt x="11471" y="18081"/>
                    <a:pt x="11625" y="18588"/>
                    <a:pt x="11913" y="19021"/>
                  </a:cubicBezTo>
                  <a:lnTo>
                    <a:pt x="8291" y="19021"/>
                  </a:lnTo>
                  <a:cubicBezTo>
                    <a:pt x="8579" y="18588"/>
                    <a:pt x="8733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8" y="16850"/>
                  </a:lnTo>
                  <a:lnTo>
                    <a:pt x="7548" y="17561"/>
                  </a:lnTo>
                  <a:cubicBezTo>
                    <a:pt x="7548" y="18366"/>
                    <a:pt x="6894" y="19020"/>
                    <a:pt x="6087" y="19021"/>
                  </a:cubicBezTo>
                  <a:lnTo>
                    <a:pt x="4261" y="19021"/>
                  </a:lnTo>
                  <a:lnTo>
                    <a:pt x="4261" y="20204"/>
                  </a:lnTo>
                  <a:lnTo>
                    <a:pt x="15941" y="20204"/>
                  </a:lnTo>
                  <a:lnTo>
                    <a:pt x="15941" y="19021"/>
                  </a:lnTo>
                  <a:lnTo>
                    <a:pt x="14115" y="19021"/>
                  </a:lnTo>
                  <a:cubicBezTo>
                    <a:pt x="13309" y="19020"/>
                    <a:pt x="12655" y="18367"/>
                    <a:pt x="12655" y="17561"/>
                  </a:cubicBezTo>
                  <a:lnTo>
                    <a:pt x="12655" y="16850"/>
                  </a:lnTo>
                  <a:lnTo>
                    <a:pt x="20204" y="16850"/>
                  </a:lnTo>
                  <a:lnTo>
                    <a:pt x="202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72"/>
            <p:cNvSpPr/>
            <p:nvPr/>
          </p:nvSpPr>
          <p:spPr>
            <a:xfrm>
              <a:off x="3107747" y="4348863"/>
              <a:ext cx="271975" cy="154990"/>
            </a:xfrm>
            <a:custGeom>
              <a:avLst/>
              <a:gdLst/>
              <a:ahLst/>
              <a:cxnLst/>
              <a:rect l="l" t="t" r="r" b="b"/>
              <a:pathLst>
                <a:path w="14640" h="8344" extrusionOk="0">
                  <a:moveTo>
                    <a:pt x="7319" y="1289"/>
                  </a:moveTo>
                  <a:lnTo>
                    <a:pt x="12652" y="3573"/>
                  </a:lnTo>
                  <a:lnTo>
                    <a:pt x="11005" y="4280"/>
                  </a:lnTo>
                  <a:lnTo>
                    <a:pt x="3631" y="4280"/>
                  </a:lnTo>
                  <a:lnTo>
                    <a:pt x="1983" y="3573"/>
                  </a:lnTo>
                  <a:lnTo>
                    <a:pt x="7319" y="1289"/>
                  </a:lnTo>
                  <a:close/>
                  <a:moveTo>
                    <a:pt x="9963" y="5464"/>
                  </a:moveTo>
                  <a:lnTo>
                    <a:pt x="9963" y="7160"/>
                  </a:lnTo>
                  <a:lnTo>
                    <a:pt x="4548" y="7160"/>
                  </a:lnTo>
                  <a:lnTo>
                    <a:pt x="4548" y="5464"/>
                  </a:lnTo>
                  <a:close/>
                  <a:moveTo>
                    <a:pt x="7319" y="1"/>
                  </a:moveTo>
                  <a:lnTo>
                    <a:pt x="0" y="3136"/>
                  </a:lnTo>
                  <a:lnTo>
                    <a:pt x="0" y="4011"/>
                  </a:lnTo>
                  <a:lnTo>
                    <a:pt x="3366" y="5452"/>
                  </a:lnTo>
                  <a:lnTo>
                    <a:pt x="3366" y="8344"/>
                  </a:lnTo>
                  <a:lnTo>
                    <a:pt x="11147" y="8344"/>
                  </a:lnTo>
                  <a:lnTo>
                    <a:pt x="11147" y="5507"/>
                  </a:lnTo>
                  <a:lnTo>
                    <a:pt x="12430" y="4957"/>
                  </a:lnTo>
                  <a:lnTo>
                    <a:pt x="12430" y="7119"/>
                  </a:lnTo>
                  <a:lnTo>
                    <a:pt x="13614" y="7119"/>
                  </a:lnTo>
                  <a:lnTo>
                    <a:pt x="13614" y="4450"/>
                  </a:lnTo>
                  <a:lnTo>
                    <a:pt x="14640" y="4011"/>
                  </a:lnTo>
                  <a:lnTo>
                    <a:pt x="14640" y="3136"/>
                  </a:lnTo>
                  <a:lnTo>
                    <a:pt x="73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6" name="Google Shape;7506;p72"/>
          <p:cNvSpPr/>
          <p:nvPr/>
        </p:nvSpPr>
        <p:spPr>
          <a:xfrm>
            <a:off x="7086453" y="3989158"/>
            <a:ext cx="269036" cy="362698"/>
          </a:xfrm>
          <a:custGeom>
            <a:avLst/>
            <a:gdLst/>
            <a:ahLst/>
            <a:cxnLst/>
            <a:rect l="l" t="t" r="r" b="b"/>
            <a:pathLst>
              <a:path w="14986" h="20206" extrusionOk="0">
                <a:moveTo>
                  <a:pt x="7492" y="2158"/>
                </a:moveTo>
                <a:lnTo>
                  <a:pt x="8467" y="3643"/>
                </a:lnTo>
                <a:lnTo>
                  <a:pt x="6519" y="3643"/>
                </a:lnTo>
                <a:lnTo>
                  <a:pt x="7492" y="2158"/>
                </a:lnTo>
                <a:close/>
                <a:moveTo>
                  <a:pt x="9242" y="4826"/>
                </a:moveTo>
                <a:lnTo>
                  <a:pt x="10251" y="6364"/>
                </a:lnTo>
                <a:lnTo>
                  <a:pt x="4734" y="6364"/>
                </a:lnTo>
                <a:lnTo>
                  <a:pt x="5742" y="4826"/>
                </a:lnTo>
                <a:close/>
                <a:moveTo>
                  <a:pt x="6901" y="7546"/>
                </a:moveTo>
                <a:lnTo>
                  <a:pt x="6901" y="15749"/>
                </a:lnTo>
                <a:lnTo>
                  <a:pt x="4611" y="15749"/>
                </a:lnTo>
                <a:lnTo>
                  <a:pt x="4611" y="7546"/>
                </a:lnTo>
                <a:close/>
                <a:moveTo>
                  <a:pt x="10375" y="7546"/>
                </a:moveTo>
                <a:lnTo>
                  <a:pt x="10375" y="15749"/>
                </a:lnTo>
                <a:lnTo>
                  <a:pt x="8083" y="15749"/>
                </a:lnTo>
                <a:lnTo>
                  <a:pt x="8083" y="7546"/>
                </a:lnTo>
                <a:close/>
                <a:moveTo>
                  <a:pt x="3427" y="12378"/>
                </a:moveTo>
                <a:lnTo>
                  <a:pt x="3427" y="17652"/>
                </a:lnTo>
                <a:lnTo>
                  <a:pt x="1183" y="17652"/>
                </a:lnTo>
                <a:lnTo>
                  <a:pt x="1183" y="14081"/>
                </a:lnTo>
                <a:lnTo>
                  <a:pt x="3427" y="12378"/>
                </a:lnTo>
                <a:close/>
                <a:moveTo>
                  <a:pt x="11558" y="12378"/>
                </a:moveTo>
                <a:lnTo>
                  <a:pt x="13802" y="14081"/>
                </a:lnTo>
                <a:lnTo>
                  <a:pt x="13802" y="17652"/>
                </a:lnTo>
                <a:lnTo>
                  <a:pt x="11558" y="17652"/>
                </a:lnTo>
                <a:lnTo>
                  <a:pt x="11558" y="12378"/>
                </a:lnTo>
                <a:close/>
                <a:moveTo>
                  <a:pt x="10375" y="16931"/>
                </a:moveTo>
                <a:lnTo>
                  <a:pt x="10375" y="19022"/>
                </a:lnTo>
                <a:lnTo>
                  <a:pt x="4611" y="19022"/>
                </a:lnTo>
                <a:lnTo>
                  <a:pt x="4611" y="16931"/>
                </a:lnTo>
                <a:close/>
                <a:moveTo>
                  <a:pt x="7492" y="0"/>
                </a:moveTo>
                <a:lnTo>
                  <a:pt x="3427" y="6199"/>
                </a:lnTo>
                <a:lnTo>
                  <a:pt x="3427" y="10890"/>
                </a:lnTo>
                <a:lnTo>
                  <a:pt x="0" y="13494"/>
                </a:lnTo>
                <a:lnTo>
                  <a:pt x="0" y="18835"/>
                </a:lnTo>
                <a:lnTo>
                  <a:pt x="3427" y="18835"/>
                </a:lnTo>
                <a:lnTo>
                  <a:pt x="3427" y="20205"/>
                </a:lnTo>
                <a:lnTo>
                  <a:pt x="11558" y="20205"/>
                </a:lnTo>
                <a:lnTo>
                  <a:pt x="11558" y="18835"/>
                </a:lnTo>
                <a:lnTo>
                  <a:pt x="14986" y="18835"/>
                </a:lnTo>
                <a:lnTo>
                  <a:pt x="14986" y="13494"/>
                </a:lnTo>
                <a:lnTo>
                  <a:pt x="11558" y="10892"/>
                </a:lnTo>
                <a:lnTo>
                  <a:pt x="11558" y="6199"/>
                </a:lnTo>
                <a:lnTo>
                  <a:pt x="749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72"/>
          <p:cNvGrpSpPr/>
          <p:nvPr/>
        </p:nvGrpSpPr>
        <p:grpSpPr>
          <a:xfrm>
            <a:off x="2505136" y="2900056"/>
            <a:ext cx="362691" cy="314090"/>
            <a:chOff x="2209860" y="4339408"/>
            <a:chExt cx="375340" cy="325044"/>
          </a:xfrm>
        </p:grpSpPr>
        <p:sp>
          <p:nvSpPr>
            <p:cNvPr id="7508" name="Google Shape;7508;p72"/>
            <p:cNvSpPr/>
            <p:nvPr/>
          </p:nvSpPr>
          <p:spPr>
            <a:xfrm>
              <a:off x="2209860" y="4339408"/>
              <a:ext cx="375340" cy="325044"/>
            </a:xfrm>
            <a:custGeom>
              <a:avLst/>
              <a:gdLst/>
              <a:ahLst/>
              <a:cxnLst/>
              <a:rect l="l" t="t" r="r" b="b"/>
              <a:pathLst>
                <a:path w="20204" h="17499" extrusionOk="0">
                  <a:moveTo>
                    <a:pt x="16503" y="5384"/>
                  </a:moveTo>
                  <a:cubicBezTo>
                    <a:pt x="16927" y="5386"/>
                    <a:pt x="17272" y="5729"/>
                    <a:pt x="17272" y="6155"/>
                  </a:cubicBezTo>
                  <a:lnTo>
                    <a:pt x="17272" y="8777"/>
                  </a:lnTo>
                  <a:lnTo>
                    <a:pt x="15971" y="8777"/>
                  </a:lnTo>
                  <a:lnTo>
                    <a:pt x="15971" y="5384"/>
                  </a:lnTo>
                  <a:close/>
                  <a:moveTo>
                    <a:pt x="5492" y="1183"/>
                  </a:moveTo>
                  <a:cubicBezTo>
                    <a:pt x="6541" y="1184"/>
                    <a:pt x="7394" y="2035"/>
                    <a:pt x="7394" y="3085"/>
                  </a:cubicBezTo>
                  <a:lnTo>
                    <a:pt x="7394" y="9683"/>
                  </a:lnTo>
                  <a:cubicBezTo>
                    <a:pt x="6853" y="9257"/>
                    <a:pt x="6186" y="9026"/>
                    <a:pt x="5498" y="9026"/>
                  </a:cubicBezTo>
                  <a:cubicBezTo>
                    <a:pt x="5496" y="9026"/>
                    <a:pt x="5494" y="9026"/>
                    <a:pt x="5492" y="9026"/>
                  </a:cubicBezTo>
                  <a:lnTo>
                    <a:pt x="1184" y="9026"/>
                  </a:lnTo>
                  <a:lnTo>
                    <a:pt x="1184" y="1183"/>
                  </a:lnTo>
                  <a:close/>
                  <a:moveTo>
                    <a:pt x="14787" y="1183"/>
                  </a:moveTo>
                  <a:lnTo>
                    <a:pt x="14787" y="9005"/>
                  </a:lnTo>
                  <a:cubicBezTo>
                    <a:pt x="14772" y="9012"/>
                    <a:pt x="14759" y="9018"/>
                    <a:pt x="14744" y="9026"/>
                  </a:cubicBezTo>
                  <a:lnTo>
                    <a:pt x="10480" y="9026"/>
                  </a:lnTo>
                  <a:cubicBezTo>
                    <a:pt x="10478" y="9026"/>
                    <a:pt x="10475" y="9026"/>
                    <a:pt x="10473" y="9026"/>
                  </a:cubicBezTo>
                  <a:cubicBezTo>
                    <a:pt x="9786" y="9026"/>
                    <a:pt x="9118" y="9257"/>
                    <a:pt x="8578" y="9683"/>
                  </a:cubicBezTo>
                  <a:lnTo>
                    <a:pt x="8578" y="3085"/>
                  </a:lnTo>
                  <a:cubicBezTo>
                    <a:pt x="8578" y="2035"/>
                    <a:pt x="9430" y="1184"/>
                    <a:pt x="10480" y="1183"/>
                  </a:cubicBezTo>
                  <a:close/>
                  <a:moveTo>
                    <a:pt x="5492" y="10210"/>
                  </a:moveTo>
                  <a:cubicBezTo>
                    <a:pt x="6314" y="10210"/>
                    <a:pt x="7043" y="10738"/>
                    <a:pt x="7300" y="11519"/>
                  </a:cubicBezTo>
                  <a:lnTo>
                    <a:pt x="1184" y="11519"/>
                  </a:lnTo>
                  <a:lnTo>
                    <a:pt x="1184" y="10210"/>
                  </a:lnTo>
                  <a:close/>
                  <a:moveTo>
                    <a:pt x="13596" y="10210"/>
                  </a:moveTo>
                  <a:cubicBezTo>
                    <a:pt x="13452" y="10525"/>
                    <a:pt x="13378" y="10867"/>
                    <a:pt x="13378" y="11213"/>
                  </a:cubicBezTo>
                  <a:lnTo>
                    <a:pt x="13378" y="11519"/>
                  </a:lnTo>
                  <a:lnTo>
                    <a:pt x="8673" y="11519"/>
                  </a:lnTo>
                  <a:cubicBezTo>
                    <a:pt x="8928" y="10738"/>
                    <a:pt x="9659" y="10210"/>
                    <a:pt x="10480" y="10210"/>
                  </a:cubicBezTo>
                  <a:close/>
                  <a:moveTo>
                    <a:pt x="16200" y="9960"/>
                  </a:moveTo>
                  <a:lnTo>
                    <a:pt x="16200" y="12149"/>
                  </a:lnTo>
                  <a:lnTo>
                    <a:pt x="14562" y="12149"/>
                  </a:lnTo>
                  <a:lnTo>
                    <a:pt x="14562" y="11213"/>
                  </a:lnTo>
                  <a:cubicBezTo>
                    <a:pt x="14562" y="10522"/>
                    <a:pt x="15123" y="9962"/>
                    <a:pt x="15814" y="9960"/>
                  </a:cubicBezTo>
                  <a:close/>
                  <a:moveTo>
                    <a:pt x="17769" y="9960"/>
                  </a:moveTo>
                  <a:cubicBezTo>
                    <a:pt x="18460" y="9962"/>
                    <a:pt x="19020" y="10522"/>
                    <a:pt x="19021" y="11213"/>
                  </a:cubicBezTo>
                  <a:lnTo>
                    <a:pt x="19021" y="12149"/>
                  </a:lnTo>
                  <a:lnTo>
                    <a:pt x="17383" y="12149"/>
                  </a:lnTo>
                  <a:lnTo>
                    <a:pt x="17383" y="9960"/>
                  </a:lnTo>
                  <a:close/>
                  <a:moveTo>
                    <a:pt x="19021" y="13333"/>
                  </a:moveTo>
                  <a:lnTo>
                    <a:pt x="19021" y="14369"/>
                  </a:lnTo>
                  <a:cubicBezTo>
                    <a:pt x="19020" y="15444"/>
                    <a:pt x="18149" y="16315"/>
                    <a:pt x="17074" y="16316"/>
                  </a:cubicBezTo>
                  <a:lnTo>
                    <a:pt x="16509" y="16316"/>
                  </a:lnTo>
                  <a:cubicBezTo>
                    <a:pt x="15434" y="16315"/>
                    <a:pt x="14563" y="15444"/>
                    <a:pt x="14562" y="14369"/>
                  </a:cubicBezTo>
                  <a:lnTo>
                    <a:pt x="14562" y="13333"/>
                  </a:lnTo>
                  <a:close/>
                  <a:moveTo>
                    <a:pt x="0" y="1"/>
                  </a:moveTo>
                  <a:lnTo>
                    <a:pt x="0" y="12703"/>
                  </a:lnTo>
                  <a:lnTo>
                    <a:pt x="13378" y="12703"/>
                  </a:lnTo>
                  <a:lnTo>
                    <a:pt x="13378" y="14368"/>
                  </a:lnTo>
                  <a:cubicBezTo>
                    <a:pt x="13378" y="16094"/>
                    <a:pt x="14783" y="17499"/>
                    <a:pt x="16509" y="17499"/>
                  </a:cubicBezTo>
                  <a:lnTo>
                    <a:pt x="17074" y="17499"/>
                  </a:lnTo>
                  <a:cubicBezTo>
                    <a:pt x="18800" y="17499"/>
                    <a:pt x="20204" y="16094"/>
                    <a:pt x="20204" y="14368"/>
                  </a:cubicBezTo>
                  <a:lnTo>
                    <a:pt x="20204" y="11213"/>
                  </a:lnTo>
                  <a:cubicBezTo>
                    <a:pt x="20204" y="10108"/>
                    <a:pt x="19465" y="9174"/>
                    <a:pt x="18455" y="8877"/>
                  </a:cubicBezTo>
                  <a:lnTo>
                    <a:pt x="18455" y="6155"/>
                  </a:lnTo>
                  <a:cubicBezTo>
                    <a:pt x="18454" y="5075"/>
                    <a:pt x="17581" y="4202"/>
                    <a:pt x="16503" y="4200"/>
                  </a:cubicBezTo>
                  <a:lnTo>
                    <a:pt x="15971" y="4200"/>
                  </a:lnTo>
                  <a:lnTo>
                    <a:pt x="15971" y="1"/>
                  </a:lnTo>
                  <a:lnTo>
                    <a:pt x="10480" y="1"/>
                  </a:lnTo>
                  <a:cubicBezTo>
                    <a:pt x="9493" y="1"/>
                    <a:pt x="8566" y="472"/>
                    <a:pt x="7985" y="1271"/>
                  </a:cubicBezTo>
                  <a:cubicBezTo>
                    <a:pt x="7406" y="472"/>
                    <a:pt x="6478" y="1"/>
                    <a:pt x="54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72"/>
            <p:cNvSpPr/>
            <p:nvPr/>
          </p:nvSpPr>
          <p:spPr>
            <a:xfrm>
              <a:off x="2256954" y="4403473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72"/>
            <p:cNvSpPr/>
            <p:nvPr/>
          </p:nvSpPr>
          <p:spPr>
            <a:xfrm>
              <a:off x="2256954" y="4450449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507" y="1185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72"/>
            <p:cNvSpPr/>
            <p:nvPr/>
          </p:nvSpPr>
          <p:spPr>
            <a:xfrm>
              <a:off x="2395003" y="4403473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72"/>
            <p:cNvSpPr/>
            <p:nvPr/>
          </p:nvSpPr>
          <p:spPr>
            <a:xfrm>
              <a:off x="2395003" y="4450449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507" y="1185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3" name="Google Shape;7513;p72"/>
          <p:cNvGrpSpPr/>
          <p:nvPr/>
        </p:nvGrpSpPr>
        <p:grpSpPr>
          <a:xfrm>
            <a:off x="3274557" y="1765682"/>
            <a:ext cx="362583" cy="362660"/>
            <a:chOff x="1708434" y="4217965"/>
            <a:chExt cx="375228" cy="375308"/>
          </a:xfrm>
        </p:grpSpPr>
        <p:sp>
          <p:nvSpPr>
            <p:cNvPr id="7514" name="Google Shape;7514;p72"/>
            <p:cNvSpPr/>
            <p:nvPr/>
          </p:nvSpPr>
          <p:spPr>
            <a:xfrm>
              <a:off x="1708434" y="4217965"/>
              <a:ext cx="375228" cy="375308"/>
            </a:xfrm>
            <a:custGeom>
              <a:avLst/>
              <a:gdLst/>
              <a:ahLst/>
              <a:cxnLst/>
              <a:rect l="l" t="t" r="r" b="b"/>
              <a:pathLst>
                <a:path w="20198" h="20205" extrusionOk="0">
                  <a:moveTo>
                    <a:pt x="4447" y="1626"/>
                  </a:moveTo>
                  <a:lnTo>
                    <a:pt x="4447" y="4447"/>
                  </a:lnTo>
                  <a:lnTo>
                    <a:pt x="1626" y="4447"/>
                  </a:lnTo>
                  <a:lnTo>
                    <a:pt x="4447" y="1626"/>
                  </a:lnTo>
                  <a:close/>
                  <a:moveTo>
                    <a:pt x="19014" y="8653"/>
                  </a:moveTo>
                  <a:lnTo>
                    <a:pt x="19014" y="16009"/>
                  </a:lnTo>
                  <a:lnTo>
                    <a:pt x="3946" y="16009"/>
                  </a:lnTo>
                  <a:lnTo>
                    <a:pt x="3946" y="8653"/>
                  </a:lnTo>
                  <a:close/>
                  <a:moveTo>
                    <a:pt x="13929" y="1185"/>
                  </a:moveTo>
                  <a:lnTo>
                    <a:pt x="13929" y="7469"/>
                  </a:lnTo>
                  <a:lnTo>
                    <a:pt x="2762" y="7469"/>
                  </a:lnTo>
                  <a:lnTo>
                    <a:pt x="2762" y="17193"/>
                  </a:lnTo>
                  <a:lnTo>
                    <a:pt x="13930" y="17193"/>
                  </a:lnTo>
                  <a:lnTo>
                    <a:pt x="13930" y="19020"/>
                  </a:lnTo>
                  <a:lnTo>
                    <a:pt x="1183" y="19020"/>
                  </a:lnTo>
                  <a:lnTo>
                    <a:pt x="1183" y="5629"/>
                  </a:lnTo>
                  <a:lnTo>
                    <a:pt x="5629" y="5629"/>
                  </a:lnTo>
                  <a:lnTo>
                    <a:pt x="5629" y="1185"/>
                  </a:lnTo>
                  <a:close/>
                  <a:moveTo>
                    <a:pt x="4399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4" y="20204"/>
                  </a:lnTo>
                  <a:lnTo>
                    <a:pt x="15114" y="17193"/>
                  </a:lnTo>
                  <a:lnTo>
                    <a:pt x="20198" y="17193"/>
                  </a:lnTo>
                  <a:lnTo>
                    <a:pt x="20198" y="7469"/>
                  </a:lnTo>
                  <a:lnTo>
                    <a:pt x="15114" y="7469"/>
                  </a:lnTo>
                  <a:lnTo>
                    <a:pt x="151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72"/>
            <p:cNvSpPr/>
            <p:nvPr/>
          </p:nvSpPr>
          <p:spPr>
            <a:xfrm>
              <a:off x="1802436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1" y="1184"/>
                  </a:moveTo>
                  <a:cubicBezTo>
                    <a:pt x="2187" y="1184"/>
                    <a:pt x="2435" y="1432"/>
                    <a:pt x="2435" y="1740"/>
                  </a:cubicBezTo>
                  <a:lnTo>
                    <a:pt x="2435" y="3410"/>
                  </a:lnTo>
                  <a:cubicBezTo>
                    <a:pt x="2435" y="3718"/>
                    <a:pt x="2187" y="3966"/>
                    <a:pt x="1881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0" y="5150"/>
                  </a:lnTo>
                  <a:cubicBezTo>
                    <a:pt x="2840" y="5148"/>
                    <a:pt x="3618" y="4370"/>
                    <a:pt x="3619" y="3412"/>
                  </a:cubicBezTo>
                  <a:lnTo>
                    <a:pt x="3619" y="1740"/>
                  </a:lnTo>
                  <a:cubicBezTo>
                    <a:pt x="3618" y="780"/>
                    <a:pt x="2840" y="2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72"/>
            <p:cNvSpPr/>
            <p:nvPr/>
          </p:nvSpPr>
          <p:spPr>
            <a:xfrm>
              <a:off x="1888004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78" y="1184"/>
                  </a:moveTo>
                  <a:cubicBezTo>
                    <a:pt x="2186" y="1184"/>
                    <a:pt x="2435" y="1434"/>
                    <a:pt x="2435" y="1741"/>
                  </a:cubicBezTo>
                  <a:lnTo>
                    <a:pt x="2435" y="3409"/>
                  </a:lnTo>
                  <a:cubicBezTo>
                    <a:pt x="2435" y="3717"/>
                    <a:pt x="2186" y="3966"/>
                    <a:pt x="1878" y="3966"/>
                  </a:cubicBezTo>
                  <a:lnTo>
                    <a:pt x="1741" y="3966"/>
                  </a:lnTo>
                  <a:cubicBezTo>
                    <a:pt x="1433" y="3966"/>
                    <a:pt x="1184" y="3717"/>
                    <a:pt x="1184" y="3409"/>
                  </a:cubicBezTo>
                  <a:lnTo>
                    <a:pt x="1184" y="1741"/>
                  </a:lnTo>
                  <a:cubicBezTo>
                    <a:pt x="1184" y="1434"/>
                    <a:pt x="1433" y="1184"/>
                    <a:pt x="1741" y="1184"/>
                  </a:cubicBezTo>
                  <a:close/>
                  <a:moveTo>
                    <a:pt x="1741" y="0"/>
                  </a:moveTo>
                  <a:cubicBezTo>
                    <a:pt x="781" y="2"/>
                    <a:pt x="2" y="780"/>
                    <a:pt x="0" y="1741"/>
                  </a:cubicBezTo>
                  <a:lnTo>
                    <a:pt x="0" y="3409"/>
                  </a:lnTo>
                  <a:cubicBezTo>
                    <a:pt x="2" y="4369"/>
                    <a:pt x="781" y="5148"/>
                    <a:pt x="1741" y="5150"/>
                  </a:cubicBezTo>
                  <a:lnTo>
                    <a:pt x="1878" y="5150"/>
                  </a:lnTo>
                  <a:cubicBezTo>
                    <a:pt x="2840" y="5148"/>
                    <a:pt x="3619" y="4369"/>
                    <a:pt x="3619" y="3409"/>
                  </a:cubicBezTo>
                  <a:lnTo>
                    <a:pt x="3619" y="1741"/>
                  </a:lnTo>
                  <a:cubicBezTo>
                    <a:pt x="3619" y="780"/>
                    <a:pt x="2840" y="2"/>
                    <a:pt x="18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72"/>
            <p:cNvSpPr/>
            <p:nvPr/>
          </p:nvSpPr>
          <p:spPr>
            <a:xfrm>
              <a:off x="1973758" y="4399591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743" y="0"/>
                  </a:moveTo>
                  <a:cubicBezTo>
                    <a:pt x="781" y="2"/>
                    <a:pt x="2" y="780"/>
                    <a:pt x="1" y="1741"/>
                  </a:cubicBezTo>
                  <a:lnTo>
                    <a:pt x="1" y="3409"/>
                  </a:lnTo>
                  <a:cubicBezTo>
                    <a:pt x="2" y="4370"/>
                    <a:pt x="781" y="5148"/>
                    <a:pt x="1743" y="5150"/>
                  </a:cubicBezTo>
                  <a:lnTo>
                    <a:pt x="1879" y="5150"/>
                  </a:lnTo>
                  <a:cubicBezTo>
                    <a:pt x="2840" y="5148"/>
                    <a:pt x="3620" y="4369"/>
                    <a:pt x="3620" y="3409"/>
                  </a:cubicBezTo>
                  <a:lnTo>
                    <a:pt x="2437" y="3409"/>
                  </a:lnTo>
                  <a:cubicBezTo>
                    <a:pt x="2436" y="3717"/>
                    <a:pt x="2186" y="3966"/>
                    <a:pt x="1879" y="3966"/>
                  </a:cubicBezTo>
                  <a:lnTo>
                    <a:pt x="1743" y="3966"/>
                  </a:lnTo>
                  <a:cubicBezTo>
                    <a:pt x="1435" y="3966"/>
                    <a:pt x="1186" y="3717"/>
                    <a:pt x="1185" y="3409"/>
                  </a:cubicBezTo>
                  <a:lnTo>
                    <a:pt x="1185" y="1741"/>
                  </a:lnTo>
                  <a:cubicBezTo>
                    <a:pt x="1186" y="1434"/>
                    <a:pt x="1435" y="1184"/>
                    <a:pt x="1743" y="1184"/>
                  </a:cubicBezTo>
                  <a:lnTo>
                    <a:pt x="1879" y="1184"/>
                  </a:lnTo>
                  <a:cubicBezTo>
                    <a:pt x="2186" y="1184"/>
                    <a:pt x="2436" y="1434"/>
                    <a:pt x="2437" y="1741"/>
                  </a:cubicBezTo>
                  <a:lnTo>
                    <a:pt x="3620" y="1741"/>
                  </a:lnTo>
                  <a:cubicBezTo>
                    <a:pt x="3620" y="781"/>
                    <a:pt x="2840" y="2"/>
                    <a:pt x="18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72"/>
            <p:cNvSpPr/>
            <p:nvPr/>
          </p:nvSpPr>
          <p:spPr>
            <a:xfrm>
              <a:off x="1838960" y="4300531"/>
              <a:ext cx="100783" cy="22011"/>
            </a:xfrm>
            <a:custGeom>
              <a:avLst/>
              <a:gdLst/>
              <a:ahLst/>
              <a:cxnLst/>
              <a:rect l="l" t="t" r="r" b="b"/>
              <a:pathLst>
                <a:path w="542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5425" y="1184"/>
                  </a:lnTo>
                  <a:lnTo>
                    <a:pt x="54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9" name="Google Shape;7519;p72"/>
          <p:cNvGrpSpPr/>
          <p:nvPr/>
        </p:nvGrpSpPr>
        <p:grpSpPr>
          <a:xfrm>
            <a:off x="4776164" y="3452375"/>
            <a:ext cx="362709" cy="320982"/>
            <a:chOff x="1154806" y="4245976"/>
            <a:chExt cx="375358" cy="332177"/>
          </a:xfrm>
        </p:grpSpPr>
        <p:sp>
          <p:nvSpPr>
            <p:cNvPr id="7520" name="Google Shape;7520;p72"/>
            <p:cNvSpPr/>
            <p:nvPr/>
          </p:nvSpPr>
          <p:spPr>
            <a:xfrm>
              <a:off x="1303984" y="4400315"/>
              <a:ext cx="67158" cy="95531"/>
            </a:xfrm>
            <a:custGeom>
              <a:avLst/>
              <a:gdLst/>
              <a:ahLst/>
              <a:cxnLst/>
              <a:rect l="l" t="t" r="r" b="b"/>
              <a:pathLst>
                <a:path w="3615" h="5143" extrusionOk="0">
                  <a:moveTo>
                    <a:pt x="1807" y="1196"/>
                  </a:moveTo>
                  <a:cubicBezTo>
                    <a:pt x="2147" y="1196"/>
                    <a:pt x="2425" y="1469"/>
                    <a:pt x="2431" y="1810"/>
                  </a:cubicBezTo>
                  <a:lnTo>
                    <a:pt x="2431" y="2465"/>
                  </a:lnTo>
                  <a:lnTo>
                    <a:pt x="1184" y="2464"/>
                  </a:lnTo>
                  <a:lnTo>
                    <a:pt x="1184" y="1810"/>
                  </a:lnTo>
                  <a:cubicBezTo>
                    <a:pt x="1188" y="1469"/>
                    <a:pt x="1466" y="1196"/>
                    <a:pt x="1807" y="1196"/>
                  </a:cubicBezTo>
                  <a:close/>
                  <a:moveTo>
                    <a:pt x="1807" y="0"/>
                  </a:moveTo>
                  <a:cubicBezTo>
                    <a:pt x="809" y="2"/>
                    <a:pt x="0" y="811"/>
                    <a:pt x="0" y="1810"/>
                  </a:cubicBezTo>
                  <a:lnTo>
                    <a:pt x="0" y="5142"/>
                  </a:lnTo>
                  <a:lnTo>
                    <a:pt x="1184" y="5142"/>
                  </a:lnTo>
                  <a:lnTo>
                    <a:pt x="1184" y="3648"/>
                  </a:lnTo>
                  <a:lnTo>
                    <a:pt x="2431" y="3648"/>
                  </a:lnTo>
                  <a:lnTo>
                    <a:pt x="2431" y="5142"/>
                  </a:lnTo>
                  <a:lnTo>
                    <a:pt x="3615" y="5142"/>
                  </a:lnTo>
                  <a:lnTo>
                    <a:pt x="3615" y="1810"/>
                  </a:lnTo>
                  <a:cubicBezTo>
                    <a:pt x="3613" y="811"/>
                    <a:pt x="2804" y="3"/>
                    <a:pt x="1807" y="2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72"/>
            <p:cNvSpPr/>
            <p:nvPr/>
          </p:nvSpPr>
          <p:spPr>
            <a:xfrm>
              <a:off x="1154806" y="4245976"/>
              <a:ext cx="375358" cy="332177"/>
            </a:xfrm>
            <a:custGeom>
              <a:avLst/>
              <a:gdLst/>
              <a:ahLst/>
              <a:cxnLst/>
              <a:rect l="l" t="t" r="r" b="b"/>
              <a:pathLst>
                <a:path w="20205" h="17883" extrusionOk="0">
                  <a:moveTo>
                    <a:pt x="13394" y="1184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0" y="1184"/>
                  </a:moveTo>
                  <a:lnTo>
                    <a:pt x="19020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2" y="5056"/>
                  </a:lnTo>
                  <a:lnTo>
                    <a:pt x="14931" y="1184"/>
                  </a:lnTo>
                  <a:close/>
                  <a:moveTo>
                    <a:pt x="1" y="1"/>
                  </a:moveTo>
                  <a:lnTo>
                    <a:pt x="1" y="17882"/>
                  </a:lnTo>
                  <a:lnTo>
                    <a:pt x="20204" y="17882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72"/>
            <p:cNvSpPr/>
            <p:nvPr/>
          </p:nvSpPr>
          <p:spPr>
            <a:xfrm>
              <a:off x="1201956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72"/>
            <p:cNvSpPr/>
            <p:nvPr/>
          </p:nvSpPr>
          <p:spPr>
            <a:xfrm>
              <a:off x="1242529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2"/>
            <p:cNvSpPr/>
            <p:nvPr/>
          </p:nvSpPr>
          <p:spPr>
            <a:xfrm>
              <a:off x="1283084" y="4281974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72"/>
            <p:cNvSpPr/>
            <p:nvPr/>
          </p:nvSpPr>
          <p:spPr>
            <a:xfrm>
              <a:off x="1203405" y="4359488"/>
              <a:ext cx="278179" cy="175738"/>
            </a:xfrm>
            <a:custGeom>
              <a:avLst/>
              <a:gdLst/>
              <a:ahLst/>
              <a:cxnLst/>
              <a:rect l="l" t="t" r="r" b="b"/>
              <a:pathLst>
                <a:path w="14974" h="9461" extrusionOk="0">
                  <a:moveTo>
                    <a:pt x="13790" y="1184"/>
                  </a:moveTo>
                  <a:lnTo>
                    <a:pt x="13790" y="8276"/>
                  </a:lnTo>
                  <a:lnTo>
                    <a:pt x="1184" y="827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9460"/>
                  </a:lnTo>
                  <a:lnTo>
                    <a:pt x="14974" y="9460"/>
                  </a:lnTo>
                  <a:lnTo>
                    <a:pt x="149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6" name="Google Shape;7526;p72"/>
          <p:cNvGrpSpPr/>
          <p:nvPr/>
        </p:nvGrpSpPr>
        <p:grpSpPr>
          <a:xfrm>
            <a:off x="1759513" y="2311403"/>
            <a:ext cx="362709" cy="362660"/>
            <a:chOff x="5644784" y="1994946"/>
            <a:chExt cx="375358" cy="375308"/>
          </a:xfrm>
        </p:grpSpPr>
        <p:sp>
          <p:nvSpPr>
            <p:cNvPr id="7527" name="Google Shape;7527;p72"/>
            <p:cNvSpPr/>
            <p:nvPr/>
          </p:nvSpPr>
          <p:spPr>
            <a:xfrm>
              <a:off x="5644784" y="1994946"/>
              <a:ext cx="375358" cy="375308"/>
            </a:xfrm>
            <a:custGeom>
              <a:avLst/>
              <a:gdLst/>
              <a:ahLst/>
              <a:cxnLst/>
              <a:rect l="l" t="t" r="r" b="b"/>
              <a:pathLst>
                <a:path w="20205" h="20205" extrusionOk="0">
                  <a:moveTo>
                    <a:pt x="8419" y="8813"/>
                  </a:moveTo>
                  <a:lnTo>
                    <a:pt x="8419" y="10607"/>
                  </a:lnTo>
                  <a:lnTo>
                    <a:pt x="6624" y="10607"/>
                  </a:lnTo>
                  <a:lnTo>
                    <a:pt x="8419" y="8813"/>
                  </a:lnTo>
                  <a:close/>
                  <a:moveTo>
                    <a:pt x="9895" y="1185"/>
                  </a:moveTo>
                  <a:cubicBezTo>
                    <a:pt x="12011" y="1185"/>
                    <a:pt x="13817" y="2763"/>
                    <a:pt x="14097" y="4856"/>
                  </a:cubicBezTo>
                  <a:lnTo>
                    <a:pt x="14173" y="5429"/>
                  </a:lnTo>
                  <a:lnTo>
                    <a:pt x="14747" y="5367"/>
                  </a:lnTo>
                  <a:cubicBezTo>
                    <a:pt x="14888" y="5352"/>
                    <a:pt x="15028" y="5344"/>
                    <a:pt x="15170" y="5344"/>
                  </a:cubicBezTo>
                  <a:cubicBezTo>
                    <a:pt x="17293" y="5344"/>
                    <a:pt x="19021" y="7072"/>
                    <a:pt x="19021" y="9196"/>
                  </a:cubicBezTo>
                  <a:cubicBezTo>
                    <a:pt x="19021" y="11319"/>
                    <a:pt x="17293" y="13048"/>
                    <a:pt x="15169" y="13048"/>
                  </a:cubicBezTo>
                  <a:lnTo>
                    <a:pt x="14925" y="13048"/>
                  </a:lnTo>
                  <a:lnTo>
                    <a:pt x="14925" y="7469"/>
                  </a:lnTo>
                  <a:lnTo>
                    <a:pt x="8089" y="7469"/>
                  </a:lnTo>
                  <a:lnTo>
                    <a:pt x="5280" y="10276"/>
                  </a:lnTo>
                  <a:lnTo>
                    <a:pt x="5280" y="13048"/>
                  </a:lnTo>
                  <a:lnTo>
                    <a:pt x="4337" y="13048"/>
                  </a:lnTo>
                  <a:cubicBezTo>
                    <a:pt x="2599" y="13048"/>
                    <a:pt x="1185" y="11634"/>
                    <a:pt x="1185" y="9896"/>
                  </a:cubicBezTo>
                  <a:cubicBezTo>
                    <a:pt x="1185" y="8159"/>
                    <a:pt x="2599" y="6745"/>
                    <a:pt x="4337" y="6745"/>
                  </a:cubicBezTo>
                  <a:cubicBezTo>
                    <a:pt x="4562" y="6745"/>
                    <a:pt x="4786" y="6769"/>
                    <a:pt x="5007" y="6816"/>
                  </a:cubicBezTo>
                  <a:lnTo>
                    <a:pt x="5861" y="7003"/>
                  </a:lnTo>
                  <a:lnTo>
                    <a:pt x="5716" y="6140"/>
                  </a:lnTo>
                  <a:cubicBezTo>
                    <a:pt x="5676" y="5904"/>
                    <a:pt x="5656" y="5664"/>
                    <a:pt x="5656" y="5423"/>
                  </a:cubicBezTo>
                  <a:cubicBezTo>
                    <a:pt x="5656" y="3085"/>
                    <a:pt x="7559" y="1185"/>
                    <a:pt x="9895" y="1185"/>
                  </a:cubicBezTo>
                  <a:close/>
                  <a:moveTo>
                    <a:pt x="13741" y="8653"/>
                  </a:moveTo>
                  <a:lnTo>
                    <a:pt x="13741" y="19020"/>
                  </a:lnTo>
                  <a:lnTo>
                    <a:pt x="6464" y="19020"/>
                  </a:lnTo>
                  <a:lnTo>
                    <a:pt x="6464" y="11791"/>
                  </a:lnTo>
                  <a:lnTo>
                    <a:pt x="9603" y="11791"/>
                  </a:lnTo>
                  <a:lnTo>
                    <a:pt x="9603" y="8653"/>
                  </a:lnTo>
                  <a:close/>
                  <a:moveTo>
                    <a:pt x="9895" y="1"/>
                  </a:moveTo>
                  <a:cubicBezTo>
                    <a:pt x="6905" y="1"/>
                    <a:pt x="4472" y="2433"/>
                    <a:pt x="4472" y="5423"/>
                  </a:cubicBezTo>
                  <a:cubicBezTo>
                    <a:pt x="4472" y="5470"/>
                    <a:pt x="4472" y="5516"/>
                    <a:pt x="4474" y="5562"/>
                  </a:cubicBezTo>
                  <a:cubicBezTo>
                    <a:pt x="4428" y="5561"/>
                    <a:pt x="4383" y="5561"/>
                    <a:pt x="4337" y="5561"/>
                  </a:cubicBezTo>
                  <a:cubicBezTo>
                    <a:pt x="1946" y="5561"/>
                    <a:pt x="1" y="7505"/>
                    <a:pt x="1" y="9896"/>
                  </a:cubicBezTo>
                  <a:cubicBezTo>
                    <a:pt x="1" y="12287"/>
                    <a:pt x="1946" y="14232"/>
                    <a:pt x="4337" y="14232"/>
                  </a:cubicBezTo>
                  <a:lnTo>
                    <a:pt x="5280" y="14232"/>
                  </a:lnTo>
                  <a:lnTo>
                    <a:pt x="5280" y="20204"/>
                  </a:lnTo>
                  <a:lnTo>
                    <a:pt x="14925" y="20204"/>
                  </a:lnTo>
                  <a:lnTo>
                    <a:pt x="14925" y="14232"/>
                  </a:lnTo>
                  <a:lnTo>
                    <a:pt x="15169" y="14232"/>
                  </a:lnTo>
                  <a:cubicBezTo>
                    <a:pt x="17946" y="14232"/>
                    <a:pt x="20205" y="11975"/>
                    <a:pt x="20205" y="9196"/>
                  </a:cubicBezTo>
                  <a:cubicBezTo>
                    <a:pt x="20205" y="6418"/>
                    <a:pt x="17947" y="4160"/>
                    <a:pt x="15170" y="4160"/>
                  </a:cubicBezTo>
                  <a:cubicBezTo>
                    <a:pt x="14585" y="1721"/>
                    <a:pt x="12403" y="1"/>
                    <a:pt x="9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2"/>
            <p:cNvSpPr/>
            <p:nvPr/>
          </p:nvSpPr>
          <p:spPr>
            <a:xfrm>
              <a:off x="5793682" y="2246098"/>
              <a:ext cx="77561" cy="22011"/>
            </a:xfrm>
            <a:custGeom>
              <a:avLst/>
              <a:gdLst/>
              <a:ahLst/>
              <a:cxnLst/>
              <a:rect l="l" t="t" r="r" b="b"/>
              <a:pathLst>
                <a:path w="4175" h="1185" extrusionOk="0">
                  <a:moveTo>
                    <a:pt x="0" y="1"/>
                  </a:moveTo>
                  <a:lnTo>
                    <a:pt x="0" y="1184"/>
                  </a:lnTo>
                  <a:lnTo>
                    <a:pt x="4175" y="1184"/>
                  </a:lnTo>
                  <a:lnTo>
                    <a:pt x="41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72"/>
            <p:cNvSpPr/>
            <p:nvPr/>
          </p:nvSpPr>
          <p:spPr>
            <a:xfrm>
              <a:off x="5793682" y="2290585"/>
              <a:ext cx="77561" cy="22011"/>
            </a:xfrm>
            <a:custGeom>
              <a:avLst/>
              <a:gdLst/>
              <a:ahLst/>
              <a:cxnLst/>
              <a:rect l="l" t="t" r="r" b="b"/>
              <a:pathLst>
                <a:path w="417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4175" y="118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0" name="Google Shape;7530;p72"/>
          <p:cNvGrpSpPr/>
          <p:nvPr/>
        </p:nvGrpSpPr>
        <p:grpSpPr>
          <a:xfrm>
            <a:off x="994989" y="2335030"/>
            <a:ext cx="362727" cy="320946"/>
            <a:chOff x="5089669" y="1976817"/>
            <a:chExt cx="375377" cy="332140"/>
          </a:xfrm>
        </p:grpSpPr>
        <p:sp>
          <p:nvSpPr>
            <p:cNvPr id="7531" name="Google Shape;7531;p72"/>
            <p:cNvSpPr/>
            <p:nvPr/>
          </p:nvSpPr>
          <p:spPr>
            <a:xfrm>
              <a:off x="5089669" y="1976817"/>
              <a:ext cx="375377" cy="332140"/>
            </a:xfrm>
            <a:custGeom>
              <a:avLst/>
              <a:gdLst/>
              <a:ahLst/>
              <a:cxnLst/>
              <a:rect l="l" t="t" r="r" b="b"/>
              <a:pathLst>
                <a:path w="20206" h="17881" extrusionOk="0">
                  <a:moveTo>
                    <a:pt x="13394" y="1184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4"/>
                  </a:lnTo>
                  <a:close/>
                  <a:moveTo>
                    <a:pt x="19022" y="1184"/>
                  </a:moveTo>
                  <a:lnTo>
                    <a:pt x="19022" y="16697"/>
                  </a:lnTo>
                  <a:lnTo>
                    <a:pt x="1184" y="16697"/>
                  </a:lnTo>
                  <a:lnTo>
                    <a:pt x="1184" y="5056"/>
                  </a:lnTo>
                  <a:lnTo>
                    <a:pt x="11724" y="5056"/>
                  </a:lnTo>
                  <a:lnTo>
                    <a:pt x="14932" y="1184"/>
                  </a:lnTo>
                  <a:close/>
                  <a:moveTo>
                    <a:pt x="0" y="0"/>
                  </a:moveTo>
                  <a:lnTo>
                    <a:pt x="0" y="17881"/>
                  </a:lnTo>
                  <a:lnTo>
                    <a:pt x="20206" y="17881"/>
                  </a:lnTo>
                  <a:lnTo>
                    <a:pt x="20206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72"/>
            <p:cNvSpPr/>
            <p:nvPr/>
          </p:nvSpPr>
          <p:spPr>
            <a:xfrm>
              <a:off x="5136856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72"/>
            <p:cNvSpPr/>
            <p:nvPr/>
          </p:nvSpPr>
          <p:spPr>
            <a:xfrm>
              <a:off x="5177392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72"/>
            <p:cNvSpPr/>
            <p:nvPr/>
          </p:nvSpPr>
          <p:spPr>
            <a:xfrm>
              <a:off x="5217984" y="2012815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72"/>
            <p:cNvSpPr/>
            <p:nvPr/>
          </p:nvSpPr>
          <p:spPr>
            <a:xfrm>
              <a:off x="5155397" y="2105486"/>
              <a:ext cx="243923" cy="77736"/>
            </a:xfrm>
            <a:custGeom>
              <a:avLst/>
              <a:gdLst/>
              <a:ahLst/>
              <a:cxnLst/>
              <a:rect l="l" t="t" r="r" b="b"/>
              <a:pathLst>
                <a:path w="13130" h="4185" extrusionOk="0">
                  <a:moveTo>
                    <a:pt x="11945" y="1185"/>
                  </a:moveTo>
                  <a:lnTo>
                    <a:pt x="11945" y="3000"/>
                  </a:lnTo>
                  <a:lnTo>
                    <a:pt x="1185" y="3000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4184"/>
                  </a:lnTo>
                  <a:lnTo>
                    <a:pt x="13129" y="4184"/>
                  </a:lnTo>
                  <a:lnTo>
                    <a:pt x="131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6" name="Google Shape;7536;p72"/>
          <p:cNvGrpSpPr/>
          <p:nvPr/>
        </p:nvGrpSpPr>
        <p:grpSpPr>
          <a:xfrm>
            <a:off x="7824349" y="1769211"/>
            <a:ext cx="286720" cy="362660"/>
            <a:chOff x="4609051" y="1919234"/>
            <a:chExt cx="296720" cy="375308"/>
          </a:xfrm>
        </p:grpSpPr>
        <p:sp>
          <p:nvSpPr>
            <p:cNvPr id="7537" name="Google Shape;7537;p72"/>
            <p:cNvSpPr/>
            <p:nvPr/>
          </p:nvSpPr>
          <p:spPr>
            <a:xfrm>
              <a:off x="4609051" y="2058547"/>
              <a:ext cx="296720" cy="235995"/>
            </a:xfrm>
            <a:custGeom>
              <a:avLst/>
              <a:gdLst/>
              <a:ahLst/>
              <a:cxnLst/>
              <a:rect l="l" t="t" r="r" b="b"/>
              <a:pathLst>
                <a:path w="15972" h="12705" extrusionOk="0">
                  <a:moveTo>
                    <a:pt x="5492" y="1184"/>
                  </a:moveTo>
                  <a:cubicBezTo>
                    <a:pt x="6541" y="1186"/>
                    <a:pt x="7392" y="2037"/>
                    <a:pt x="7394" y="3086"/>
                  </a:cubicBezTo>
                  <a:lnTo>
                    <a:pt x="7394" y="9684"/>
                  </a:lnTo>
                  <a:cubicBezTo>
                    <a:pt x="6852" y="9257"/>
                    <a:pt x="6181" y="9026"/>
                    <a:pt x="5492" y="9026"/>
                  </a:cubicBezTo>
                  <a:lnTo>
                    <a:pt x="1184" y="9026"/>
                  </a:lnTo>
                  <a:lnTo>
                    <a:pt x="1184" y="1184"/>
                  </a:lnTo>
                  <a:close/>
                  <a:moveTo>
                    <a:pt x="14786" y="1184"/>
                  </a:moveTo>
                  <a:lnTo>
                    <a:pt x="14786" y="9026"/>
                  </a:lnTo>
                  <a:lnTo>
                    <a:pt x="10480" y="9026"/>
                  </a:lnTo>
                  <a:cubicBezTo>
                    <a:pt x="9789" y="9026"/>
                    <a:pt x="9120" y="9257"/>
                    <a:pt x="8578" y="9684"/>
                  </a:cubicBezTo>
                  <a:lnTo>
                    <a:pt x="8578" y="3086"/>
                  </a:lnTo>
                  <a:cubicBezTo>
                    <a:pt x="8578" y="2037"/>
                    <a:pt x="9429" y="1186"/>
                    <a:pt x="10480" y="1184"/>
                  </a:cubicBezTo>
                  <a:close/>
                  <a:moveTo>
                    <a:pt x="5492" y="10209"/>
                  </a:moveTo>
                  <a:cubicBezTo>
                    <a:pt x="6313" y="10211"/>
                    <a:pt x="7041" y="10740"/>
                    <a:pt x="7298" y="11520"/>
                  </a:cubicBezTo>
                  <a:lnTo>
                    <a:pt x="1184" y="11520"/>
                  </a:lnTo>
                  <a:lnTo>
                    <a:pt x="1184" y="10209"/>
                  </a:lnTo>
                  <a:close/>
                  <a:moveTo>
                    <a:pt x="14786" y="10209"/>
                  </a:moveTo>
                  <a:lnTo>
                    <a:pt x="14786" y="11520"/>
                  </a:lnTo>
                  <a:lnTo>
                    <a:pt x="8672" y="11520"/>
                  </a:lnTo>
                  <a:cubicBezTo>
                    <a:pt x="8929" y="10740"/>
                    <a:pt x="9657" y="10211"/>
                    <a:pt x="10480" y="10209"/>
                  </a:cubicBezTo>
                  <a:close/>
                  <a:moveTo>
                    <a:pt x="0" y="0"/>
                  </a:moveTo>
                  <a:lnTo>
                    <a:pt x="0" y="12704"/>
                  </a:lnTo>
                  <a:lnTo>
                    <a:pt x="15971" y="12704"/>
                  </a:lnTo>
                  <a:lnTo>
                    <a:pt x="15971" y="0"/>
                  </a:lnTo>
                  <a:lnTo>
                    <a:pt x="10480" y="0"/>
                  </a:lnTo>
                  <a:cubicBezTo>
                    <a:pt x="9493" y="0"/>
                    <a:pt x="8566" y="473"/>
                    <a:pt x="7985" y="1272"/>
                  </a:cubicBezTo>
                  <a:cubicBezTo>
                    <a:pt x="7406" y="473"/>
                    <a:pt x="6479" y="0"/>
                    <a:pt x="54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2"/>
            <p:cNvSpPr/>
            <p:nvPr/>
          </p:nvSpPr>
          <p:spPr>
            <a:xfrm>
              <a:off x="4656145" y="2122630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1" y="1"/>
                  </a:moveTo>
                  <a:lnTo>
                    <a:pt x="1" y="1183"/>
                  </a:lnTo>
                  <a:lnTo>
                    <a:pt x="3508" y="1183"/>
                  </a:lnTo>
                  <a:lnTo>
                    <a:pt x="35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2"/>
            <p:cNvSpPr/>
            <p:nvPr/>
          </p:nvSpPr>
          <p:spPr>
            <a:xfrm>
              <a:off x="4656145" y="2169588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508" y="1184"/>
                  </a:lnTo>
                  <a:lnTo>
                    <a:pt x="35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72"/>
            <p:cNvSpPr/>
            <p:nvPr/>
          </p:nvSpPr>
          <p:spPr>
            <a:xfrm>
              <a:off x="4794194" y="2122630"/>
              <a:ext cx="65170" cy="21993"/>
            </a:xfrm>
            <a:custGeom>
              <a:avLst/>
              <a:gdLst/>
              <a:ahLst/>
              <a:cxnLst/>
              <a:rect l="l" t="t" r="r" b="b"/>
              <a:pathLst>
                <a:path w="3508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3507" y="1183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72"/>
            <p:cNvSpPr/>
            <p:nvPr/>
          </p:nvSpPr>
          <p:spPr>
            <a:xfrm>
              <a:off x="4794194" y="2169588"/>
              <a:ext cx="65170" cy="22011"/>
            </a:xfrm>
            <a:custGeom>
              <a:avLst/>
              <a:gdLst/>
              <a:ahLst/>
              <a:cxnLst/>
              <a:rect l="l" t="t" r="r" b="b"/>
              <a:pathLst>
                <a:path w="3508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3507" y="1184"/>
                  </a:lnTo>
                  <a:lnTo>
                    <a:pt x="3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72"/>
            <p:cNvSpPr/>
            <p:nvPr/>
          </p:nvSpPr>
          <p:spPr>
            <a:xfrm>
              <a:off x="4726071" y="2006704"/>
              <a:ext cx="62680" cy="29051"/>
            </a:xfrm>
            <a:custGeom>
              <a:avLst/>
              <a:gdLst/>
              <a:ahLst/>
              <a:cxnLst/>
              <a:rect l="l" t="t" r="r" b="b"/>
              <a:pathLst>
                <a:path w="3374" h="1564" extrusionOk="0">
                  <a:moveTo>
                    <a:pt x="1686" y="1"/>
                  </a:moveTo>
                  <a:cubicBezTo>
                    <a:pt x="1002" y="1"/>
                    <a:pt x="366" y="352"/>
                    <a:pt x="0" y="931"/>
                  </a:cubicBezTo>
                  <a:lnTo>
                    <a:pt x="999" y="1564"/>
                  </a:lnTo>
                  <a:cubicBezTo>
                    <a:pt x="1159" y="1312"/>
                    <a:pt x="1423" y="1185"/>
                    <a:pt x="1687" y="1185"/>
                  </a:cubicBezTo>
                  <a:cubicBezTo>
                    <a:pt x="1950" y="1185"/>
                    <a:pt x="2214" y="1312"/>
                    <a:pt x="2373" y="1564"/>
                  </a:cubicBezTo>
                  <a:lnTo>
                    <a:pt x="3373" y="931"/>
                  </a:lnTo>
                  <a:cubicBezTo>
                    <a:pt x="3007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72"/>
            <p:cNvSpPr/>
            <p:nvPr/>
          </p:nvSpPr>
          <p:spPr>
            <a:xfrm>
              <a:off x="4689659" y="1963888"/>
              <a:ext cx="135486" cy="49112"/>
            </a:xfrm>
            <a:custGeom>
              <a:avLst/>
              <a:gdLst/>
              <a:ahLst/>
              <a:cxnLst/>
              <a:rect l="l" t="t" r="r" b="b"/>
              <a:pathLst>
                <a:path w="7293" h="2644" extrusionOk="0">
                  <a:moveTo>
                    <a:pt x="3646" y="0"/>
                  </a:moveTo>
                  <a:cubicBezTo>
                    <a:pt x="2166" y="0"/>
                    <a:pt x="790" y="759"/>
                    <a:pt x="0" y="2010"/>
                  </a:cubicBezTo>
                  <a:lnTo>
                    <a:pt x="1000" y="2643"/>
                  </a:lnTo>
                  <a:cubicBezTo>
                    <a:pt x="1574" y="1735"/>
                    <a:pt x="2573" y="1184"/>
                    <a:pt x="3646" y="1184"/>
                  </a:cubicBezTo>
                  <a:cubicBezTo>
                    <a:pt x="4720" y="1184"/>
                    <a:pt x="5718" y="1735"/>
                    <a:pt x="6292" y="2643"/>
                  </a:cubicBezTo>
                  <a:lnTo>
                    <a:pt x="7292" y="2010"/>
                  </a:lnTo>
                  <a:cubicBezTo>
                    <a:pt x="6502" y="759"/>
                    <a:pt x="5126" y="0"/>
                    <a:pt x="3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72"/>
            <p:cNvSpPr/>
            <p:nvPr/>
          </p:nvSpPr>
          <p:spPr>
            <a:xfrm>
              <a:off x="4651482" y="1919234"/>
              <a:ext cx="211839" cy="70139"/>
            </a:xfrm>
            <a:custGeom>
              <a:avLst/>
              <a:gdLst/>
              <a:ahLst/>
              <a:cxnLst/>
              <a:rect l="l" t="t" r="r" b="b"/>
              <a:pathLst>
                <a:path w="11403" h="3776" extrusionOk="0">
                  <a:moveTo>
                    <a:pt x="5701" y="1"/>
                  </a:moveTo>
                  <a:cubicBezTo>
                    <a:pt x="3376" y="1"/>
                    <a:pt x="1246" y="1174"/>
                    <a:pt x="1" y="3142"/>
                  </a:cubicBezTo>
                  <a:lnTo>
                    <a:pt x="1001" y="3775"/>
                  </a:lnTo>
                  <a:cubicBezTo>
                    <a:pt x="2028" y="2152"/>
                    <a:pt x="3785" y="1183"/>
                    <a:pt x="5702" y="1183"/>
                  </a:cubicBezTo>
                  <a:lnTo>
                    <a:pt x="5702" y="1183"/>
                  </a:lnTo>
                  <a:cubicBezTo>
                    <a:pt x="7619" y="1183"/>
                    <a:pt x="9376" y="2152"/>
                    <a:pt x="10403" y="3775"/>
                  </a:cubicBezTo>
                  <a:lnTo>
                    <a:pt x="11403" y="3142"/>
                  </a:lnTo>
                  <a:cubicBezTo>
                    <a:pt x="10156" y="1174"/>
                    <a:pt x="8026" y="1"/>
                    <a:pt x="5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5" name="Google Shape;7545;p72"/>
          <p:cNvGrpSpPr/>
          <p:nvPr/>
        </p:nvGrpSpPr>
        <p:grpSpPr>
          <a:xfrm>
            <a:off x="6275792" y="1769382"/>
            <a:ext cx="362691" cy="362319"/>
            <a:chOff x="4055571" y="1936453"/>
            <a:chExt cx="375340" cy="374955"/>
          </a:xfrm>
        </p:grpSpPr>
        <p:sp>
          <p:nvSpPr>
            <p:cNvPr id="7546" name="Google Shape;7546;p72"/>
            <p:cNvSpPr/>
            <p:nvPr/>
          </p:nvSpPr>
          <p:spPr>
            <a:xfrm>
              <a:off x="4055571" y="1936453"/>
              <a:ext cx="375340" cy="374955"/>
            </a:xfrm>
            <a:custGeom>
              <a:avLst/>
              <a:gdLst/>
              <a:ahLst/>
              <a:cxnLst/>
              <a:rect l="l" t="t" r="r" b="b"/>
              <a:pathLst>
                <a:path w="20204" h="20186" extrusionOk="0">
                  <a:moveTo>
                    <a:pt x="13392" y="1185"/>
                  </a:moveTo>
                  <a:lnTo>
                    <a:pt x="11165" y="3872"/>
                  </a:lnTo>
                  <a:lnTo>
                    <a:pt x="1183" y="3872"/>
                  </a:lnTo>
                  <a:lnTo>
                    <a:pt x="1183" y="1185"/>
                  </a:lnTo>
                  <a:close/>
                  <a:moveTo>
                    <a:pt x="19018" y="1185"/>
                  </a:moveTo>
                  <a:lnTo>
                    <a:pt x="19020" y="16696"/>
                  </a:lnTo>
                  <a:lnTo>
                    <a:pt x="14405" y="16696"/>
                  </a:lnTo>
                  <a:lnTo>
                    <a:pt x="14088" y="16126"/>
                  </a:lnTo>
                  <a:lnTo>
                    <a:pt x="16074" y="15028"/>
                  </a:lnTo>
                  <a:lnTo>
                    <a:pt x="8407" y="9413"/>
                  </a:lnTo>
                  <a:lnTo>
                    <a:pt x="8927" y="16696"/>
                  </a:lnTo>
                  <a:lnTo>
                    <a:pt x="1183" y="16696"/>
                  </a:lnTo>
                  <a:lnTo>
                    <a:pt x="1183" y="5055"/>
                  </a:lnTo>
                  <a:lnTo>
                    <a:pt x="11720" y="5055"/>
                  </a:lnTo>
                  <a:lnTo>
                    <a:pt x="14929" y="1185"/>
                  </a:lnTo>
                  <a:close/>
                  <a:moveTo>
                    <a:pt x="9770" y="11878"/>
                  </a:moveTo>
                  <a:lnTo>
                    <a:pt x="13879" y="14888"/>
                  </a:lnTo>
                  <a:lnTo>
                    <a:pt x="12479" y="15661"/>
                  </a:lnTo>
                  <a:lnTo>
                    <a:pt x="13800" y="18053"/>
                  </a:lnTo>
                  <a:lnTo>
                    <a:pt x="12855" y="18577"/>
                  </a:lnTo>
                  <a:lnTo>
                    <a:pt x="11532" y="16185"/>
                  </a:lnTo>
                  <a:lnTo>
                    <a:pt x="10133" y="16959"/>
                  </a:lnTo>
                  <a:lnTo>
                    <a:pt x="9770" y="11878"/>
                  </a:lnTo>
                  <a:close/>
                  <a:moveTo>
                    <a:pt x="0" y="1"/>
                  </a:moveTo>
                  <a:lnTo>
                    <a:pt x="0" y="17880"/>
                  </a:lnTo>
                  <a:lnTo>
                    <a:pt x="9012" y="17880"/>
                  </a:lnTo>
                  <a:lnTo>
                    <a:pt x="9084" y="18891"/>
                  </a:lnTo>
                  <a:lnTo>
                    <a:pt x="11069" y="17793"/>
                  </a:lnTo>
                  <a:lnTo>
                    <a:pt x="12391" y="20185"/>
                  </a:lnTo>
                  <a:lnTo>
                    <a:pt x="15410" y="18517"/>
                  </a:lnTo>
                  <a:lnTo>
                    <a:pt x="15057" y="17880"/>
                  </a:lnTo>
                  <a:lnTo>
                    <a:pt x="20202" y="1788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72"/>
            <p:cNvSpPr/>
            <p:nvPr/>
          </p:nvSpPr>
          <p:spPr>
            <a:xfrm>
              <a:off x="4102721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72"/>
            <p:cNvSpPr/>
            <p:nvPr/>
          </p:nvSpPr>
          <p:spPr>
            <a:xfrm>
              <a:off x="4143257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0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72"/>
            <p:cNvSpPr/>
            <p:nvPr/>
          </p:nvSpPr>
          <p:spPr>
            <a:xfrm>
              <a:off x="4183849" y="1972433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0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72"/>
            <p:cNvSpPr/>
            <p:nvPr/>
          </p:nvSpPr>
          <p:spPr>
            <a:xfrm>
              <a:off x="4174858" y="2056522"/>
              <a:ext cx="38493" cy="45416"/>
            </a:xfrm>
            <a:custGeom>
              <a:avLst/>
              <a:gdLst/>
              <a:ahLst/>
              <a:cxnLst/>
              <a:rect l="l" t="t" r="r" b="b"/>
              <a:pathLst>
                <a:path w="2072" h="2445" extrusionOk="0">
                  <a:moveTo>
                    <a:pt x="1037" y="0"/>
                  </a:moveTo>
                  <a:lnTo>
                    <a:pt x="1" y="574"/>
                  </a:lnTo>
                  <a:lnTo>
                    <a:pt x="1035" y="2444"/>
                  </a:lnTo>
                  <a:lnTo>
                    <a:pt x="2071" y="1871"/>
                  </a:lnTo>
                  <a:lnTo>
                    <a:pt x="10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72"/>
            <p:cNvSpPr/>
            <p:nvPr/>
          </p:nvSpPr>
          <p:spPr>
            <a:xfrm>
              <a:off x="4225481" y="2051822"/>
              <a:ext cx="32195" cy="44320"/>
            </a:xfrm>
            <a:custGeom>
              <a:avLst/>
              <a:gdLst/>
              <a:ahLst/>
              <a:cxnLst/>
              <a:rect l="l" t="t" r="r" b="b"/>
              <a:pathLst>
                <a:path w="1733" h="2386" extrusionOk="0">
                  <a:moveTo>
                    <a:pt x="595" y="1"/>
                  </a:moveTo>
                  <a:lnTo>
                    <a:pt x="0" y="2055"/>
                  </a:lnTo>
                  <a:lnTo>
                    <a:pt x="1138" y="2385"/>
                  </a:lnTo>
                  <a:lnTo>
                    <a:pt x="1732" y="331"/>
                  </a:lnTo>
                  <a:lnTo>
                    <a:pt x="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72"/>
            <p:cNvSpPr/>
            <p:nvPr/>
          </p:nvSpPr>
          <p:spPr>
            <a:xfrm>
              <a:off x="4256468" y="2085035"/>
              <a:ext cx="45422" cy="38395"/>
            </a:xfrm>
            <a:custGeom>
              <a:avLst/>
              <a:gdLst/>
              <a:ahLst/>
              <a:cxnLst/>
              <a:rect l="l" t="t" r="r" b="b"/>
              <a:pathLst>
                <a:path w="2445" h="2067" extrusionOk="0">
                  <a:moveTo>
                    <a:pt x="1874" y="0"/>
                  </a:moveTo>
                  <a:lnTo>
                    <a:pt x="0" y="1027"/>
                  </a:lnTo>
                  <a:lnTo>
                    <a:pt x="569" y="2066"/>
                  </a:lnTo>
                  <a:lnTo>
                    <a:pt x="2444" y="1038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72"/>
            <p:cNvSpPr/>
            <p:nvPr/>
          </p:nvSpPr>
          <p:spPr>
            <a:xfrm>
              <a:off x="4142235" y="2100675"/>
              <a:ext cx="44233" cy="32135"/>
            </a:xfrm>
            <a:custGeom>
              <a:avLst/>
              <a:gdLst/>
              <a:ahLst/>
              <a:cxnLst/>
              <a:rect l="l" t="t" r="r" b="b"/>
              <a:pathLst>
                <a:path w="2381" h="1730" extrusionOk="0">
                  <a:moveTo>
                    <a:pt x="326" y="0"/>
                  </a:moveTo>
                  <a:lnTo>
                    <a:pt x="1" y="1139"/>
                  </a:lnTo>
                  <a:lnTo>
                    <a:pt x="2055" y="1729"/>
                  </a:lnTo>
                  <a:lnTo>
                    <a:pt x="2381" y="590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72"/>
            <p:cNvSpPr/>
            <p:nvPr/>
          </p:nvSpPr>
          <p:spPr>
            <a:xfrm>
              <a:off x="4147400" y="2145255"/>
              <a:ext cx="45422" cy="38580"/>
            </a:xfrm>
            <a:custGeom>
              <a:avLst/>
              <a:gdLst/>
              <a:ahLst/>
              <a:cxnLst/>
              <a:rect l="l" t="t" r="r" b="b"/>
              <a:pathLst>
                <a:path w="2445" h="2077" extrusionOk="0">
                  <a:moveTo>
                    <a:pt x="1868" y="1"/>
                  </a:moveTo>
                  <a:lnTo>
                    <a:pt x="0" y="1040"/>
                  </a:lnTo>
                  <a:lnTo>
                    <a:pt x="577" y="2076"/>
                  </a:lnTo>
                  <a:lnTo>
                    <a:pt x="2445" y="1036"/>
                  </a:lnTo>
                  <a:lnTo>
                    <a:pt x="18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5" name="Google Shape;7555;p72"/>
          <p:cNvGrpSpPr/>
          <p:nvPr/>
        </p:nvGrpSpPr>
        <p:grpSpPr>
          <a:xfrm>
            <a:off x="5520877" y="1769211"/>
            <a:ext cx="362601" cy="362660"/>
            <a:chOff x="3543204" y="1938403"/>
            <a:chExt cx="375247" cy="375308"/>
          </a:xfrm>
        </p:grpSpPr>
        <p:sp>
          <p:nvSpPr>
            <p:cNvPr id="7556" name="Google Shape;7556;p72"/>
            <p:cNvSpPr/>
            <p:nvPr/>
          </p:nvSpPr>
          <p:spPr>
            <a:xfrm>
              <a:off x="3543204" y="1938403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4447" y="1626"/>
                  </a:moveTo>
                  <a:lnTo>
                    <a:pt x="4447" y="4447"/>
                  </a:lnTo>
                  <a:lnTo>
                    <a:pt x="1627" y="4447"/>
                  </a:lnTo>
                  <a:lnTo>
                    <a:pt x="4447" y="1626"/>
                  </a:lnTo>
                  <a:close/>
                  <a:moveTo>
                    <a:pt x="19015" y="8654"/>
                  </a:moveTo>
                  <a:lnTo>
                    <a:pt x="19015" y="16009"/>
                  </a:lnTo>
                  <a:lnTo>
                    <a:pt x="3947" y="16009"/>
                  </a:lnTo>
                  <a:lnTo>
                    <a:pt x="3947" y="8654"/>
                  </a:lnTo>
                  <a:close/>
                  <a:moveTo>
                    <a:pt x="13931" y="1184"/>
                  </a:moveTo>
                  <a:lnTo>
                    <a:pt x="13931" y="7470"/>
                  </a:lnTo>
                  <a:lnTo>
                    <a:pt x="2763" y="7470"/>
                  </a:lnTo>
                  <a:lnTo>
                    <a:pt x="2763" y="17193"/>
                  </a:lnTo>
                  <a:lnTo>
                    <a:pt x="13931" y="17193"/>
                  </a:lnTo>
                  <a:lnTo>
                    <a:pt x="13931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30" y="5631"/>
                  </a:lnTo>
                  <a:lnTo>
                    <a:pt x="5630" y="1184"/>
                  </a:lnTo>
                  <a:close/>
                  <a:moveTo>
                    <a:pt x="4398" y="0"/>
                  </a:moveTo>
                  <a:lnTo>
                    <a:pt x="1" y="4399"/>
                  </a:lnTo>
                  <a:lnTo>
                    <a:pt x="1" y="20204"/>
                  </a:lnTo>
                  <a:lnTo>
                    <a:pt x="15113" y="20204"/>
                  </a:lnTo>
                  <a:lnTo>
                    <a:pt x="15113" y="17193"/>
                  </a:lnTo>
                  <a:lnTo>
                    <a:pt x="20199" y="17193"/>
                  </a:lnTo>
                  <a:lnTo>
                    <a:pt x="20199" y="7470"/>
                  </a:lnTo>
                  <a:lnTo>
                    <a:pt x="15113" y="7470"/>
                  </a:lnTo>
                  <a:lnTo>
                    <a:pt x="151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72"/>
            <p:cNvSpPr/>
            <p:nvPr/>
          </p:nvSpPr>
          <p:spPr>
            <a:xfrm>
              <a:off x="3673748" y="2020988"/>
              <a:ext cx="100746" cy="22011"/>
            </a:xfrm>
            <a:custGeom>
              <a:avLst/>
              <a:gdLst/>
              <a:ahLst/>
              <a:cxnLst/>
              <a:rect l="l" t="t" r="r" b="b"/>
              <a:pathLst>
                <a:path w="542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423" y="1185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72"/>
            <p:cNvSpPr/>
            <p:nvPr/>
          </p:nvSpPr>
          <p:spPr>
            <a:xfrm>
              <a:off x="3635831" y="2120030"/>
              <a:ext cx="67696" cy="95476"/>
            </a:xfrm>
            <a:custGeom>
              <a:avLst/>
              <a:gdLst/>
              <a:ahLst/>
              <a:cxnLst/>
              <a:rect l="l" t="t" r="r" b="b"/>
              <a:pathLst>
                <a:path w="3644" h="5140" extrusionOk="0">
                  <a:moveTo>
                    <a:pt x="0" y="0"/>
                  </a:moveTo>
                  <a:lnTo>
                    <a:pt x="0" y="1184"/>
                  </a:lnTo>
                  <a:lnTo>
                    <a:pt x="1229" y="1184"/>
                  </a:lnTo>
                  <a:lnTo>
                    <a:pt x="1229" y="5139"/>
                  </a:lnTo>
                  <a:lnTo>
                    <a:pt x="2413" y="5139"/>
                  </a:lnTo>
                  <a:lnTo>
                    <a:pt x="2413" y="1184"/>
                  </a:lnTo>
                  <a:lnTo>
                    <a:pt x="3643" y="1184"/>
                  </a:lnTo>
                  <a:lnTo>
                    <a:pt x="3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72"/>
            <p:cNvSpPr/>
            <p:nvPr/>
          </p:nvSpPr>
          <p:spPr>
            <a:xfrm>
              <a:off x="3809420" y="2120030"/>
              <a:ext cx="67734" cy="95476"/>
            </a:xfrm>
            <a:custGeom>
              <a:avLst/>
              <a:gdLst/>
              <a:ahLst/>
              <a:cxnLst/>
              <a:rect l="l" t="t" r="r" b="b"/>
              <a:pathLst>
                <a:path w="3646" h="5140" extrusionOk="0">
                  <a:moveTo>
                    <a:pt x="1" y="0"/>
                  </a:moveTo>
                  <a:lnTo>
                    <a:pt x="1" y="1184"/>
                  </a:lnTo>
                  <a:lnTo>
                    <a:pt x="1231" y="1184"/>
                  </a:lnTo>
                  <a:lnTo>
                    <a:pt x="1231" y="5139"/>
                  </a:lnTo>
                  <a:lnTo>
                    <a:pt x="2415" y="5139"/>
                  </a:lnTo>
                  <a:lnTo>
                    <a:pt x="2415" y="1184"/>
                  </a:lnTo>
                  <a:lnTo>
                    <a:pt x="3645" y="1184"/>
                  </a:lnTo>
                  <a:lnTo>
                    <a:pt x="36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72"/>
            <p:cNvSpPr/>
            <p:nvPr/>
          </p:nvSpPr>
          <p:spPr>
            <a:xfrm>
              <a:off x="3718613" y="2120141"/>
              <a:ext cx="77190" cy="95494"/>
            </a:xfrm>
            <a:custGeom>
              <a:avLst/>
              <a:gdLst/>
              <a:ahLst/>
              <a:cxnLst/>
              <a:rect l="l" t="t" r="r" b="b"/>
              <a:pathLst>
                <a:path w="4155" h="5141" extrusionOk="0">
                  <a:moveTo>
                    <a:pt x="2791" y="0"/>
                  </a:moveTo>
                  <a:lnTo>
                    <a:pt x="2078" y="1316"/>
                  </a:lnTo>
                  <a:lnTo>
                    <a:pt x="1364" y="2"/>
                  </a:lnTo>
                  <a:lnTo>
                    <a:pt x="16" y="2"/>
                  </a:lnTo>
                  <a:lnTo>
                    <a:pt x="1403" y="2558"/>
                  </a:lnTo>
                  <a:lnTo>
                    <a:pt x="1" y="5141"/>
                  </a:lnTo>
                  <a:lnTo>
                    <a:pt x="1350" y="5139"/>
                  </a:lnTo>
                  <a:lnTo>
                    <a:pt x="2078" y="3798"/>
                  </a:lnTo>
                  <a:lnTo>
                    <a:pt x="2806" y="5139"/>
                  </a:lnTo>
                  <a:lnTo>
                    <a:pt x="4154" y="5139"/>
                  </a:lnTo>
                  <a:lnTo>
                    <a:pt x="2752" y="2558"/>
                  </a:lnTo>
                  <a:lnTo>
                    <a:pt x="41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1" name="Google Shape;7561;p72"/>
          <p:cNvGrpSpPr/>
          <p:nvPr/>
        </p:nvGrpSpPr>
        <p:grpSpPr>
          <a:xfrm>
            <a:off x="4776190" y="1758079"/>
            <a:ext cx="362709" cy="362642"/>
            <a:chOff x="3043674" y="1916113"/>
            <a:chExt cx="375358" cy="375289"/>
          </a:xfrm>
        </p:grpSpPr>
        <p:sp>
          <p:nvSpPr>
            <p:cNvPr id="7562" name="Google Shape;7562;p72"/>
            <p:cNvSpPr/>
            <p:nvPr/>
          </p:nvSpPr>
          <p:spPr>
            <a:xfrm>
              <a:off x="3043674" y="1916113"/>
              <a:ext cx="375358" cy="375289"/>
            </a:xfrm>
            <a:custGeom>
              <a:avLst/>
              <a:gdLst/>
              <a:ahLst/>
              <a:cxnLst/>
              <a:rect l="l" t="t" r="r" b="b"/>
              <a:pathLst>
                <a:path w="20205" h="20204" extrusionOk="0">
                  <a:moveTo>
                    <a:pt x="5428" y="1184"/>
                  </a:moveTo>
                  <a:lnTo>
                    <a:pt x="5428" y="3085"/>
                  </a:lnTo>
                  <a:cubicBezTo>
                    <a:pt x="5428" y="3429"/>
                    <a:pt x="5147" y="3710"/>
                    <a:pt x="4802" y="3710"/>
                  </a:cubicBezTo>
                  <a:cubicBezTo>
                    <a:pt x="4457" y="3710"/>
                    <a:pt x="4177" y="3429"/>
                    <a:pt x="4177" y="3085"/>
                  </a:cubicBezTo>
                  <a:lnTo>
                    <a:pt x="4177" y="1184"/>
                  </a:lnTo>
                  <a:close/>
                  <a:moveTo>
                    <a:pt x="16028" y="1184"/>
                  </a:moveTo>
                  <a:lnTo>
                    <a:pt x="16028" y="3085"/>
                  </a:lnTo>
                  <a:cubicBezTo>
                    <a:pt x="16034" y="3434"/>
                    <a:pt x="15753" y="3721"/>
                    <a:pt x="15404" y="3721"/>
                  </a:cubicBezTo>
                  <a:cubicBezTo>
                    <a:pt x="15055" y="3721"/>
                    <a:pt x="14773" y="3434"/>
                    <a:pt x="14778" y="3085"/>
                  </a:cubicBezTo>
                  <a:lnTo>
                    <a:pt x="14778" y="1184"/>
                  </a:lnTo>
                  <a:close/>
                  <a:moveTo>
                    <a:pt x="19022" y="3276"/>
                  </a:moveTo>
                  <a:lnTo>
                    <a:pt x="19022" y="5974"/>
                  </a:lnTo>
                  <a:lnTo>
                    <a:pt x="1184" y="5974"/>
                  </a:lnTo>
                  <a:lnTo>
                    <a:pt x="1184" y="3276"/>
                  </a:lnTo>
                  <a:lnTo>
                    <a:pt x="3003" y="3276"/>
                  </a:lnTo>
                  <a:cubicBezTo>
                    <a:pt x="3100" y="4195"/>
                    <a:pt x="3876" y="4893"/>
                    <a:pt x="4802" y="4893"/>
                  </a:cubicBezTo>
                  <a:cubicBezTo>
                    <a:pt x="5726" y="4893"/>
                    <a:pt x="6503" y="4195"/>
                    <a:pt x="6600" y="3276"/>
                  </a:cubicBezTo>
                  <a:lnTo>
                    <a:pt x="13605" y="3276"/>
                  </a:lnTo>
                  <a:cubicBezTo>
                    <a:pt x="13703" y="4195"/>
                    <a:pt x="14478" y="4893"/>
                    <a:pt x="15404" y="4893"/>
                  </a:cubicBezTo>
                  <a:cubicBezTo>
                    <a:pt x="16328" y="4893"/>
                    <a:pt x="17105" y="4195"/>
                    <a:pt x="17202" y="3276"/>
                  </a:cubicBezTo>
                  <a:close/>
                  <a:moveTo>
                    <a:pt x="19022" y="7158"/>
                  </a:moveTo>
                  <a:lnTo>
                    <a:pt x="19022" y="19020"/>
                  </a:lnTo>
                  <a:lnTo>
                    <a:pt x="1184" y="19020"/>
                  </a:lnTo>
                  <a:lnTo>
                    <a:pt x="1184" y="7158"/>
                  </a:lnTo>
                  <a:close/>
                  <a:moveTo>
                    <a:pt x="2994" y="0"/>
                  </a:moveTo>
                  <a:lnTo>
                    <a:pt x="2994" y="2092"/>
                  </a:lnTo>
                  <a:lnTo>
                    <a:pt x="1" y="2092"/>
                  </a:lnTo>
                  <a:lnTo>
                    <a:pt x="1" y="20204"/>
                  </a:lnTo>
                  <a:lnTo>
                    <a:pt x="20204" y="20204"/>
                  </a:lnTo>
                  <a:lnTo>
                    <a:pt x="20204" y="2092"/>
                  </a:lnTo>
                  <a:lnTo>
                    <a:pt x="17212" y="2092"/>
                  </a:lnTo>
                  <a:lnTo>
                    <a:pt x="17212" y="0"/>
                  </a:lnTo>
                  <a:lnTo>
                    <a:pt x="13595" y="0"/>
                  </a:lnTo>
                  <a:lnTo>
                    <a:pt x="13595" y="2092"/>
                  </a:lnTo>
                  <a:lnTo>
                    <a:pt x="6610" y="2092"/>
                  </a:lnTo>
                  <a:lnTo>
                    <a:pt x="66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2"/>
            <p:cNvSpPr/>
            <p:nvPr/>
          </p:nvSpPr>
          <p:spPr>
            <a:xfrm>
              <a:off x="3098644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2"/>
            <p:cNvSpPr/>
            <p:nvPr/>
          </p:nvSpPr>
          <p:spPr>
            <a:xfrm>
              <a:off x="3196529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72"/>
            <p:cNvSpPr/>
            <p:nvPr/>
          </p:nvSpPr>
          <p:spPr>
            <a:xfrm>
              <a:off x="3294377" y="2076899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5"/>
                  </a:moveTo>
                  <a:lnTo>
                    <a:pt x="2566" y="2566"/>
                  </a:lnTo>
                  <a:lnTo>
                    <a:pt x="1185" y="2566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72"/>
            <p:cNvSpPr/>
            <p:nvPr/>
          </p:nvSpPr>
          <p:spPr>
            <a:xfrm>
              <a:off x="3098644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72"/>
            <p:cNvSpPr/>
            <p:nvPr/>
          </p:nvSpPr>
          <p:spPr>
            <a:xfrm>
              <a:off x="3196529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72"/>
            <p:cNvSpPr/>
            <p:nvPr/>
          </p:nvSpPr>
          <p:spPr>
            <a:xfrm>
              <a:off x="3294377" y="2173656"/>
              <a:ext cx="69666" cy="69656"/>
            </a:xfrm>
            <a:custGeom>
              <a:avLst/>
              <a:gdLst/>
              <a:ahLst/>
              <a:cxnLst/>
              <a:rect l="l" t="t" r="r" b="b"/>
              <a:pathLst>
                <a:path w="3750" h="3750" extrusionOk="0">
                  <a:moveTo>
                    <a:pt x="2566" y="1183"/>
                  </a:moveTo>
                  <a:lnTo>
                    <a:pt x="2566" y="2564"/>
                  </a:lnTo>
                  <a:lnTo>
                    <a:pt x="1185" y="2564"/>
                  </a:lnTo>
                  <a:lnTo>
                    <a:pt x="1185" y="1183"/>
                  </a:lnTo>
                  <a:close/>
                  <a:moveTo>
                    <a:pt x="1" y="1"/>
                  </a:moveTo>
                  <a:lnTo>
                    <a:pt x="1" y="3750"/>
                  </a:lnTo>
                  <a:lnTo>
                    <a:pt x="3750" y="3750"/>
                  </a:lnTo>
                  <a:lnTo>
                    <a:pt x="3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9" name="Google Shape;7569;p72"/>
          <p:cNvGrpSpPr/>
          <p:nvPr/>
        </p:nvGrpSpPr>
        <p:grpSpPr>
          <a:xfrm>
            <a:off x="4064883" y="1765567"/>
            <a:ext cx="271300" cy="362660"/>
            <a:chOff x="2614478" y="1975201"/>
            <a:chExt cx="280762" cy="375308"/>
          </a:xfrm>
        </p:grpSpPr>
        <p:sp>
          <p:nvSpPr>
            <p:cNvPr id="7570" name="Google Shape;7570;p72"/>
            <p:cNvSpPr/>
            <p:nvPr/>
          </p:nvSpPr>
          <p:spPr>
            <a:xfrm>
              <a:off x="2614478" y="1975201"/>
              <a:ext cx="280762" cy="375308"/>
            </a:xfrm>
            <a:custGeom>
              <a:avLst/>
              <a:gdLst/>
              <a:ahLst/>
              <a:cxnLst/>
              <a:rect l="l" t="t" r="r" b="b"/>
              <a:pathLst>
                <a:path w="15113" h="20205" extrusionOk="0">
                  <a:moveTo>
                    <a:pt x="4447" y="1627"/>
                  </a:moveTo>
                  <a:lnTo>
                    <a:pt x="4447" y="4447"/>
                  </a:lnTo>
                  <a:lnTo>
                    <a:pt x="1626" y="4447"/>
                  </a:lnTo>
                  <a:lnTo>
                    <a:pt x="4447" y="1627"/>
                  </a:lnTo>
                  <a:close/>
                  <a:moveTo>
                    <a:pt x="13929" y="1185"/>
                  </a:moveTo>
                  <a:lnTo>
                    <a:pt x="13930" y="19020"/>
                  </a:lnTo>
                  <a:lnTo>
                    <a:pt x="1183" y="19020"/>
                  </a:lnTo>
                  <a:lnTo>
                    <a:pt x="1183" y="5631"/>
                  </a:lnTo>
                  <a:lnTo>
                    <a:pt x="5629" y="5631"/>
                  </a:lnTo>
                  <a:lnTo>
                    <a:pt x="5629" y="1185"/>
                  </a:lnTo>
                  <a:close/>
                  <a:moveTo>
                    <a:pt x="4397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3" y="20204"/>
                  </a:lnTo>
                  <a:lnTo>
                    <a:pt x="151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72"/>
            <p:cNvSpPr/>
            <p:nvPr/>
          </p:nvSpPr>
          <p:spPr>
            <a:xfrm>
              <a:off x="2696051" y="2106526"/>
              <a:ext cx="117614" cy="139591"/>
            </a:xfrm>
            <a:custGeom>
              <a:avLst/>
              <a:gdLst/>
              <a:ahLst/>
              <a:cxnLst/>
              <a:rect l="l" t="t" r="r" b="b"/>
              <a:pathLst>
                <a:path w="6331" h="7515" extrusionOk="0">
                  <a:moveTo>
                    <a:pt x="2574" y="0"/>
                  </a:moveTo>
                  <a:lnTo>
                    <a:pt x="2574" y="5248"/>
                  </a:lnTo>
                  <a:lnTo>
                    <a:pt x="838" y="3513"/>
                  </a:lnTo>
                  <a:lnTo>
                    <a:pt x="0" y="4349"/>
                  </a:lnTo>
                  <a:lnTo>
                    <a:pt x="3166" y="7515"/>
                  </a:lnTo>
                  <a:lnTo>
                    <a:pt x="6331" y="4349"/>
                  </a:lnTo>
                  <a:lnTo>
                    <a:pt x="5493" y="3512"/>
                  </a:lnTo>
                  <a:lnTo>
                    <a:pt x="3758" y="5248"/>
                  </a:lnTo>
                  <a:lnTo>
                    <a:pt x="37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72"/>
            <p:cNvSpPr/>
            <p:nvPr/>
          </p:nvSpPr>
          <p:spPr>
            <a:xfrm>
              <a:off x="2673591" y="2246507"/>
              <a:ext cx="162553" cy="50022"/>
            </a:xfrm>
            <a:custGeom>
              <a:avLst/>
              <a:gdLst/>
              <a:ahLst/>
              <a:cxnLst/>
              <a:rect l="l" t="t" r="r" b="b"/>
              <a:pathLst>
                <a:path w="8750" h="2693" extrusionOk="0">
                  <a:moveTo>
                    <a:pt x="0" y="1"/>
                  </a:moveTo>
                  <a:lnTo>
                    <a:pt x="0" y="2693"/>
                  </a:lnTo>
                  <a:lnTo>
                    <a:pt x="8749" y="2693"/>
                  </a:lnTo>
                  <a:lnTo>
                    <a:pt x="8749" y="1"/>
                  </a:lnTo>
                  <a:lnTo>
                    <a:pt x="7565" y="1"/>
                  </a:lnTo>
                  <a:lnTo>
                    <a:pt x="7565" y="1509"/>
                  </a:lnTo>
                  <a:lnTo>
                    <a:pt x="1184" y="1509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3" name="Google Shape;7573;p72"/>
          <p:cNvGrpSpPr/>
          <p:nvPr/>
        </p:nvGrpSpPr>
        <p:grpSpPr>
          <a:xfrm>
            <a:off x="2510686" y="1781552"/>
            <a:ext cx="362727" cy="337980"/>
            <a:chOff x="2053418" y="1994444"/>
            <a:chExt cx="375377" cy="349767"/>
          </a:xfrm>
        </p:grpSpPr>
        <p:sp>
          <p:nvSpPr>
            <p:cNvPr id="7574" name="Google Shape;7574;p72"/>
            <p:cNvSpPr/>
            <p:nvPr/>
          </p:nvSpPr>
          <p:spPr>
            <a:xfrm>
              <a:off x="2142368" y="2103015"/>
              <a:ext cx="197479" cy="197489"/>
            </a:xfrm>
            <a:custGeom>
              <a:avLst/>
              <a:gdLst/>
              <a:ahLst/>
              <a:cxnLst/>
              <a:rect l="l" t="t" r="r" b="b"/>
              <a:pathLst>
                <a:path w="10630" h="10632" extrusionOk="0">
                  <a:moveTo>
                    <a:pt x="3696" y="1516"/>
                  </a:moveTo>
                  <a:cubicBezTo>
                    <a:pt x="3341" y="2394"/>
                    <a:pt x="3146" y="3556"/>
                    <a:pt x="3099" y="4723"/>
                  </a:cubicBezTo>
                  <a:lnTo>
                    <a:pt x="1226" y="4723"/>
                  </a:lnTo>
                  <a:cubicBezTo>
                    <a:pt x="1435" y="3278"/>
                    <a:pt x="2394" y="2073"/>
                    <a:pt x="3694" y="1516"/>
                  </a:cubicBezTo>
                  <a:close/>
                  <a:moveTo>
                    <a:pt x="6936" y="1516"/>
                  </a:moveTo>
                  <a:lnTo>
                    <a:pt x="6936" y="1516"/>
                  </a:lnTo>
                  <a:cubicBezTo>
                    <a:pt x="8236" y="2073"/>
                    <a:pt x="9196" y="3278"/>
                    <a:pt x="9404" y="4723"/>
                  </a:cubicBezTo>
                  <a:lnTo>
                    <a:pt x="7533" y="4723"/>
                  </a:lnTo>
                  <a:cubicBezTo>
                    <a:pt x="7484" y="3556"/>
                    <a:pt x="7290" y="2394"/>
                    <a:pt x="6936" y="1516"/>
                  </a:cubicBezTo>
                  <a:close/>
                  <a:moveTo>
                    <a:pt x="5313" y="1185"/>
                  </a:moveTo>
                  <a:cubicBezTo>
                    <a:pt x="5371" y="1195"/>
                    <a:pt x="5664" y="1412"/>
                    <a:pt x="5938" y="2245"/>
                  </a:cubicBezTo>
                  <a:cubicBezTo>
                    <a:pt x="6162" y="2927"/>
                    <a:pt x="6304" y="3792"/>
                    <a:pt x="6348" y="4725"/>
                  </a:cubicBezTo>
                  <a:lnTo>
                    <a:pt x="4281" y="4725"/>
                  </a:lnTo>
                  <a:cubicBezTo>
                    <a:pt x="4324" y="3792"/>
                    <a:pt x="4465" y="2927"/>
                    <a:pt x="4690" y="2245"/>
                  </a:cubicBezTo>
                  <a:cubicBezTo>
                    <a:pt x="4965" y="1412"/>
                    <a:pt x="5258" y="1195"/>
                    <a:pt x="5313" y="1185"/>
                  </a:cubicBezTo>
                  <a:close/>
                  <a:moveTo>
                    <a:pt x="9402" y="5907"/>
                  </a:moveTo>
                  <a:cubicBezTo>
                    <a:pt x="9195" y="7352"/>
                    <a:pt x="8236" y="8558"/>
                    <a:pt x="6936" y="9115"/>
                  </a:cubicBezTo>
                  <a:lnTo>
                    <a:pt x="6936" y="9115"/>
                  </a:lnTo>
                  <a:cubicBezTo>
                    <a:pt x="7288" y="8236"/>
                    <a:pt x="7484" y="7075"/>
                    <a:pt x="7533" y="5907"/>
                  </a:cubicBezTo>
                  <a:close/>
                  <a:moveTo>
                    <a:pt x="3099" y="5907"/>
                  </a:moveTo>
                  <a:cubicBezTo>
                    <a:pt x="3146" y="7075"/>
                    <a:pt x="3342" y="8237"/>
                    <a:pt x="3696" y="9116"/>
                  </a:cubicBezTo>
                  <a:cubicBezTo>
                    <a:pt x="2394" y="8559"/>
                    <a:pt x="1435" y="7353"/>
                    <a:pt x="1226" y="5907"/>
                  </a:cubicBezTo>
                  <a:close/>
                  <a:moveTo>
                    <a:pt x="6349" y="5907"/>
                  </a:moveTo>
                  <a:cubicBezTo>
                    <a:pt x="6307" y="6841"/>
                    <a:pt x="6165" y="7706"/>
                    <a:pt x="5940" y="8387"/>
                  </a:cubicBezTo>
                  <a:cubicBezTo>
                    <a:pt x="5665" y="9222"/>
                    <a:pt x="5373" y="9438"/>
                    <a:pt x="5317" y="9447"/>
                  </a:cubicBezTo>
                  <a:lnTo>
                    <a:pt x="5316" y="9447"/>
                  </a:lnTo>
                  <a:cubicBezTo>
                    <a:pt x="5258" y="9438"/>
                    <a:pt x="4966" y="9222"/>
                    <a:pt x="4690" y="8387"/>
                  </a:cubicBezTo>
                  <a:cubicBezTo>
                    <a:pt x="4466" y="7706"/>
                    <a:pt x="4324" y="6842"/>
                    <a:pt x="4283" y="5907"/>
                  </a:cubicBezTo>
                  <a:close/>
                  <a:moveTo>
                    <a:pt x="5316" y="1"/>
                  </a:moveTo>
                  <a:cubicBezTo>
                    <a:pt x="2385" y="1"/>
                    <a:pt x="1" y="2387"/>
                    <a:pt x="1" y="5316"/>
                  </a:cubicBezTo>
                  <a:cubicBezTo>
                    <a:pt x="1" y="8247"/>
                    <a:pt x="2384" y="10631"/>
                    <a:pt x="5314" y="10631"/>
                  </a:cubicBezTo>
                  <a:cubicBezTo>
                    <a:pt x="8245" y="10631"/>
                    <a:pt x="10630" y="8247"/>
                    <a:pt x="10630" y="5316"/>
                  </a:cubicBezTo>
                  <a:cubicBezTo>
                    <a:pt x="10630" y="2387"/>
                    <a:pt x="8245" y="1"/>
                    <a:pt x="5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2"/>
            <p:cNvSpPr/>
            <p:nvPr/>
          </p:nvSpPr>
          <p:spPr>
            <a:xfrm>
              <a:off x="2053418" y="1994444"/>
              <a:ext cx="375377" cy="349767"/>
            </a:xfrm>
            <a:custGeom>
              <a:avLst/>
              <a:gdLst/>
              <a:ahLst/>
              <a:cxnLst/>
              <a:rect l="l" t="t" r="r" b="b"/>
              <a:pathLst>
                <a:path w="20206" h="18830" extrusionOk="0">
                  <a:moveTo>
                    <a:pt x="17720" y="2061"/>
                  </a:moveTo>
                  <a:lnTo>
                    <a:pt x="17720" y="3327"/>
                  </a:lnTo>
                  <a:lnTo>
                    <a:pt x="10865" y="3327"/>
                  </a:lnTo>
                  <a:lnTo>
                    <a:pt x="10144" y="2061"/>
                  </a:lnTo>
                  <a:close/>
                  <a:moveTo>
                    <a:pt x="8282" y="1185"/>
                  </a:moveTo>
                  <a:lnTo>
                    <a:pt x="10177" y="4511"/>
                  </a:lnTo>
                  <a:lnTo>
                    <a:pt x="19022" y="4511"/>
                  </a:lnTo>
                  <a:lnTo>
                    <a:pt x="19022" y="17645"/>
                  </a:lnTo>
                  <a:lnTo>
                    <a:pt x="1185" y="17645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18829"/>
                  </a:lnTo>
                  <a:lnTo>
                    <a:pt x="20206" y="18829"/>
                  </a:lnTo>
                  <a:lnTo>
                    <a:pt x="20206" y="3327"/>
                  </a:lnTo>
                  <a:lnTo>
                    <a:pt x="18902" y="3327"/>
                  </a:lnTo>
                  <a:lnTo>
                    <a:pt x="18902" y="879"/>
                  </a:lnTo>
                  <a:lnTo>
                    <a:pt x="9471" y="879"/>
                  </a:lnTo>
                  <a:lnTo>
                    <a:pt x="89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6" name="Google Shape;7576;p72"/>
          <p:cNvGrpSpPr/>
          <p:nvPr/>
        </p:nvGrpSpPr>
        <p:grpSpPr>
          <a:xfrm>
            <a:off x="1758490" y="1768157"/>
            <a:ext cx="362709" cy="352285"/>
            <a:chOff x="1542890" y="2024629"/>
            <a:chExt cx="375358" cy="364572"/>
          </a:xfrm>
        </p:grpSpPr>
        <p:sp>
          <p:nvSpPr>
            <p:cNvPr id="7577" name="Google Shape;7577;p72"/>
            <p:cNvSpPr/>
            <p:nvPr/>
          </p:nvSpPr>
          <p:spPr>
            <a:xfrm>
              <a:off x="1542890" y="2024629"/>
              <a:ext cx="375358" cy="364572"/>
            </a:xfrm>
            <a:custGeom>
              <a:avLst/>
              <a:gdLst/>
              <a:ahLst/>
              <a:cxnLst/>
              <a:rect l="l" t="t" r="r" b="b"/>
              <a:pathLst>
                <a:path w="20205" h="19627" extrusionOk="0">
                  <a:moveTo>
                    <a:pt x="7426" y="1693"/>
                  </a:moveTo>
                  <a:lnTo>
                    <a:pt x="7426" y="3681"/>
                  </a:lnTo>
                  <a:lnTo>
                    <a:pt x="5440" y="3681"/>
                  </a:lnTo>
                  <a:lnTo>
                    <a:pt x="7426" y="1693"/>
                  </a:lnTo>
                  <a:close/>
                  <a:moveTo>
                    <a:pt x="3745" y="6671"/>
                  </a:moveTo>
                  <a:lnTo>
                    <a:pt x="3745" y="15744"/>
                  </a:lnTo>
                  <a:lnTo>
                    <a:pt x="2372" y="15744"/>
                  </a:lnTo>
                  <a:lnTo>
                    <a:pt x="2372" y="6671"/>
                  </a:lnTo>
                  <a:close/>
                  <a:moveTo>
                    <a:pt x="15276" y="1184"/>
                  </a:moveTo>
                  <a:lnTo>
                    <a:pt x="15276" y="15744"/>
                  </a:lnTo>
                  <a:lnTo>
                    <a:pt x="4929" y="15744"/>
                  </a:lnTo>
                  <a:lnTo>
                    <a:pt x="4929" y="4864"/>
                  </a:lnTo>
                  <a:lnTo>
                    <a:pt x="8610" y="4864"/>
                  </a:lnTo>
                  <a:lnTo>
                    <a:pt x="8610" y="1184"/>
                  </a:lnTo>
                  <a:close/>
                  <a:moveTo>
                    <a:pt x="17819" y="6671"/>
                  </a:moveTo>
                  <a:lnTo>
                    <a:pt x="17819" y="15744"/>
                  </a:lnTo>
                  <a:lnTo>
                    <a:pt x="16460" y="15744"/>
                  </a:lnTo>
                  <a:lnTo>
                    <a:pt x="16460" y="6671"/>
                  </a:lnTo>
                  <a:close/>
                  <a:moveTo>
                    <a:pt x="19021" y="16928"/>
                  </a:moveTo>
                  <a:lnTo>
                    <a:pt x="19021" y="17687"/>
                  </a:lnTo>
                  <a:cubicBezTo>
                    <a:pt x="19021" y="18103"/>
                    <a:pt x="18682" y="18442"/>
                    <a:pt x="18265" y="18442"/>
                  </a:cubicBezTo>
                  <a:lnTo>
                    <a:pt x="1940" y="18442"/>
                  </a:lnTo>
                  <a:cubicBezTo>
                    <a:pt x="1522" y="18442"/>
                    <a:pt x="1185" y="18103"/>
                    <a:pt x="1185" y="17687"/>
                  </a:cubicBezTo>
                  <a:lnTo>
                    <a:pt x="1185" y="16928"/>
                  </a:lnTo>
                  <a:close/>
                  <a:moveTo>
                    <a:pt x="7445" y="0"/>
                  </a:moveTo>
                  <a:lnTo>
                    <a:pt x="3745" y="3700"/>
                  </a:lnTo>
                  <a:lnTo>
                    <a:pt x="3745" y="5487"/>
                  </a:lnTo>
                  <a:lnTo>
                    <a:pt x="1186" y="5487"/>
                  </a:lnTo>
                  <a:lnTo>
                    <a:pt x="1186" y="15744"/>
                  </a:lnTo>
                  <a:lnTo>
                    <a:pt x="1" y="15744"/>
                  </a:lnTo>
                  <a:lnTo>
                    <a:pt x="1" y="17687"/>
                  </a:lnTo>
                  <a:cubicBezTo>
                    <a:pt x="2" y="18757"/>
                    <a:pt x="870" y="19625"/>
                    <a:pt x="1940" y="19626"/>
                  </a:cubicBezTo>
                  <a:lnTo>
                    <a:pt x="18265" y="19626"/>
                  </a:lnTo>
                  <a:cubicBezTo>
                    <a:pt x="19336" y="19625"/>
                    <a:pt x="20205" y="18757"/>
                    <a:pt x="20205" y="17687"/>
                  </a:cubicBezTo>
                  <a:lnTo>
                    <a:pt x="20205" y="15744"/>
                  </a:lnTo>
                  <a:lnTo>
                    <a:pt x="19003" y="15744"/>
                  </a:lnTo>
                  <a:lnTo>
                    <a:pt x="19003" y="5487"/>
                  </a:lnTo>
                  <a:lnTo>
                    <a:pt x="16460" y="5487"/>
                  </a:lnTo>
                  <a:lnTo>
                    <a:pt x="164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72"/>
            <p:cNvSpPr/>
            <p:nvPr/>
          </p:nvSpPr>
          <p:spPr>
            <a:xfrm>
              <a:off x="1652813" y="2135131"/>
              <a:ext cx="62606" cy="52994"/>
            </a:xfrm>
            <a:custGeom>
              <a:avLst/>
              <a:gdLst/>
              <a:ahLst/>
              <a:cxnLst/>
              <a:rect l="l" t="t" r="r" b="b"/>
              <a:pathLst>
                <a:path w="3370" h="2853" extrusionOk="0">
                  <a:moveTo>
                    <a:pt x="2506" y="1"/>
                  </a:moveTo>
                  <a:lnTo>
                    <a:pt x="1397" y="1177"/>
                  </a:lnTo>
                  <a:lnTo>
                    <a:pt x="814" y="626"/>
                  </a:lnTo>
                  <a:lnTo>
                    <a:pt x="1" y="1486"/>
                  </a:lnTo>
                  <a:lnTo>
                    <a:pt x="1446" y="2853"/>
                  </a:lnTo>
                  <a:lnTo>
                    <a:pt x="3369" y="812"/>
                  </a:lnTo>
                  <a:lnTo>
                    <a:pt x="2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72"/>
            <p:cNvSpPr/>
            <p:nvPr/>
          </p:nvSpPr>
          <p:spPr>
            <a:xfrm>
              <a:off x="1727978" y="2165706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045" y="1184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72"/>
            <p:cNvSpPr/>
            <p:nvPr/>
          </p:nvSpPr>
          <p:spPr>
            <a:xfrm>
              <a:off x="1727978" y="2210732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4045" y="1185"/>
                  </a:lnTo>
                  <a:lnTo>
                    <a:pt x="4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72"/>
            <p:cNvSpPr/>
            <p:nvPr/>
          </p:nvSpPr>
          <p:spPr>
            <a:xfrm>
              <a:off x="1672450" y="2210732"/>
              <a:ext cx="22850" cy="22011"/>
            </a:xfrm>
            <a:custGeom>
              <a:avLst/>
              <a:gdLst/>
              <a:ahLst/>
              <a:cxnLst/>
              <a:rect l="l" t="t" r="r" b="b"/>
              <a:pathLst>
                <a:path w="1230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0" y="1185"/>
                  </a:lnTo>
                  <a:lnTo>
                    <a:pt x="1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72"/>
            <p:cNvSpPr/>
            <p:nvPr/>
          </p:nvSpPr>
          <p:spPr>
            <a:xfrm>
              <a:off x="1672450" y="2255757"/>
              <a:ext cx="22850" cy="22011"/>
            </a:xfrm>
            <a:custGeom>
              <a:avLst/>
              <a:gdLst/>
              <a:ahLst/>
              <a:cxnLst/>
              <a:rect l="l" t="t" r="r" b="b"/>
              <a:pathLst>
                <a:path w="1230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230" y="1184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72"/>
            <p:cNvSpPr/>
            <p:nvPr/>
          </p:nvSpPr>
          <p:spPr>
            <a:xfrm>
              <a:off x="1727978" y="2255757"/>
              <a:ext cx="75165" cy="22011"/>
            </a:xfrm>
            <a:custGeom>
              <a:avLst/>
              <a:gdLst/>
              <a:ahLst/>
              <a:cxnLst/>
              <a:rect l="l" t="t" r="r" b="b"/>
              <a:pathLst>
                <a:path w="4046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045" y="1184"/>
                  </a:lnTo>
                  <a:lnTo>
                    <a:pt x="40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4" name="Google Shape;7584;p72"/>
          <p:cNvGrpSpPr/>
          <p:nvPr/>
        </p:nvGrpSpPr>
        <p:grpSpPr>
          <a:xfrm>
            <a:off x="1050541" y="1765750"/>
            <a:ext cx="249579" cy="362642"/>
            <a:chOff x="1119713" y="2060738"/>
            <a:chExt cx="258283" cy="375289"/>
          </a:xfrm>
        </p:grpSpPr>
        <p:sp>
          <p:nvSpPr>
            <p:cNvPr id="7585" name="Google Shape;7585;p72"/>
            <p:cNvSpPr/>
            <p:nvPr/>
          </p:nvSpPr>
          <p:spPr>
            <a:xfrm>
              <a:off x="1204018" y="2115553"/>
              <a:ext cx="100671" cy="116224"/>
            </a:xfrm>
            <a:custGeom>
              <a:avLst/>
              <a:gdLst/>
              <a:ahLst/>
              <a:cxnLst/>
              <a:rect l="l" t="t" r="r" b="b"/>
              <a:pathLst>
                <a:path w="5419" h="6257" extrusionOk="0">
                  <a:moveTo>
                    <a:pt x="1184" y="2052"/>
                  </a:moveTo>
                  <a:lnTo>
                    <a:pt x="3050" y="3130"/>
                  </a:lnTo>
                  <a:lnTo>
                    <a:pt x="1184" y="4205"/>
                  </a:lnTo>
                  <a:lnTo>
                    <a:pt x="1184" y="2052"/>
                  </a:lnTo>
                  <a:close/>
                  <a:moveTo>
                    <a:pt x="0" y="1"/>
                  </a:moveTo>
                  <a:lnTo>
                    <a:pt x="0" y="6257"/>
                  </a:lnTo>
                  <a:lnTo>
                    <a:pt x="5418" y="31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2"/>
            <p:cNvSpPr/>
            <p:nvPr/>
          </p:nvSpPr>
          <p:spPr>
            <a:xfrm>
              <a:off x="1237848" y="2380136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2"/>
            <p:cNvSpPr/>
            <p:nvPr/>
          </p:nvSpPr>
          <p:spPr>
            <a:xfrm>
              <a:off x="1119713" y="2060738"/>
              <a:ext cx="258283" cy="375289"/>
            </a:xfrm>
            <a:custGeom>
              <a:avLst/>
              <a:gdLst/>
              <a:ahLst/>
              <a:cxnLst/>
              <a:rect l="l" t="t" r="r" b="b"/>
              <a:pathLst>
                <a:path w="13903" h="20204" extrusionOk="0">
                  <a:moveTo>
                    <a:pt x="12718" y="1184"/>
                  </a:moveTo>
                  <a:lnTo>
                    <a:pt x="12718" y="15381"/>
                  </a:lnTo>
                  <a:lnTo>
                    <a:pt x="1185" y="15381"/>
                  </a:lnTo>
                  <a:lnTo>
                    <a:pt x="1185" y="1184"/>
                  </a:lnTo>
                  <a:close/>
                  <a:moveTo>
                    <a:pt x="12718" y="16565"/>
                  </a:moveTo>
                  <a:lnTo>
                    <a:pt x="12718" y="19020"/>
                  </a:lnTo>
                  <a:lnTo>
                    <a:pt x="1185" y="19020"/>
                  </a:lnTo>
                  <a:lnTo>
                    <a:pt x="1185" y="16565"/>
                  </a:lnTo>
                  <a:close/>
                  <a:moveTo>
                    <a:pt x="1" y="0"/>
                  </a:moveTo>
                  <a:lnTo>
                    <a:pt x="1" y="20204"/>
                  </a:lnTo>
                  <a:lnTo>
                    <a:pt x="13902" y="20204"/>
                  </a:lnTo>
                  <a:lnTo>
                    <a:pt x="139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72"/>
            <p:cNvSpPr/>
            <p:nvPr/>
          </p:nvSpPr>
          <p:spPr>
            <a:xfrm>
              <a:off x="1182134" y="2252507"/>
              <a:ext cx="133461" cy="22011"/>
            </a:xfrm>
            <a:custGeom>
              <a:avLst/>
              <a:gdLst/>
              <a:ahLst/>
              <a:cxnLst/>
              <a:rect l="l" t="t" r="r" b="b"/>
              <a:pathLst>
                <a:path w="7184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7183" y="1184"/>
                  </a:lnTo>
                  <a:lnTo>
                    <a:pt x="7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72"/>
            <p:cNvSpPr/>
            <p:nvPr/>
          </p:nvSpPr>
          <p:spPr>
            <a:xfrm>
              <a:off x="1182134" y="2294932"/>
              <a:ext cx="133461" cy="22011"/>
            </a:xfrm>
            <a:custGeom>
              <a:avLst/>
              <a:gdLst/>
              <a:ahLst/>
              <a:cxnLst/>
              <a:rect l="l" t="t" r="r" b="b"/>
              <a:pathLst>
                <a:path w="7184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7183" y="1185"/>
                  </a:lnTo>
                  <a:lnTo>
                    <a:pt x="7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0" name="Google Shape;7590;p72"/>
          <p:cNvGrpSpPr/>
          <p:nvPr/>
        </p:nvGrpSpPr>
        <p:grpSpPr>
          <a:xfrm>
            <a:off x="3268968" y="2901696"/>
            <a:ext cx="362727" cy="303554"/>
            <a:chOff x="5588977" y="2492013"/>
            <a:chExt cx="375377" cy="314140"/>
          </a:xfrm>
        </p:grpSpPr>
        <p:sp>
          <p:nvSpPr>
            <p:cNvPr id="7591" name="Google Shape;7591;p72"/>
            <p:cNvSpPr/>
            <p:nvPr/>
          </p:nvSpPr>
          <p:spPr>
            <a:xfrm>
              <a:off x="5588977" y="2492013"/>
              <a:ext cx="375377" cy="314140"/>
            </a:xfrm>
            <a:custGeom>
              <a:avLst/>
              <a:gdLst/>
              <a:ahLst/>
              <a:cxnLst/>
              <a:rect l="l" t="t" r="r" b="b"/>
              <a:pathLst>
                <a:path w="20206" h="16912" extrusionOk="0">
                  <a:moveTo>
                    <a:pt x="19022" y="1183"/>
                  </a:moveTo>
                  <a:lnTo>
                    <a:pt x="19022" y="13258"/>
                  </a:lnTo>
                  <a:lnTo>
                    <a:pt x="1185" y="13258"/>
                  </a:lnTo>
                  <a:lnTo>
                    <a:pt x="1185" y="1183"/>
                  </a:lnTo>
                  <a:close/>
                  <a:moveTo>
                    <a:pt x="12678" y="14442"/>
                  </a:moveTo>
                  <a:lnTo>
                    <a:pt x="12678" y="15728"/>
                  </a:lnTo>
                  <a:lnTo>
                    <a:pt x="7529" y="15728"/>
                  </a:lnTo>
                  <a:lnTo>
                    <a:pt x="7529" y="14442"/>
                  </a:lnTo>
                  <a:close/>
                  <a:moveTo>
                    <a:pt x="1" y="0"/>
                  </a:moveTo>
                  <a:lnTo>
                    <a:pt x="1" y="14442"/>
                  </a:lnTo>
                  <a:lnTo>
                    <a:pt x="6345" y="14442"/>
                  </a:lnTo>
                  <a:lnTo>
                    <a:pt x="6345" y="16912"/>
                  </a:lnTo>
                  <a:lnTo>
                    <a:pt x="13862" y="16912"/>
                  </a:lnTo>
                  <a:lnTo>
                    <a:pt x="13862" y="14442"/>
                  </a:lnTo>
                  <a:lnTo>
                    <a:pt x="20205" y="14442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72"/>
            <p:cNvSpPr/>
            <p:nvPr/>
          </p:nvSpPr>
          <p:spPr>
            <a:xfrm>
              <a:off x="5632968" y="2535961"/>
              <a:ext cx="287413" cy="180345"/>
            </a:xfrm>
            <a:custGeom>
              <a:avLst/>
              <a:gdLst/>
              <a:ahLst/>
              <a:cxnLst/>
              <a:rect l="l" t="t" r="r" b="b"/>
              <a:pathLst>
                <a:path w="15471" h="9709" extrusionOk="0">
                  <a:moveTo>
                    <a:pt x="14286" y="1185"/>
                  </a:moveTo>
                  <a:lnTo>
                    <a:pt x="14286" y="8524"/>
                  </a:lnTo>
                  <a:lnTo>
                    <a:pt x="1185" y="8524"/>
                  </a:lnTo>
                  <a:lnTo>
                    <a:pt x="1185" y="1185"/>
                  </a:lnTo>
                  <a:close/>
                  <a:moveTo>
                    <a:pt x="1" y="1"/>
                  </a:moveTo>
                  <a:lnTo>
                    <a:pt x="1" y="9708"/>
                  </a:lnTo>
                  <a:lnTo>
                    <a:pt x="15470" y="9708"/>
                  </a:lnTo>
                  <a:lnTo>
                    <a:pt x="154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72"/>
            <p:cNvSpPr/>
            <p:nvPr/>
          </p:nvSpPr>
          <p:spPr>
            <a:xfrm>
              <a:off x="5786976" y="2579037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0" y="1184"/>
                  </a:moveTo>
                  <a:cubicBezTo>
                    <a:pt x="2186" y="1184"/>
                    <a:pt x="2434" y="1434"/>
                    <a:pt x="2435" y="1740"/>
                  </a:cubicBezTo>
                  <a:lnTo>
                    <a:pt x="2435" y="3412"/>
                  </a:lnTo>
                  <a:cubicBezTo>
                    <a:pt x="2434" y="3718"/>
                    <a:pt x="2186" y="3966"/>
                    <a:pt x="1880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0" y="5150"/>
                  </a:lnTo>
                  <a:cubicBezTo>
                    <a:pt x="2840" y="5148"/>
                    <a:pt x="3618" y="4370"/>
                    <a:pt x="3619" y="3412"/>
                  </a:cubicBezTo>
                  <a:lnTo>
                    <a:pt x="3619" y="1740"/>
                  </a:lnTo>
                  <a:cubicBezTo>
                    <a:pt x="3618" y="780"/>
                    <a:pt x="2840" y="2"/>
                    <a:pt x="18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2"/>
            <p:cNvSpPr/>
            <p:nvPr/>
          </p:nvSpPr>
          <p:spPr>
            <a:xfrm>
              <a:off x="5699160" y="2578721"/>
              <a:ext cx="67251" cy="95903"/>
            </a:xfrm>
            <a:custGeom>
              <a:avLst/>
              <a:gdLst/>
              <a:ahLst/>
              <a:cxnLst/>
              <a:rect l="l" t="t" r="r" b="b"/>
              <a:pathLst>
                <a:path w="3620" h="5163" extrusionOk="0">
                  <a:moveTo>
                    <a:pt x="0" y="1"/>
                  </a:moveTo>
                  <a:lnTo>
                    <a:pt x="0" y="5162"/>
                  </a:lnTo>
                  <a:lnTo>
                    <a:pt x="1184" y="5162"/>
                  </a:lnTo>
                  <a:lnTo>
                    <a:pt x="1184" y="3184"/>
                  </a:lnTo>
                  <a:lnTo>
                    <a:pt x="2435" y="3184"/>
                  </a:lnTo>
                  <a:lnTo>
                    <a:pt x="2435" y="5162"/>
                  </a:lnTo>
                  <a:lnTo>
                    <a:pt x="3619" y="5162"/>
                  </a:lnTo>
                  <a:lnTo>
                    <a:pt x="3619" y="1"/>
                  </a:lnTo>
                  <a:lnTo>
                    <a:pt x="2435" y="1"/>
                  </a:lnTo>
                  <a:lnTo>
                    <a:pt x="2435" y="2000"/>
                  </a:lnTo>
                  <a:lnTo>
                    <a:pt x="1184" y="200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5" name="Google Shape;7595;p72"/>
          <p:cNvGrpSpPr/>
          <p:nvPr/>
        </p:nvGrpSpPr>
        <p:grpSpPr>
          <a:xfrm>
            <a:off x="994023" y="2896036"/>
            <a:ext cx="362727" cy="315095"/>
            <a:chOff x="5100704" y="2438907"/>
            <a:chExt cx="375377" cy="326084"/>
          </a:xfrm>
        </p:grpSpPr>
        <p:sp>
          <p:nvSpPr>
            <p:cNvPr id="7596" name="Google Shape;7596;p72"/>
            <p:cNvSpPr/>
            <p:nvPr/>
          </p:nvSpPr>
          <p:spPr>
            <a:xfrm>
              <a:off x="5100704" y="2438907"/>
              <a:ext cx="375377" cy="326084"/>
            </a:xfrm>
            <a:custGeom>
              <a:avLst/>
              <a:gdLst/>
              <a:ahLst/>
              <a:cxnLst/>
              <a:rect l="l" t="t" r="r" b="b"/>
              <a:pathLst>
                <a:path w="20206" h="17555" extrusionOk="0">
                  <a:moveTo>
                    <a:pt x="18629" y="1182"/>
                  </a:moveTo>
                  <a:cubicBezTo>
                    <a:pt x="18846" y="1182"/>
                    <a:pt x="19020" y="1359"/>
                    <a:pt x="19020" y="1574"/>
                  </a:cubicBezTo>
                  <a:lnTo>
                    <a:pt x="19020" y="5787"/>
                  </a:lnTo>
                  <a:cubicBezTo>
                    <a:pt x="19020" y="6003"/>
                    <a:pt x="18846" y="6178"/>
                    <a:pt x="18629" y="6178"/>
                  </a:cubicBezTo>
                  <a:lnTo>
                    <a:pt x="14686" y="6178"/>
                  </a:lnTo>
                  <a:lnTo>
                    <a:pt x="13072" y="7259"/>
                  </a:lnTo>
                  <a:lnTo>
                    <a:pt x="13072" y="6178"/>
                  </a:lnTo>
                  <a:lnTo>
                    <a:pt x="11796" y="6178"/>
                  </a:lnTo>
                  <a:cubicBezTo>
                    <a:pt x="11579" y="6178"/>
                    <a:pt x="11404" y="6003"/>
                    <a:pt x="11404" y="5787"/>
                  </a:cubicBezTo>
                  <a:lnTo>
                    <a:pt x="11404" y="1574"/>
                  </a:lnTo>
                  <a:cubicBezTo>
                    <a:pt x="11404" y="1359"/>
                    <a:pt x="11579" y="1182"/>
                    <a:pt x="11796" y="1182"/>
                  </a:cubicBezTo>
                  <a:close/>
                  <a:moveTo>
                    <a:pt x="7355" y="7366"/>
                  </a:moveTo>
                  <a:cubicBezTo>
                    <a:pt x="7633" y="7366"/>
                    <a:pt x="7907" y="7475"/>
                    <a:pt x="8112" y="7680"/>
                  </a:cubicBezTo>
                  <a:cubicBezTo>
                    <a:pt x="8418" y="7985"/>
                    <a:pt x="8509" y="8445"/>
                    <a:pt x="8344" y="8845"/>
                  </a:cubicBezTo>
                  <a:cubicBezTo>
                    <a:pt x="8178" y="9245"/>
                    <a:pt x="7788" y="9505"/>
                    <a:pt x="7355" y="9505"/>
                  </a:cubicBezTo>
                  <a:cubicBezTo>
                    <a:pt x="6766" y="9505"/>
                    <a:pt x="6288" y="9025"/>
                    <a:pt x="6286" y="8436"/>
                  </a:cubicBezTo>
                  <a:cubicBezTo>
                    <a:pt x="6286" y="8003"/>
                    <a:pt x="6548" y="7613"/>
                    <a:pt x="6946" y="7447"/>
                  </a:cubicBezTo>
                  <a:cubicBezTo>
                    <a:pt x="7078" y="7392"/>
                    <a:pt x="7217" y="7366"/>
                    <a:pt x="7355" y="7366"/>
                  </a:cubicBezTo>
                  <a:close/>
                  <a:moveTo>
                    <a:pt x="10220" y="4600"/>
                  </a:moveTo>
                  <a:lnTo>
                    <a:pt x="10220" y="5787"/>
                  </a:lnTo>
                  <a:cubicBezTo>
                    <a:pt x="10222" y="6656"/>
                    <a:pt x="10927" y="7361"/>
                    <a:pt x="11796" y="7362"/>
                  </a:cubicBezTo>
                  <a:lnTo>
                    <a:pt x="11888" y="7362"/>
                  </a:lnTo>
                  <a:lnTo>
                    <a:pt x="11888" y="9475"/>
                  </a:lnTo>
                  <a:lnTo>
                    <a:pt x="15046" y="7362"/>
                  </a:lnTo>
                  <a:lnTo>
                    <a:pt x="17818" y="7362"/>
                  </a:lnTo>
                  <a:lnTo>
                    <a:pt x="17818" y="13673"/>
                  </a:lnTo>
                  <a:lnTo>
                    <a:pt x="11021" y="13673"/>
                  </a:lnTo>
                  <a:lnTo>
                    <a:pt x="11021" y="13170"/>
                  </a:lnTo>
                  <a:cubicBezTo>
                    <a:pt x="11021" y="11759"/>
                    <a:pt x="10220" y="10532"/>
                    <a:pt x="9048" y="9920"/>
                  </a:cubicBezTo>
                  <a:cubicBezTo>
                    <a:pt x="9632" y="9255"/>
                    <a:pt x="9774" y="8310"/>
                    <a:pt x="9408" y="7504"/>
                  </a:cubicBezTo>
                  <a:cubicBezTo>
                    <a:pt x="9044" y="6698"/>
                    <a:pt x="8241" y="6180"/>
                    <a:pt x="7355" y="6180"/>
                  </a:cubicBezTo>
                  <a:cubicBezTo>
                    <a:pt x="6471" y="6180"/>
                    <a:pt x="5668" y="6698"/>
                    <a:pt x="5304" y="7504"/>
                  </a:cubicBezTo>
                  <a:cubicBezTo>
                    <a:pt x="4938" y="8310"/>
                    <a:pt x="5078" y="9255"/>
                    <a:pt x="5662" y="9920"/>
                  </a:cubicBezTo>
                  <a:cubicBezTo>
                    <a:pt x="4492" y="10532"/>
                    <a:pt x="3690" y="11759"/>
                    <a:pt x="3690" y="13170"/>
                  </a:cubicBezTo>
                  <a:lnTo>
                    <a:pt x="3690" y="13673"/>
                  </a:lnTo>
                  <a:lnTo>
                    <a:pt x="2372" y="13673"/>
                  </a:lnTo>
                  <a:lnTo>
                    <a:pt x="2372" y="4600"/>
                  </a:lnTo>
                  <a:close/>
                  <a:moveTo>
                    <a:pt x="7356" y="10689"/>
                  </a:moveTo>
                  <a:cubicBezTo>
                    <a:pt x="8725" y="10689"/>
                    <a:pt x="9837" y="11803"/>
                    <a:pt x="9837" y="13171"/>
                  </a:cubicBezTo>
                  <a:lnTo>
                    <a:pt x="9837" y="13675"/>
                  </a:lnTo>
                  <a:lnTo>
                    <a:pt x="4874" y="13675"/>
                  </a:lnTo>
                  <a:lnTo>
                    <a:pt x="4874" y="13171"/>
                  </a:lnTo>
                  <a:cubicBezTo>
                    <a:pt x="4874" y="11803"/>
                    <a:pt x="5987" y="10689"/>
                    <a:pt x="7356" y="10689"/>
                  </a:cubicBezTo>
                  <a:close/>
                  <a:moveTo>
                    <a:pt x="19020" y="14857"/>
                  </a:moveTo>
                  <a:lnTo>
                    <a:pt x="19020" y="15616"/>
                  </a:lnTo>
                  <a:cubicBezTo>
                    <a:pt x="19020" y="16034"/>
                    <a:pt x="18681" y="16371"/>
                    <a:pt x="18265" y="16371"/>
                  </a:cubicBezTo>
                  <a:lnTo>
                    <a:pt x="1940" y="16371"/>
                  </a:lnTo>
                  <a:cubicBezTo>
                    <a:pt x="1524" y="16371"/>
                    <a:pt x="1185" y="16034"/>
                    <a:pt x="1185" y="15616"/>
                  </a:cubicBezTo>
                  <a:lnTo>
                    <a:pt x="1185" y="14857"/>
                  </a:lnTo>
                  <a:close/>
                  <a:moveTo>
                    <a:pt x="11796" y="0"/>
                  </a:moveTo>
                  <a:cubicBezTo>
                    <a:pt x="10927" y="0"/>
                    <a:pt x="10222" y="705"/>
                    <a:pt x="10220" y="1574"/>
                  </a:cubicBezTo>
                  <a:lnTo>
                    <a:pt x="10220" y="3416"/>
                  </a:lnTo>
                  <a:lnTo>
                    <a:pt x="1188" y="3416"/>
                  </a:lnTo>
                  <a:lnTo>
                    <a:pt x="1188" y="13673"/>
                  </a:lnTo>
                  <a:lnTo>
                    <a:pt x="1" y="13673"/>
                  </a:lnTo>
                  <a:lnTo>
                    <a:pt x="1" y="15616"/>
                  </a:lnTo>
                  <a:cubicBezTo>
                    <a:pt x="2" y="16686"/>
                    <a:pt x="870" y="17554"/>
                    <a:pt x="1942" y="17555"/>
                  </a:cubicBezTo>
                  <a:lnTo>
                    <a:pt x="18265" y="17555"/>
                  </a:lnTo>
                  <a:cubicBezTo>
                    <a:pt x="19337" y="17554"/>
                    <a:pt x="20204" y="16686"/>
                    <a:pt x="20206" y="15616"/>
                  </a:cubicBezTo>
                  <a:lnTo>
                    <a:pt x="20206" y="13673"/>
                  </a:lnTo>
                  <a:lnTo>
                    <a:pt x="19004" y="13673"/>
                  </a:lnTo>
                  <a:lnTo>
                    <a:pt x="19004" y="7317"/>
                  </a:lnTo>
                  <a:cubicBezTo>
                    <a:pt x="19709" y="7144"/>
                    <a:pt x="20204" y="6513"/>
                    <a:pt x="20206" y="5787"/>
                  </a:cubicBezTo>
                  <a:lnTo>
                    <a:pt x="20204" y="5787"/>
                  </a:lnTo>
                  <a:lnTo>
                    <a:pt x="20204" y="1574"/>
                  </a:lnTo>
                  <a:cubicBezTo>
                    <a:pt x="20203" y="705"/>
                    <a:pt x="19500" y="0"/>
                    <a:pt x="186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72"/>
            <p:cNvSpPr/>
            <p:nvPr/>
          </p:nvSpPr>
          <p:spPr>
            <a:xfrm>
              <a:off x="5333109" y="2494725"/>
              <a:ext cx="21996" cy="21807"/>
            </a:xfrm>
            <a:custGeom>
              <a:avLst/>
              <a:gdLst/>
              <a:ahLst/>
              <a:cxnLst/>
              <a:rect l="l" t="t" r="r" b="b"/>
              <a:pathLst>
                <a:path w="1184" h="1174" extrusionOk="0">
                  <a:moveTo>
                    <a:pt x="1" y="0"/>
                  </a:moveTo>
                  <a:lnTo>
                    <a:pt x="1" y="1174"/>
                  </a:lnTo>
                  <a:lnTo>
                    <a:pt x="1183" y="117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72"/>
            <p:cNvSpPr/>
            <p:nvPr/>
          </p:nvSpPr>
          <p:spPr>
            <a:xfrm>
              <a:off x="5372307" y="2494725"/>
              <a:ext cx="22014" cy="21807"/>
            </a:xfrm>
            <a:custGeom>
              <a:avLst/>
              <a:gdLst/>
              <a:ahLst/>
              <a:cxnLst/>
              <a:rect l="l" t="t" r="r" b="b"/>
              <a:pathLst>
                <a:path w="1185" h="1174" extrusionOk="0">
                  <a:moveTo>
                    <a:pt x="0" y="0"/>
                  </a:moveTo>
                  <a:lnTo>
                    <a:pt x="0" y="1174"/>
                  </a:lnTo>
                  <a:lnTo>
                    <a:pt x="1184" y="117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2"/>
            <p:cNvSpPr/>
            <p:nvPr/>
          </p:nvSpPr>
          <p:spPr>
            <a:xfrm>
              <a:off x="5411525" y="2494725"/>
              <a:ext cx="22014" cy="21807"/>
            </a:xfrm>
            <a:custGeom>
              <a:avLst/>
              <a:gdLst/>
              <a:ahLst/>
              <a:cxnLst/>
              <a:rect l="l" t="t" r="r" b="b"/>
              <a:pathLst>
                <a:path w="1185" h="1174" extrusionOk="0">
                  <a:moveTo>
                    <a:pt x="1" y="0"/>
                  </a:moveTo>
                  <a:lnTo>
                    <a:pt x="1" y="1174"/>
                  </a:lnTo>
                  <a:lnTo>
                    <a:pt x="1185" y="117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0" name="Google Shape;7600;p72"/>
          <p:cNvGrpSpPr/>
          <p:nvPr/>
        </p:nvGrpSpPr>
        <p:grpSpPr>
          <a:xfrm>
            <a:off x="7787311" y="2317658"/>
            <a:ext cx="362727" cy="362660"/>
            <a:chOff x="4534444" y="2479828"/>
            <a:chExt cx="375377" cy="375308"/>
          </a:xfrm>
        </p:grpSpPr>
        <p:sp>
          <p:nvSpPr>
            <p:cNvPr id="7601" name="Google Shape;7601;p72"/>
            <p:cNvSpPr/>
            <p:nvPr/>
          </p:nvSpPr>
          <p:spPr>
            <a:xfrm>
              <a:off x="4534444" y="2479828"/>
              <a:ext cx="375377" cy="375308"/>
            </a:xfrm>
            <a:custGeom>
              <a:avLst/>
              <a:gdLst/>
              <a:ahLst/>
              <a:cxnLst/>
              <a:rect l="l" t="t" r="r" b="b"/>
              <a:pathLst>
                <a:path w="20206" h="20205" extrusionOk="0">
                  <a:moveTo>
                    <a:pt x="2579" y="1188"/>
                  </a:moveTo>
                  <a:lnTo>
                    <a:pt x="2579" y="2585"/>
                  </a:lnTo>
                  <a:lnTo>
                    <a:pt x="1184" y="2585"/>
                  </a:lnTo>
                  <a:lnTo>
                    <a:pt x="1184" y="1188"/>
                  </a:lnTo>
                  <a:close/>
                  <a:moveTo>
                    <a:pt x="16443" y="1188"/>
                  </a:moveTo>
                  <a:lnTo>
                    <a:pt x="16443" y="2585"/>
                  </a:lnTo>
                  <a:lnTo>
                    <a:pt x="3763" y="2585"/>
                  </a:lnTo>
                  <a:lnTo>
                    <a:pt x="3763" y="1188"/>
                  </a:lnTo>
                  <a:close/>
                  <a:moveTo>
                    <a:pt x="19021" y="1188"/>
                  </a:moveTo>
                  <a:lnTo>
                    <a:pt x="19021" y="2585"/>
                  </a:lnTo>
                  <a:lnTo>
                    <a:pt x="17627" y="2585"/>
                  </a:lnTo>
                  <a:lnTo>
                    <a:pt x="17627" y="1188"/>
                  </a:lnTo>
                  <a:close/>
                  <a:moveTo>
                    <a:pt x="2579" y="3771"/>
                  </a:moveTo>
                  <a:lnTo>
                    <a:pt x="2579" y="11282"/>
                  </a:lnTo>
                  <a:lnTo>
                    <a:pt x="1184" y="11282"/>
                  </a:lnTo>
                  <a:lnTo>
                    <a:pt x="1184" y="3771"/>
                  </a:lnTo>
                  <a:close/>
                  <a:moveTo>
                    <a:pt x="16443" y="3771"/>
                  </a:moveTo>
                  <a:lnTo>
                    <a:pt x="16443" y="11282"/>
                  </a:lnTo>
                  <a:lnTo>
                    <a:pt x="12453" y="11282"/>
                  </a:lnTo>
                  <a:lnTo>
                    <a:pt x="9191" y="8571"/>
                  </a:lnTo>
                  <a:lnTo>
                    <a:pt x="9223" y="11282"/>
                  </a:lnTo>
                  <a:lnTo>
                    <a:pt x="3763" y="11282"/>
                  </a:lnTo>
                  <a:lnTo>
                    <a:pt x="3763" y="3771"/>
                  </a:lnTo>
                  <a:close/>
                  <a:moveTo>
                    <a:pt x="19021" y="3772"/>
                  </a:moveTo>
                  <a:lnTo>
                    <a:pt x="19021" y="11282"/>
                  </a:lnTo>
                  <a:lnTo>
                    <a:pt x="17627" y="11282"/>
                  </a:lnTo>
                  <a:lnTo>
                    <a:pt x="17627" y="3772"/>
                  </a:lnTo>
                  <a:close/>
                  <a:moveTo>
                    <a:pt x="2579" y="12469"/>
                  </a:moveTo>
                  <a:lnTo>
                    <a:pt x="2579" y="13866"/>
                  </a:lnTo>
                  <a:lnTo>
                    <a:pt x="1184" y="13866"/>
                  </a:lnTo>
                  <a:lnTo>
                    <a:pt x="1184" y="12469"/>
                  </a:lnTo>
                  <a:close/>
                  <a:moveTo>
                    <a:pt x="9236" y="12469"/>
                  </a:moveTo>
                  <a:lnTo>
                    <a:pt x="9252" y="13866"/>
                  </a:lnTo>
                  <a:lnTo>
                    <a:pt x="3763" y="13866"/>
                  </a:lnTo>
                  <a:lnTo>
                    <a:pt x="3763" y="12469"/>
                  </a:lnTo>
                  <a:close/>
                  <a:moveTo>
                    <a:pt x="16443" y="12469"/>
                  </a:moveTo>
                  <a:lnTo>
                    <a:pt x="16443" y="13866"/>
                  </a:lnTo>
                  <a:lnTo>
                    <a:pt x="15563" y="13866"/>
                  </a:lnTo>
                  <a:lnTo>
                    <a:pt x="13882" y="12469"/>
                  </a:lnTo>
                  <a:close/>
                  <a:moveTo>
                    <a:pt x="19021" y="12469"/>
                  </a:moveTo>
                  <a:lnTo>
                    <a:pt x="19021" y="13866"/>
                  </a:lnTo>
                  <a:lnTo>
                    <a:pt x="17627" y="13866"/>
                  </a:lnTo>
                  <a:lnTo>
                    <a:pt x="17627" y="12469"/>
                  </a:lnTo>
                  <a:close/>
                  <a:moveTo>
                    <a:pt x="10404" y="11119"/>
                  </a:moveTo>
                  <a:lnTo>
                    <a:pt x="14709" y="14698"/>
                  </a:lnTo>
                  <a:lnTo>
                    <a:pt x="13146" y="15445"/>
                  </a:lnTo>
                  <a:lnTo>
                    <a:pt x="14405" y="18089"/>
                  </a:lnTo>
                  <a:lnTo>
                    <a:pt x="13288" y="18623"/>
                  </a:lnTo>
                  <a:lnTo>
                    <a:pt x="12031" y="15981"/>
                  </a:lnTo>
                  <a:lnTo>
                    <a:pt x="10468" y="16727"/>
                  </a:lnTo>
                  <a:lnTo>
                    <a:pt x="10404" y="11119"/>
                  </a:lnTo>
                  <a:close/>
                  <a:moveTo>
                    <a:pt x="0" y="1"/>
                  </a:moveTo>
                  <a:lnTo>
                    <a:pt x="0" y="15053"/>
                  </a:lnTo>
                  <a:lnTo>
                    <a:pt x="9264" y="15053"/>
                  </a:lnTo>
                  <a:lnTo>
                    <a:pt x="9305" y="18598"/>
                  </a:lnTo>
                  <a:lnTo>
                    <a:pt x="11471" y="17562"/>
                  </a:lnTo>
                  <a:lnTo>
                    <a:pt x="12728" y="20204"/>
                  </a:lnTo>
                  <a:lnTo>
                    <a:pt x="15981" y="18649"/>
                  </a:lnTo>
                  <a:lnTo>
                    <a:pt x="14726" y="16006"/>
                  </a:lnTo>
                  <a:lnTo>
                    <a:pt x="16721" y="15053"/>
                  </a:lnTo>
                  <a:lnTo>
                    <a:pt x="20205" y="15053"/>
                  </a:lnTo>
                  <a:lnTo>
                    <a:pt x="20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72"/>
            <p:cNvSpPr/>
            <p:nvPr/>
          </p:nvSpPr>
          <p:spPr>
            <a:xfrm>
              <a:off x="4667180" y="2574263"/>
              <a:ext cx="113267" cy="22067"/>
            </a:xfrm>
            <a:custGeom>
              <a:avLst/>
              <a:gdLst/>
              <a:ahLst/>
              <a:cxnLst/>
              <a:rect l="l" t="t" r="r" b="b"/>
              <a:pathLst>
                <a:path w="6097" h="1188" extrusionOk="0">
                  <a:moveTo>
                    <a:pt x="1" y="0"/>
                  </a:moveTo>
                  <a:lnTo>
                    <a:pt x="1" y="1187"/>
                  </a:lnTo>
                  <a:lnTo>
                    <a:pt x="6097" y="1187"/>
                  </a:lnTo>
                  <a:lnTo>
                    <a:pt x="60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72"/>
            <p:cNvSpPr/>
            <p:nvPr/>
          </p:nvSpPr>
          <p:spPr>
            <a:xfrm>
              <a:off x="4646299" y="2615481"/>
              <a:ext cx="155029" cy="22067"/>
            </a:xfrm>
            <a:custGeom>
              <a:avLst/>
              <a:gdLst/>
              <a:ahLst/>
              <a:cxnLst/>
              <a:rect l="l" t="t" r="r" b="b"/>
              <a:pathLst>
                <a:path w="8345" h="1188" extrusionOk="0">
                  <a:moveTo>
                    <a:pt x="0" y="0"/>
                  </a:moveTo>
                  <a:lnTo>
                    <a:pt x="0" y="1187"/>
                  </a:lnTo>
                  <a:lnTo>
                    <a:pt x="8345" y="1187"/>
                  </a:lnTo>
                  <a:lnTo>
                    <a:pt x="8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4" name="Google Shape;7604;p72"/>
          <p:cNvSpPr/>
          <p:nvPr/>
        </p:nvSpPr>
        <p:spPr>
          <a:xfrm>
            <a:off x="7058464" y="2317599"/>
            <a:ext cx="326951" cy="362680"/>
          </a:xfrm>
          <a:custGeom>
            <a:avLst/>
            <a:gdLst/>
            <a:ahLst/>
            <a:cxnLst/>
            <a:rect l="l" t="t" r="r" b="b"/>
            <a:pathLst>
              <a:path w="18212" h="20205" extrusionOk="0">
                <a:moveTo>
                  <a:pt x="15699" y="1737"/>
                </a:moveTo>
                <a:lnTo>
                  <a:pt x="15699" y="2979"/>
                </a:lnTo>
                <a:lnTo>
                  <a:pt x="9825" y="2979"/>
                </a:lnTo>
                <a:lnTo>
                  <a:pt x="9117" y="1737"/>
                </a:lnTo>
                <a:close/>
                <a:moveTo>
                  <a:pt x="9107" y="6608"/>
                </a:moveTo>
                <a:cubicBezTo>
                  <a:pt x="10681" y="6608"/>
                  <a:pt x="11962" y="7889"/>
                  <a:pt x="11962" y="9462"/>
                </a:cubicBezTo>
                <a:cubicBezTo>
                  <a:pt x="11962" y="11036"/>
                  <a:pt x="10681" y="12317"/>
                  <a:pt x="9107" y="12317"/>
                </a:cubicBezTo>
                <a:cubicBezTo>
                  <a:pt x="7533" y="12317"/>
                  <a:pt x="6254" y="11036"/>
                  <a:pt x="6254" y="9462"/>
                </a:cubicBezTo>
                <a:cubicBezTo>
                  <a:pt x="6254" y="7889"/>
                  <a:pt x="7533" y="6608"/>
                  <a:pt x="9107" y="6608"/>
                </a:cubicBezTo>
                <a:close/>
                <a:moveTo>
                  <a:pt x="7441" y="1185"/>
                </a:moveTo>
                <a:lnTo>
                  <a:pt x="9137" y="4163"/>
                </a:lnTo>
                <a:lnTo>
                  <a:pt x="17029" y="4163"/>
                </a:lnTo>
                <a:lnTo>
                  <a:pt x="17029" y="15797"/>
                </a:lnTo>
                <a:lnTo>
                  <a:pt x="10970" y="15797"/>
                </a:lnTo>
                <a:lnTo>
                  <a:pt x="10970" y="14547"/>
                </a:lnTo>
                <a:lnTo>
                  <a:pt x="9698" y="14547"/>
                </a:lnTo>
                <a:lnTo>
                  <a:pt x="9698" y="13462"/>
                </a:lnTo>
                <a:lnTo>
                  <a:pt x="9661" y="13462"/>
                </a:lnTo>
                <a:cubicBezTo>
                  <a:pt x="11626" y="13192"/>
                  <a:pt x="13144" y="11500"/>
                  <a:pt x="13144" y="9462"/>
                </a:cubicBezTo>
                <a:cubicBezTo>
                  <a:pt x="13144" y="7236"/>
                  <a:pt x="11335" y="5425"/>
                  <a:pt x="9107" y="5425"/>
                </a:cubicBezTo>
                <a:cubicBezTo>
                  <a:pt x="6879" y="5425"/>
                  <a:pt x="5070" y="7236"/>
                  <a:pt x="5070" y="9462"/>
                </a:cubicBezTo>
                <a:cubicBezTo>
                  <a:pt x="5070" y="11500"/>
                  <a:pt x="6588" y="13192"/>
                  <a:pt x="8553" y="13462"/>
                </a:cubicBezTo>
                <a:lnTo>
                  <a:pt x="8516" y="13462"/>
                </a:lnTo>
                <a:lnTo>
                  <a:pt x="8516" y="14547"/>
                </a:lnTo>
                <a:lnTo>
                  <a:pt x="7244" y="14547"/>
                </a:lnTo>
                <a:lnTo>
                  <a:pt x="7244" y="15797"/>
                </a:lnTo>
                <a:lnTo>
                  <a:pt x="1185" y="15797"/>
                </a:lnTo>
                <a:lnTo>
                  <a:pt x="1185" y="1185"/>
                </a:lnTo>
                <a:close/>
                <a:moveTo>
                  <a:pt x="9788" y="15731"/>
                </a:moveTo>
                <a:lnTo>
                  <a:pt x="9788" y="18429"/>
                </a:lnTo>
                <a:cubicBezTo>
                  <a:pt x="9786" y="18756"/>
                  <a:pt x="9522" y="19021"/>
                  <a:pt x="9195" y="19021"/>
                </a:cubicBezTo>
                <a:lnTo>
                  <a:pt x="9017" y="19021"/>
                </a:lnTo>
                <a:cubicBezTo>
                  <a:pt x="8690" y="19021"/>
                  <a:pt x="8426" y="18756"/>
                  <a:pt x="8426" y="18429"/>
                </a:cubicBezTo>
                <a:lnTo>
                  <a:pt x="8426" y="15731"/>
                </a:lnTo>
                <a:close/>
                <a:moveTo>
                  <a:pt x="1" y="1"/>
                </a:moveTo>
                <a:lnTo>
                  <a:pt x="1" y="16983"/>
                </a:lnTo>
                <a:lnTo>
                  <a:pt x="7242" y="16983"/>
                </a:lnTo>
                <a:lnTo>
                  <a:pt x="7242" y="18429"/>
                </a:lnTo>
                <a:cubicBezTo>
                  <a:pt x="7244" y="19410"/>
                  <a:pt x="8038" y="20205"/>
                  <a:pt x="9017" y="20205"/>
                </a:cubicBezTo>
                <a:lnTo>
                  <a:pt x="9195" y="20205"/>
                </a:lnTo>
                <a:cubicBezTo>
                  <a:pt x="10176" y="20205"/>
                  <a:pt x="10970" y="19410"/>
                  <a:pt x="10970" y="18429"/>
                </a:cubicBezTo>
                <a:lnTo>
                  <a:pt x="10970" y="16983"/>
                </a:lnTo>
                <a:lnTo>
                  <a:pt x="18211" y="16983"/>
                </a:lnTo>
                <a:lnTo>
                  <a:pt x="18211" y="2979"/>
                </a:lnTo>
                <a:lnTo>
                  <a:pt x="16883" y="2979"/>
                </a:lnTo>
                <a:lnTo>
                  <a:pt x="16883" y="553"/>
                </a:lnTo>
                <a:lnTo>
                  <a:pt x="8444" y="553"/>
                </a:lnTo>
                <a:lnTo>
                  <a:pt x="812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5" name="Google Shape;7605;p72"/>
          <p:cNvGrpSpPr/>
          <p:nvPr/>
        </p:nvGrpSpPr>
        <p:grpSpPr>
          <a:xfrm>
            <a:off x="6311183" y="2317667"/>
            <a:ext cx="293829" cy="362642"/>
            <a:chOff x="3646495" y="2459618"/>
            <a:chExt cx="304077" cy="375289"/>
          </a:xfrm>
        </p:grpSpPr>
        <p:sp>
          <p:nvSpPr>
            <p:cNvPr id="7606" name="Google Shape;7606;p72"/>
            <p:cNvSpPr/>
            <p:nvPr/>
          </p:nvSpPr>
          <p:spPr>
            <a:xfrm>
              <a:off x="3646495" y="2459618"/>
              <a:ext cx="304077" cy="375289"/>
            </a:xfrm>
            <a:custGeom>
              <a:avLst/>
              <a:gdLst/>
              <a:ahLst/>
              <a:cxnLst/>
              <a:rect l="l" t="t" r="r" b="b"/>
              <a:pathLst>
                <a:path w="16368" h="20204" extrusionOk="0">
                  <a:moveTo>
                    <a:pt x="10255" y="1408"/>
                  </a:moveTo>
                  <a:lnTo>
                    <a:pt x="11515" y="3198"/>
                  </a:lnTo>
                  <a:lnTo>
                    <a:pt x="13607" y="3845"/>
                  </a:lnTo>
                  <a:lnTo>
                    <a:pt x="13577" y="6032"/>
                  </a:lnTo>
                  <a:lnTo>
                    <a:pt x="14888" y="7786"/>
                  </a:lnTo>
                  <a:lnTo>
                    <a:pt x="13578" y="9541"/>
                  </a:lnTo>
                  <a:lnTo>
                    <a:pt x="13608" y="11728"/>
                  </a:lnTo>
                  <a:lnTo>
                    <a:pt x="11517" y="12374"/>
                  </a:lnTo>
                  <a:lnTo>
                    <a:pt x="10257" y="14163"/>
                  </a:lnTo>
                  <a:lnTo>
                    <a:pt x="8184" y="13455"/>
                  </a:lnTo>
                  <a:lnTo>
                    <a:pt x="6113" y="14163"/>
                  </a:lnTo>
                  <a:lnTo>
                    <a:pt x="4853" y="12374"/>
                  </a:lnTo>
                  <a:lnTo>
                    <a:pt x="2762" y="11728"/>
                  </a:lnTo>
                  <a:lnTo>
                    <a:pt x="2790" y="9541"/>
                  </a:lnTo>
                  <a:lnTo>
                    <a:pt x="1479" y="7786"/>
                  </a:lnTo>
                  <a:lnTo>
                    <a:pt x="2790" y="6032"/>
                  </a:lnTo>
                  <a:lnTo>
                    <a:pt x="2760" y="3845"/>
                  </a:lnTo>
                  <a:lnTo>
                    <a:pt x="4852" y="3198"/>
                  </a:lnTo>
                  <a:lnTo>
                    <a:pt x="6112" y="1408"/>
                  </a:lnTo>
                  <a:lnTo>
                    <a:pt x="8184" y="2116"/>
                  </a:lnTo>
                  <a:lnTo>
                    <a:pt x="10255" y="1408"/>
                  </a:lnTo>
                  <a:close/>
                  <a:moveTo>
                    <a:pt x="3987" y="13348"/>
                  </a:moveTo>
                  <a:lnTo>
                    <a:pt x="4116" y="13387"/>
                  </a:lnTo>
                  <a:lnTo>
                    <a:pt x="5655" y="15573"/>
                  </a:lnTo>
                  <a:lnTo>
                    <a:pt x="6379" y="15326"/>
                  </a:lnTo>
                  <a:lnTo>
                    <a:pt x="6378" y="18430"/>
                  </a:lnTo>
                  <a:lnTo>
                    <a:pt x="5183" y="17935"/>
                  </a:lnTo>
                  <a:lnTo>
                    <a:pt x="3987" y="18430"/>
                  </a:lnTo>
                  <a:lnTo>
                    <a:pt x="3987" y="13348"/>
                  </a:lnTo>
                  <a:close/>
                  <a:moveTo>
                    <a:pt x="12383" y="13348"/>
                  </a:moveTo>
                  <a:lnTo>
                    <a:pt x="12381" y="18430"/>
                  </a:lnTo>
                  <a:lnTo>
                    <a:pt x="11187" y="17935"/>
                  </a:lnTo>
                  <a:lnTo>
                    <a:pt x="9991" y="18430"/>
                  </a:lnTo>
                  <a:lnTo>
                    <a:pt x="9991" y="15326"/>
                  </a:lnTo>
                  <a:lnTo>
                    <a:pt x="10713" y="15573"/>
                  </a:lnTo>
                  <a:lnTo>
                    <a:pt x="12253" y="13387"/>
                  </a:lnTo>
                  <a:lnTo>
                    <a:pt x="12383" y="13348"/>
                  </a:lnTo>
                  <a:close/>
                  <a:moveTo>
                    <a:pt x="5655" y="0"/>
                  </a:moveTo>
                  <a:lnTo>
                    <a:pt x="4117" y="2185"/>
                  </a:lnTo>
                  <a:lnTo>
                    <a:pt x="1564" y="2974"/>
                  </a:lnTo>
                  <a:lnTo>
                    <a:pt x="1601" y="5647"/>
                  </a:lnTo>
                  <a:lnTo>
                    <a:pt x="1" y="7786"/>
                  </a:lnTo>
                  <a:lnTo>
                    <a:pt x="1600" y="9926"/>
                  </a:lnTo>
                  <a:lnTo>
                    <a:pt x="1563" y="12597"/>
                  </a:lnTo>
                  <a:lnTo>
                    <a:pt x="2845" y="12994"/>
                  </a:lnTo>
                  <a:lnTo>
                    <a:pt x="2800" y="12994"/>
                  </a:lnTo>
                  <a:lnTo>
                    <a:pt x="2800" y="20204"/>
                  </a:lnTo>
                  <a:lnTo>
                    <a:pt x="5183" y="19217"/>
                  </a:lnTo>
                  <a:lnTo>
                    <a:pt x="7563" y="20204"/>
                  </a:lnTo>
                  <a:lnTo>
                    <a:pt x="7563" y="14920"/>
                  </a:lnTo>
                  <a:lnTo>
                    <a:pt x="8184" y="14708"/>
                  </a:lnTo>
                  <a:lnTo>
                    <a:pt x="8805" y="14920"/>
                  </a:lnTo>
                  <a:lnTo>
                    <a:pt x="8805" y="20204"/>
                  </a:lnTo>
                  <a:lnTo>
                    <a:pt x="11187" y="19217"/>
                  </a:lnTo>
                  <a:lnTo>
                    <a:pt x="13567" y="20204"/>
                  </a:lnTo>
                  <a:lnTo>
                    <a:pt x="13567" y="12981"/>
                  </a:lnTo>
                  <a:lnTo>
                    <a:pt x="14806" y="12597"/>
                  </a:lnTo>
                  <a:lnTo>
                    <a:pt x="14768" y="9926"/>
                  </a:lnTo>
                  <a:lnTo>
                    <a:pt x="16367" y="7786"/>
                  </a:lnTo>
                  <a:lnTo>
                    <a:pt x="14768" y="5647"/>
                  </a:lnTo>
                  <a:lnTo>
                    <a:pt x="14806" y="2974"/>
                  </a:lnTo>
                  <a:lnTo>
                    <a:pt x="12253" y="2185"/>
                  </a:lnTo>
                  <a:lnTo>
                    <a:pt x="10715" y="0"/>
                  </a:lnTo>
                  <a:lnTo>
                    <a:pt x="8184" y="863"/>
                  </a:lnTo>
                  <a:lnTo>
                    <a:pt x="56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72"/>
            <p:cNvSpPr/>
            <p:nvPr/>
          </p:nvSpPr>
          <p:spPr>
            <a:xfrm>
              <a:off x="3713931" y="2519652"/>
              <a:ext cx="169204" cy="169200"/>
            </a:xfrm>
            <a:custGeom>
              <a:avLst/>
              <a:gdLst/>
              <a:ahLst/>
              <a:cxnLst/>
              <a:rect l="l" t="t" r="r" b="b"/>
              <a:pathLst>
                <a:path w="9108" h="9109" extrusionOk="0">
                  <a:moveTo>
                    <a:pt x="4554" y="1185"/>
                  </a:moveTo>
                  <a:cubicBezTo>
                    <a:pt x="6412" y="1185"/>
                    <a:pt x="7922" y="2697"/>
                    <a:pt x="7922" y="4554"/>
                  </a:cubicBezTo>
                  <a:cubicBezTo>
                    <a:pt x="7922" y="6412"/>
                    <a:pt x="6412" y="7923"/>
                    <a:pt x="4554" y="7923"/>
                  </a:cubicBezTo>
                  <a:cubicBezTo>
                    <a:pt x="2697" y="7923"/>
                    <a:pt x="1186" y="6412"/>
                    <a:pt x="1186" y="4554"/>
                  </a:cubicBezTo>
                  <a:cubicBezTo>
                    <a:pt x="1186" y="2697"/>
                    <a:pt x="2697" y="1185"/>
                    <a:pt x="4554" y="1185"/>
                  </a:cubicBezTo>
                  <a:close/>
                  <a:moveTo>
                    <a:pt x="4554" y="1"/>
                  </a:moveTo>
                  <a:cubicBezTo>
                    <a:pt x="2043" y="1"/>
                    <a:pt x="0" y="2043"/>
                    <a:pt x="0" y="4554"/>
                  </a:cubicBezTo>
                  <a:cubicBezTo>
                    <a:pt x="0" y="7064"/>
                    <a:pt x="2043" y="9108"/>
                    <a:pt x="4554" y="9108"/>
                  </a:cubicBezTo>
                  <a:cubicBezTo>
                    <a:pt x="7065" y="9108"/>
                    <a:pt x="9108" y="7064"/>
                    <a:pt x="9108" y="4554"/>
                  </a:cubicBezTo>
                  <a:cubicBezTo>
                    <a:pt x="9108" y="2043"/>
                    <a:pt x="7065" y="1"/>
                    <a:pt x="45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72"/>
            <p:cNvSpPr/>
            <p:nvPr/>
          </p:nvSpPr>
          <p:spPr>
            <a:xfrm>
              <a:off x="3768233" y="2559867"/>
              <a:ext cx="53559" cy="86039"/>
            </a:xfrm>
            <a:custGeom>
              <a:avLst/>
              <a:gdLst/>
              <a:ahLst/>
              <a:cxnLst/>
              <a:rect l="l" t="t" r="r" b="b"/>
              <a:pathLst>
                <a:path w="2883" h="4632" extrusionOk="0">
                  <a:moveTo>
                    <a:pt x="1382" y="1"/>
                  </a:moveTo>
                  <a:lnTo>
                    <a:pt x="1" y="719"/>
                  </a:lnTo>
                  <a:lnTo>
                    <a:pt x="549" y="1770"/>
                  </a:lnTo>
                  <a:lnTo>
                    <a:pt x="1038" y="1515"/>
                  </a:lnTo>
                  <a:lnTo>
                    <a:pt x="1038" y="3446"/>
                  </a:lnTo>
                  <a:lnTo>
                    <a:pt x="382" y="3446"/>
                  </a:lnTo>
                  <a:lnTo>
                    <a:pt x="382" y="4632"/>
                  </a:lnTo>
                  <a:lnTo>
                    <a:pt x="2882" y="4632"/>
                  </a:lnTo>
                  <a:lnTo>
                    <a:pt x="2882" y="3446"/>
                  </a:lnTo>
                  <a:lnTo>
                    <a:pt x="2224" y="3446"/>
                  </a:ln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9" name="Google Shape;7609;p72"/>
          <p:cNvGrpSpPr/>
          <p:nvPr/>
        </p:nvGrpSpPr>
        <p:grpSpPr>
          <a:xfrm>
            <a:off x="5521910" y="2317650"/>
            <a:ext cx="362457" cy="362678"/>
            <a:chOff x="3189544" y="2501969"/>
            <a:chExt cx="375098" cy="375326"/>
          </a:xfrm>
        </p:grpSpPr>
        <p:sp>
          <p:nvSpPr>
            <p:cNvPr id="7610" name="Google Shape;7610;p72"/>
            <p:cNvSpPr/>
            <p:nvPr/>
          </p:nvSpPr>
          <p:spPr>
            <a:xfrm>
              <a:off x="3361702" y="2540401"/>
              <a:ext cx="202941" cy="191453"/>
            </a:xfrm>
            <a:custGeom>
              <a:avLst/>
              <a:gdLst/>
              <a:ahLst/>
              <a:cxnLst/>
              <a:rect l="l" t="t" r="r" b="b"/>
              <a:pathLst>
                <a:path w="10924" h="10307" extrusionOk="0">
                  <a:moveTo>
                    <a:pt x="9244" y="1184"/>
                  </a:moveTo>
                  <a:cubicBezTo>
                    <a:pt x="9519" y="1184"/>
                    <a:pt x="9741" y="1407"/>
                    <a:pt x="9741" y="1680"/>
                  </a:cubicBezTo>
                  <a:lnTo>
                    <a:pt x="9741" y="6343"/>
                  </a:lnTo>
                  <a:cubicBezTo>
                    <a:pt x="9741" y="6618"/>
                    <a:pt x="9519" y="6840"/>
                    <a:pt x="9244" y="6840"/>
                  </a:cubicBezTo>
                  <a:lnTo>
                    <a:pt x="4898" y="6840"/>
                  </a:lnTo>
                  <a:lnTo>
                    <a:pt x="3028" y="8090"/>
                  </a:lnTo>
                  <a:lnTo>
                    <a:pt x="3028" y="6840"/>
                  </a:lnTo>
                  <a:lnTo>
                    <a:pt x="1680" y="6840"/>
                  </a:lnTo>
                  <a:cubicBezTo>
                    <a:pt x="1405" y="6840"/>
                    <a:pt x="1185" y="6618"/>
                    <a:pt x="1185" y="6343"/>
                  </a:cubicBezTo>
                  <a:lnTo>
                    <a:pt x="1185" y="1680"/>
                  </a:lnTo>
                  <a:cubicBezTo>
                    <a:pt x="1185" y="1407"/>
                    <a:pt x="1405" y="1184"/>
                    <a:pt x="1680" y="1184"/>
                  </a:cubicBezTo>
                  <a:close/>
                  <a:moveTo>
                    <a:pt x="1680" y="0"/>
                  </a:moveTo>
                  <a:cubicBezTo>
                    <a:pt x="753" y="2"/>
                    <a:pt x="1" y="753"/>
                    <a:pt x="1" y="1680"/>
                  </a:cubicBezTo>
                  <a:lnTo>
                    <a:pt x="1" y="6343"/>
                  </a:lnTo>
                  <a:cubicBezTo>
                    <a:pt x="2" y="7270"/>
                    <a:pt x="753" y="8023"/>
                    <a:pt x="1680" y="8023"/>
                  </a:cubicBezTo>
                  <a:lnTo>
                    <a:pt x="1846" y="8023"/>
                  </a:lnTo>
                  <a:lnTo>
                    <a:pt x="1846" y="10307"/>
                  </a:lnTo>
                  <a:lnTo>
                    <a:pt x="5257" y="8023"/>
                  </a:lnTo>
                  <a:lnTo>
                    <a:pt x="9244" y="8023"/>
                  </a:lnTo>
                  <a:cubicBezTo>
                    <a:pt x="10171" y="8023"/>
                    <a:pt x="10924" y="7270"/>
                    <a:pt x="10924" y="6343"/>
                  </a:cubicBezTo>
                  <a:lnTo>
                    <a:pt x="10924" y="1680"/>
                  </a:lnTo>
                  <a:cubicBezTo>
                    <a:pt x="10924" y="753"/>
                    <a:pt x="10171" y="2"/>
                    <a:pt x="92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72"/>
            <p:cNvSpPr/>
            <p:nvPr/>
          </p:nvSpPr>
          <p:spPr>
            <a:xfrm>
              <a:off x="3408777" y="2601029"/>
              <a:ext cx="22014" cy="22420"/>
            </a:xfrm>
            <a:custGeom>
              <a:avLst/>
              <a:gdLst/>
              <a:ahLst/>
              <a:cxnLst/>
              <a:rect l="l" t="t" r="r" b="b"/>
              <a:pathLst>
                <a:path w="1185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1184" y="1207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2"/>
            <p:cNvSpPr/>
            <p:nvPr/>
          </p:nvSpPr>
          <p:spPr>
            <a:xfrm>
              <a:off x="3452174" y="2601029"/>
              <a:ext cx="21996" cy="22420"/>
            </a:xfrm>
            <a:custGeom>
              <a:avLst/>
              <a:gdLst/>
              <a:ahLst/>
              <a:cxnLst/>
              <a:rect l="l" t="t" r="r" b="b"/>
              <a:pathLst>
                <a:path w="1184" h="1207" extrusionOk="0">
                  <a:moveTo>
                    <a:pt x="1" y="0"/>
                  </a:moveTo>
                  <a:lnTo>
                    <a:pt x="1" y="1207"/>
                  </a:lnTo>
                  <a:lnTo>
                    <a:pt x="1183" y="1207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2"/>
            <p:cNvSpPr/>
            <p:nvPr/>
          </p:nvSpPr>
          <p:spPr>
            <a:xfrm>
              <a:off x="3495590" y="2601029"/>
              <a:ext cx="21977" cy="22420"/>
            </a:xfrm>
            <a:custGeom>
              <a:avLst/>
              <a:gdLst/>
              <a:ahLst/>
              <a:cxnLst/>
              <a:rect l="l" t="t" r="r" b="b"/>
              <a:pathLst>
                <a:path w="1183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1183" y="1207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2"/>
            <p:cNvSpPr/>
            <p:nvPr/>
          </p:nvSpPr>
          <p:spPr>
            <a:xfrm>
              <a:off x="3189544" y="2501969"/>
              <a:ext cx="151072" cy="375326"/>
            </a:xfrm>
            <a:custGeom>
              <a:avLst/>
              <a:gdLst/>
              <a:ahLst/>
              <a:cxnLst/>
              <a:rect l="l" t="t" r="r" b="b"/>
              <a:pathLst>
                <a:path w="8132" h="20206" extrusionOk="0">
                  <a:moveTo>
                    <a:pt x="6949" y="1184"/>
                  </a:moveTo>
                  <a:lnTo>
                    <a:pt x="6949" y="3274"/>
                  </a:lnTo>
                  <a:lnTo>
                    <a:pt x="1184" y="3274"/>
                  </a:lnTo>
                  <a:lnTo>
                    <a:pt x="1184" y="1184"/>
                  </a:lnTo>
                  <a:close/>
                  <a:moveTo>
                    <a:pt x="3475" y="4457"/>
                  </a:moveTo>
                  <a:lnTo>
                    <a:pt x="3475" y="12660"/>
                  </a:lnTo>
                  <a:lnTo>
                    <a:pt x="1184" y="12660"/>
                  </a:lnTo>
                  <a:lnTo>
                    <a:pt x="1184" y="4457"/>
                  </a:lnTo>
                  <a:close/>
                  <a:moveTo>
                    <a:pt x="6949" y="4457"/>
                  </a:moveTo>
                  <a:lnTo>
                    <a:pt x="6949" y="12660"/>
                  </a:lnTo>
                  <a:lnTo>
                    <a:pt x="4657" y="12660"/>
                  </a:lnTo>
                  <a:lnTo>
                    <a:pt x="4657" y="4457"/>
                  </a:lnTo>
                  <a:close/>
                  <a:moveTo>
                    <a:pt x="6825" y="13842"/>
                  </a:moveTo>
                  <a:lnTo>
                    <a:pt x="5817" y="15380"/>
                  </a:lnTo>
                  <a:lnTo>
                    <a:pt x="2316" y="15380"/>
                  </a:lnTo>
                  <a:lnTo>
                    <a:pt x="1307" y="13842"/>
                  </a:lnTo>
                  <a:close/>
                  <a:moveTo>
                    <a:pt x="5039" y="16564"/>
                  </a:moveTo>
                  <a:lnTo>
                    <a:pt x="4066" y="18048"/>
                  </a:lnTo>
                  <a:lnTo>
                    <a:pt x="3092" y="16564"/>
                  </a:lnTo>
                  <a:close/>
                  <a:moveTo>
                    <a:pt x="0" y="0"/>
                  </a:moveTo>
                  <a:lnTo>
                    <a:pt x="0" y="14006"/>
                  </a:lnTo>
                  <a:lnTo>
                    <a:pt x="4066" y="20205"/>
                  </a:lnTo>
                  <a:lnTo>
                    <a:pt x="8131" y="14006"/>
                  </a:lnTo>
                  <a:lnTo>
                    <a:pt x="81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5" name="Google Shape;7615;p72"/>
          <p:cNvGrpSpPr/>
          <p:nvPr/>
        </p:nvGrpSpPr>
        <p:grpSpPr>
          <a:xfrm>
            <a:off x="4777160" y="2317659"/>
            <a:ext cx="362691" cy="362660"/>
            <a:chOff x="2648047" y="2517516"/>
            <a:chExt cx="375340" cy="375308"/>
          </a:xfrm>
        </p:grpSpPr>
        <p:sp>
          <p:nvSpPr>
            <p:cNvPr id="7616" name="Google Shape;7616;p72"/>
            <p:cNvSpPr/>
            <p:nvPr/>
          </p:nvSpPr>
          <p:spPr>
            <a:xfrm>
              <a:off x="2648047" y="2517516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6893" y="1185"/>
                  </a:moveTo>
                  <a:cubicBezTo>
                    <a:pt x="8337" y="1185"/>
                    <a:pt x="9511" y="2358"/>
                    <a:pt x="9511" y="3800"/>
                  </a:cubicBezTo>
                  <a:lnTo>
                    <a:pt x="9511" y="12657"/>
                  </a:lnTo>
                  <a:cubicBezTo>
                    <a:pt x="8806" y="11985"/>
                    <a:pt x="7872" y="11610"/>
                    <a:pt x="6899" y="11610"/>
                  </a:cubicBezTo>
                  <a:cubicBezTo>
                    <a:pt x="6897" y="11610"/>
                    <a:pt x="6895" y="11610"/>
                    <a:pt x="6893" y="11610"/>
                  </a:cubicBezTo>
                  <a:lnTo>
                    <a:pt x="1185" y="11610"/>
                  </a:lnTo>
                  <a:lnTo>
                    <a:pt x="1184" y="1185"/>
                  </a:lnTo>
                  <a:close/>
                  <a:moveTo>
                    <a:pt x="19020" y="1185"/>
                  </a:moveTo>
                  <a:lnTo>
                    <a:pt x="19020" y="11610"/>
                  </a:lnTo>
                  <a:lnTo>
                    <a:pt x="13310" y="11610"/>
                  </a:lnTo>
                  <a:cubicBezTo>
                    <a:pt x="13308" y="11610"/>
                    <a:pt x="13306" y="11610"/>
                    <a:pt x="13305" y="11610"/>
                  </a:cubicBezTo>
                  <a:cubicBezTo>
                    <a:pt x="12332" y="11610"/>
                    <a:pt x="11398" y="11985"/>
                    <a:pt x="10695" y="12657"/>
                  </a:cubicBezTo>
                  <a:lnTo>
                    <a:pt x="10695" y="3800"/>
                  </a:lnTo>
                  <a:cubicBezTo>
                    <a:pt x="10695" y="2358"/>
                    <a:pt x="11868" y="1185"/>
                    <a:pt x="13310" y="1185"/>
                  </a:cubicBezTo>
                  <a:close/>
                  <a:moveTo>
                    <a:pt x="6893" y="12794"/>
                  </a:moveTo>
                  <a:cubicBezTo>
                    <a:pt x="8133" y="12794"/>
                    <a:pt x="9173" y="13660"/>
                    <a:pt x="9442" y="14818"/>
                  </a:cubicBezTo>
                  <a:lnTo>
                    <a:pt x="1185" y="14818"/>
                  </a:lnTo>
                  <a:lnTo>
                    <a:pt x="1184" y="12794"/>
                  </a:lnTo>
                  <a:close/>
                  <a:moveTo>
                    <a:pt x="19020" y="12794"/>
                  </a:moveTo>
                  <a:lnTo>
                    <a:pt x="19020" y="14818"/>
                  </a:lnTo>
                  <a:lnTo>
                    <a:pt x="10762" y="14818"/>
                  </a:lnTo>
                  <a:cubicBezTo>
                    <a:pt x="11032" y="13659"/>
                    <a:pt x="12071" y="12794"/>
                    <a:pt x="13310" y="12794"/>
                  </a:cubicBezTo>
                  <a:close/>
                  <a:moveTo>
                    <a:pt x="11472" y="16001"/>
                  </a:moveTo>
                  <a:lnTo>
                    <a:pt x="11472" y="17560"/>
                  </a:lnTo>
                  <a:cubicBezTo>
                    <a:pt x="11471" y="18080"/>
                    <a:pt x="11625" y="18587"/>
                    <a:pt x="11913" y="19020"/>
                  </a:cubicBezTo>
                  <a:lnTo>
                    <a:pt x="8292" y="19020"/>
                  </a:lnTo>
                  <a:cubicBezTo>
                    <a:pt x="8580" y="18587"/>
                    <a:pt x="8734" y="18080"/>
                    <a:pt x="8733" y="17560"/>
                  </a:cubicBezTo>
                  <a:lnTo>
                    <a:pt x="8733" y="16001"/>
                  </a:lnTo>
                  <a:close/>
                  <a:moveTo>
                    <a:pt x="0" y="1"/>
                  </a:moveTo>
                  <a:lnTo>
                    <a:pt x="0" y="16001"/>
                  </a:lnTo>
                  <a:lnTo>
                    <a:pt x="7549" y="16001"/>
                  </a:lnTo>
                  <a:lnTo>
                    <a:pt x="7549" y="17560"/>
                  </a:lnTo>
                  <a:cubicBezTo>
                    <a:pt x="7547" y="18366"/>
                    <a:pt x="6895" y="19019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5" y="19020"/>
                  </a:lnTo>
                  <a:cubicBezTo>
                    <a:pt x="13310" y="19019"/>
                    <a:pt x="12656" y="18366"/>
                    <a:pt x="12656" y="17560"/>
                  </a:cubicBezTo>
                  <a:lnTo>
                    <a:pt x="12656" y="16001"/>
                  </a:lnTo>
                  <a:lnTo>
                    <a:pt x="20204" y="16001"/>
                  </a:lnTo>
                  <a:lnTo>
                    <a:pt x="20204" y="1"/>
                  </a:lnTo>
                  <a:lnTo>
                    <a:pt x="13310" y="1"/>
                  </a:lnTo>
                  <a:cubicBezTo>
                    <a:pt x="12010" y="1"/>
                    <a:pt x="10799" y="667"/>
                    <a:pt x="10102" y="1765"/>
                  </a:cubicBezTo>
                  <a:cubicBezTo>
                    <a:pt x="9405" y="667"/>
                    <a:pt x="8195" y="1"/>
                    <a:pt x="68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72"/>
            <p:cNvSpPr/>
            <p:nvPr/>
          </p:nvSpPr>
          <p:spPr>
            <a:xfrm>
              <a:off x="2705452" y="2580560"/>
              <a:ext cx="83840" cy="21974"/>
            </a:xfrm>
            <a:custGeom>
              <a:avLst/>
              <a:gdLst/>
              <a:ahLst/>
              <a:cxnLst/>
              <a:rect l="l" t="t" r="r" b="b"/>
              <a:pathLst>
                <a:path w="4513" h="1183" extrusionOk="0">
                  <a:moveTo>
                    <a:pt x="1" y="0"/>
                  </a:moveTo>
                  <a:lnTo>
                    <a:pt x="1" y="1183"/>
                  </a:lnTo>
                  <a:lnTo>
                    <a:pt x="4512" y="1183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72"/>
            <p:cNvSpPr/>
            <p:nvPr/>
          </p:nvSpPr>
          <p:spPr>
            <a:xfrm>
              <a:off x="2705452" y="2624731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4512" y="1185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72"/>
            <p:cNvSpPr/>
            <p:nvPr/>
          </p:nvSpPr>
          <p:spPr>
            <a:xfrm>
              <a:off x="2705452" y="2668977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4512" y="1184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72"/>
            <p:cNvSpPr/>
            <p:nvPr/>
          </p:nvSpPr>
          <p:spPr>
            <a:xfrm>
              <a:off x="2882142" y="2580560"/>
              <a:ext cx="83840" cy="21974"/>
            </a:xfrm>
            <a:custGeom>
              <a:avLst/>
              <a:gdLst/>
              <a:ahLst/>
              <a:cxnLst/>
              <a:rect l="l" t="t" r="r" b="b"/>
              <a:pathLst>
                <a:path w="4513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4512" y="1183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72"/>
            <p:cNvSpPr/>
            <p:nvPr/>
          </p:nvSpPr>
          <p:spPr>
            <a:xfrm>
              <a:off x="2882142" y="2624731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4512" y="1185"/>
                  </a:lnTo>
                  <a:lnTo>
                    <a:pt x="4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72"/>
            <p:cNvSpPr/>
            <p:nvPr/>
          </p:nvSpPr>
          <p:spPr>
            <a:xfrm>
              <a:off x="2882142" y="2668977"/>
              <a:ext cx="83840" cy="22011"/>
            </a:xfrm>
            <a:custGeom>
              <a:avLst/>
              <a:gdLst/>
              <a:ahLst/>
              <a:cxnLst/>
              <a:rect l="l" t="t" r="r" b="b"/>
              <a:pathLst>
                <a:path w="4513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4512" y="1184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3" name="Google Shape;7623;p72"/>
          <p:cNvGrpSpPr/>
          <p:nvPr/>
        </p:nvGrpSpPr>
        <p:grpSpPr>
          <a:xfrm>
            <a:off x="4020121" y="2359263"/>
            <a:ext cx="362745" cy="272161"/>
            <a:chOff x="2121338" y="2542667"/>
            <a:chExt cx="375396" cy="281653"/>
          </a:xfrm>
        </p:grpSpPr>
        <p:sp>
          <p:nvSpPr>
            <p:cNvPr id="7624" name="Google Shape;7624;p72"/>
            <p:cNvSpPr/>
            <p:nvPr/>
          </p:nvSpPr>
          <p:spPr>
            <a:xfrm>
              <a:off x="2263363" y="2591296"/>
              <a:ext cx="102306" cy="118100"/>
            </a:xfrm>
            <a:custGeom>
              <a:avLst/>
              <a:gdLst/>
              <a:ahLst/>
              <a:cxnLst/>
              <a:rect l="l" t="t" r="r" b="b"/>
              <a:pathLst>
                <a:path w="5507" h="6358" extrusionOk="0">
                  <a:moveTo>
                    <a:pt x="1184" y="2050"/>
                  </a:moveTo>
                  <a:lnTo>
                    <a:pt x="3139" y="3179"/>
                  </a:lnTo>
                  <a:lnTo>
                    <a:pt x="1186" y="4308"/>
                  </a:lnTo>
                  <a:lnTo>
                    <a:pt x="1184" y="2050"/>
                  </a:lnTo>
                  <a:close/>
                  <a:moveTo>
                    <a:pt x="0" y="0"/>
                  </a:moveTo>
                  <a:lnTo>
                    <a:pt x="0" y="6357"/>
                  </a:lnTo>
                  <a:lnTo>
                    <a:pt x="5507" y="31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72"/>
            <p:cNvSpPr/>
            <p:nvPr/>
          </p:nvSpPr>
          <p:spPr>
            <a:xfrm>
              <a:off x="2121338" y="2542667"/>
              <a:ext cx="375396" cy="281653"/>
            </a:xfrm>
            <a:custGeom>
              <a:avLst/>
              <a:gdLst/>
              <a:ahLst/>
              <a:cxnLst/>
              <a:rect l="l" t="t" r="r" b="b"/>
              <a:pathLst>
                <a:path w="20207" h="15163" extrusionOk="0">
                  <a:moveTo>
                    <a:pt x="19022" y="1185"/>
                  </a:moveTo>
                  <a:lnTo>
                    <a:pt x="19022" y="10442"/>
                  </a:lnTo>
                  <a:cubicBezTo>
                    <a:pt x="18716" y="10285"/>
                    <a:pt x="18379" y="10203"/>
                    <a:pt x="18035" y="10203"/>
                  </a:cubicBezTo>
                  <a:lnTo>
                    <a:pt x="18022" y="10203"/>
                  </a:lnTo>
                  <a:cubicBezTo>
                    <a:pt x="17425" y="10203"/>
                    <a:pt x="16853" y="10451"/>
                    <a:pt x="16444" y="10887"/>
                  </a:cubicBezTo>
                  <a:cubicBezTo>
                    <a:pt x="16035" y="10451"/>
                    <a:pt x="15463" y="10203"/>
                    <a:pt x="14866" y="10203"/>
                  </a:cubicBezTo>
                  <a:lnTo>
                    <a:pt x="14852" y="10203"/>
                  </a:lnTo>
                  <a:cubicBezTo>
                    <a:pt x="14253" y="10203"/>
                    <a:pt x="13683" y="10451"/>
                    <a:pt x="13274" y="10887"/>
                  </a:cubicBezTo>
                  <a:cubicBezTo>
                    <a:pt x="12865" y="10451"/>
                    <a:pt x="12293" y="10203"/>
                    <a:pt x="11696" y="10203"/>
                  </a:cubicBezTo>
                  <a:lnTo>
                    <a:pt x="11682" y="10203"/>
                  </a:lnTo>
                  <a:cubicBezTo>
                    <a:pt x="11084" y="10203"/>
                    <a:pt x="10513" y="10451"/>
                    <a:pt x="10104" y="10887"/>
                  </a:cubicBezTo>
                  <a:cubicBezTo>
                    <a:pt x="9694" y="10451"/>
                    <a:pt x="9123" y="10203"/>
                    <a:pt x="8525" y="10203"/>
                  </a:cubicBezTo>
                  <a:lnTo>
                    <a:pt x="8513" y="10203"/>
                  </a:lnTo>
                  <a:cubicBezTo>
                    <a:pt x="7914" y="10203"/>
                    <a:pt x="7342" y="10451"/>
                    <a:pt x="6933" y="10887"/>
                  </a:cubicBezTo>
                  <a:cubicBezTo>
                    <a:pt x="6524" y="10451"/>
                    <a:pt x="5952" y="10203"/>
                    <a:pt x="5355" y="10203"/>
                  </a:cubicBezTo>
                  <a:lnTo>
                    <a:pt x="5342" y="10203"/>
                  </a:lnTo>
                  <a:cubicBezTo>
                    <a:pt x="4744" y="10203"/>
                    <a:pt x="4172" y="10451"/>
                    <a:pt x="3763" y="10887"/>
                  </a:cubicBezTo>
                  <a:cubicBezTo>
                    <a:pt x="3354" y="10451"/>
                    <a:pt x="2782" y="10203"/>
                    <a:pt x="2185" y="10203"/>
                  </a:cubicBezTo>
                  <a:lnTo>
                    <a:pt x="2172" y="10203"/>
                  </a:lnTo>
                  <a:cubicBezTo>
                    <a:pt x="1846" y="10203"/>
                    <a:pt x="1524" y="10276"/>
                    <a:pt x="1230" y="10418"/>
                  </a:cubicBezTo>
                  <a:lnTo>
                    <a:pt x="1230" y="1185"/>
                  </a:lnTo>
                  <a:close/>
                  <a:moveTo>
                    <a:pt x="2185" y="11387"/>
                  </a:moveTo>
                  <a:cubicBezTo>
                    <a:pt x="2729" y="11387"/>
                    <a:pt x="3171" y="11829"/>
                    <a:pt x="3171" y="12374"/>
                  </a:cubicBezTo>
                  <a:lnTo>
                    <a:pt x="3171" y="13980"/>
                  </a:lnTo>
                  <a:lnTo>
                    <a:pt x="1185" y="13980"/>
                  </a:lnTo>
                  <a:lnTo>
                    <a:pt x="1185" y="12374"/>
                  </a:lnTo>
                  <a:cubicBezTo>
                    <a:pt x="1185" y="11829"/>
                    <a:pt x="1627" y="11388"/>
                    <a:pt x="2172" y="11387"/>
                  </a:cubicBezTo>
                  <a:close/>
                  <a:moveTo>
                    <a:pt x="5355" y="11387"/>
                  </a:moveTo>
                  <a:cubicBezTo>
                    <a:pt x="5900" y="11388"/>
                    <a:pt x="6340" y="11829"/>
                    <a:pt x="6342" y="12374"/>
                  </a:cubicBezTo>
                  <a:lnTo>
                    <a:pt x="6342" y="13980"/>
                  </a:lnTo>
                  <a:lnTo>
                    <a:pt x="4355" y="13980"/>
                  </a:lnTo>
                  <a:lnTo>
                    <a:pt x="4355" y="12374"/>
                  </a:lnTo>
                  <a:cubicBezTo>
                    <a:pt x="4356" y="11829"/>
                    <a:pt x="4797" y="11388"/>
                    <a:pt x="5342" y="11387"/>
                  </a:cubicBezTo>
                  <a:close/>
                  <a:moveTo>
                    <a:pt x="8525" y="11387"/>
                  </a:moveTo>
                  <a:cubicBezTo>
                    <a:pt x="9070" y="11388"/>
                    <a:pt x="9510" y="11829"/>
                    <a:pt x="9512" y="12374"/>
                  </a:cubicBezTo>
                  <a:lnTo>
                    <a:pt x="9512" y="13980"/>
                  </a:lnTo>
                  <a:lnTo>
                    <a:pt x="7526" y="13980"/>
                  </a:lnTo>
                  <a:lnTo>
                    <a:pt x="7526" y="12374"/>
                  </a:lnTo>
                  <a:cubicBezTo>
                    <a:pt x="7526" y="11829"/>
                    <a:pt x="7966" y="11388"/>
                    <a:pt x="8511" y="11387"/>
                  </a:cubicBezTo>
                  <a:close/>
                  <a:moveTo>
                    <a:pt x="11694" y="11387"/>
                  </a:moveTo>
                  <a:cubicBezTo>
                    <a:pt x="12239" y="11388"/>
                    <a:pt x="12681" y="11829"/>
                    <a:pt x="12681" y="12374"/>
                  </a:cubicBezTo>
                  <a:lnTo>
                    <a:pt x="12681" y="13980"/>
                  </a:lnTo>
                  <a:lnTo>
                    <a:pt x="10696" y="13980"/>
                  </a:lnTo>
                  <a:lnTo>
                    <a:pt x="10696" y="12374"/>
                  </a:lnTo>
                  <a:cubicBezTo>
                    <a:pt x="10696" y="11829"/>
                    <a:pt x="11137" y="11387"/>
                    <a:pt x="11682" y="11387"/>
                  </a:cubicBezTo>
                  <a:close/>
                  <a:moveTo>
                    <a:pt x="14866" y="11387"/>
                  </a:moveTo>
                  <a:cubicBezTo>
                    <a:pt x="15409" y="11388"/>
                    <a:pt x="15851" y="11829"/>
                    <a:pt x="15851" y="12374"/>
                  </a:cubicBezTo>
                  <a:lnTo>
                    <a:pt x="15851" y="13980"/>
                  </a:lnTo>
                  <a:lnTo>
                    <a:pt x="13865" y="13980"/>
                  </a:lnTo>
                  <a:lnTo>
                    <a:pt x="13865" y="12374"/>
                  </a:lnTo>
                  <a:cubicBezTo>
                    <a:pt x="13865" y="11829"/>
                    <a:pt x="14307" y="11388"/>
                    <a:pt x="14852" y="11387"/>
                  </a:cubicBezTo>
                  <a:close/>
                  <a:moveTo>
                    <a:pt x="18035" y="11387"/>
                  </a:moveTo>
                  <a:cubicBezTo>
                    <a:pt x="18580" y="11388"/>
                    <a:pt x="19021" y="11829"/>
                    <a:pt x="19022" y="12374"/>
                  </a:cubicBezTo>
                  <a:lnTo>
                    <a:pt x="19022" y="13980"/>
                  </a:lnTo>
                  <a:lnTo>
                    <a:pt x="17035" y="13980"/>
                  </a:lnTo>
                  <a:lnTo>
                    <a:pt x="17035" y="12374"/>
                  </a:lnTo>
                  <a:cubicBezTo>
                    <a:pt x="17036" y="11829"/>
                    <a:pt x="17477" y="11388"/>
                    <a:pt x="18022" y="11387"/>
                  </a:cubicBezTo>
                  <a:close/>
                  <a:moveTo>
                    <a:pt x="1" y="1"/>
                  </a:moveTo>
                  <a:lnTo>
                    <a:pt x="1" y="15163"/>
                  </a:lnTo>
                  <a:lnTo>
                    <a:pt x="20206" y="15163"/>
                  </a:lnTo>
                  <a:lnTo>
                    <a:pt x="202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6" name="Google Shape;7626;p72"/>
          <p:cNvGrpSpPr/>
          <p:nvPr/>
        </p:nvGrpSpPr>
        <p:grpSpPr>
          <a:xfrm>
            <a:off x="3275450" y="2337436"/>
            <a:ext cx="362727" cy="315939"/>
            <a:chOff x="1617405" y="2556487"/>
            <a:chExt cx="375377" cy="326957"/>
          </a:xfrm>
        </p:grpSpPr>
        <p:sp>
          <p:nvSpPr>
            <p:cNvPr id="7627" name="Google Shape;7627;p72"/>
            <p:cNvSpPr/>
            <p:nvPr/>
          </p:nvSpPr>
          <p:spPr>
            <a:xfrm>
              <a:off x="1617405" y="2556487"/>
              <a:ext cx="375377" cy="326957"/>
            </a:xfrm>
            <a:custGeom>
              <a:avLst/>
              <a:gdLst/>
              <a:ahLst/>
              <a:cxnLst/>
              <a:rect l="l" t="t" r="r" b="b"/>
              <a:pathLst>
                <a:path w="20206" h="17602" extrusionOk="0">
                  <a:moveTo>
                    <a:pt x="15050" y="3552"/>
                  </a:moveTo>
                  <a:cubicBezTo>
                    <a:pt x="15292" y="4314"/>
                    <a:pt x="15890" y="4910"/>
                    <a:pt x="16653" y="5147"/>
                  </a:cubicBezTo>
                  <a:lnTo>
                    <a:pt x="16653" y="7906"/>
                  </a:lnTo>
                  <a:cubicBezTo>
                    <a:pt x="16010" y="7333"/>
                    <a:pt x="15177" y="7016"/>
                    <a:pt x="14315" y="7016"/>
                  </a:cubicBezTo>
                  <a:cubicBezTo>
                    <a:pt x="12374" y="7016"/>
                    <a:pt x="10793" y="8596"/>
                    <a:pt x="10793" y="10537"/>
                  </a:cubicBezTo>
                  <a:lnTo>
                    <a:pt x="5156" y="10537"/>
                  </a:lnTo>
                  <a:cubicBezTo>
                    <a:pt x="4914" y="9775"/>
                    <a:pt x="4315" y="9180"/>
                    <a:pt x="3552" y="8942"/>
                  </a:cubicBezTo>
                  <a:lnTo>
                    <a:pt x="3552" y="5147"/>
                  </a:lnTo>
                  <a:cubicBezTo>
                    <a:pt x="4315" y="4910"/>
                    <a:pt x="4914" y="4314"/>
                    <a:pt x="5156" y="3552"/>
                  </a:cubicBezTo>
                  <a:close/>
                  <a:moveTo>
                    <a:pt x="14317" y="8200"/>
                  </a:moveTo>
                  <a:cubicBezTo>
                    <a:pt x="14617" y="8200"/>
                    <a:pt x="14921" y="8258"/>
                    <a:pt x="15210" y="8378"/>
                  </a:cubicBezTo>
                  <a:cubicBezTo>
                    <a:pt x="16083" y="8741"/>
                    <a:pt x="16653" y="9593"/>
                    <a:pt x="16653" y="10538"/>
                  </a:cubicBezTo>
                  <a:cubicBezTo>
                    <a:pt x="16652" y="11828"/>
                    <a:pt x="15605" y="12875"/>
                    <a:pt x="14315" y="12876"/>
                  </a:cubicBezTo>
                  <a:cubicBezTo>
                    <a:pt x="13370" y="12876"/>
                    <a:pt x="12518" y="12306"/>
                    <a:pt x="12155" y="11433"/>
                  </a:cubicBezTo>
                  <a:cubicBezTo>
                    <a:pt x="11794" y="10559"/>
                    <a:pt x="11994" y="9553"/>
                    <a:pt x="12663" y="8885"/>
                  </a:cubicBezTo>
                  <a:cubicBezTo>
                    <a:pt x="13110" y="8438"/>
                    <a:pt x="13708" y="8200"/>
                    <a:pt x="14317" y="8200"/>
                  </a:cubicBezTo>
                  <a:close/>
                  <a:moveTo>
                    <a:pt x="19020" y="1184"/>
                  </a:moveTo>
                  <a:lnTo>
                    <a:pt x="19020" y="12905"/>
                  </a:lnTo>
                  <a:lnTo>
                    <a:pt x="16921" y="12905"/>
                  </a:lnTo>
                  <a:cubicBezTo>
                    <a:pt x="17510" y="12257"/>
                    <a:pt x="17837" y="11413"/>
                    <a:pt x="17836" y="10538"/>
                  </a:cubicBezTo>
                  <a:lnTo>
                    <a:pt x="17836" y="4111"/>
                  </a:lnTo>
                  <a:lnTo>
                    <a:pt x="17286" y="4070"/>
                  </a:lnTo>
                  <a:cubicBezTo>
                    <a:pt x="16668" y="4023"/>
                    <a:pt x="16174" y="3533"/>
                    <a:pt x="16122" y="2913"/>
                  </a:cubicBezTo>
                  <a:lnTo>
                    <a:pt x="16079" y="2368"/>
                  </a:lnTo>
                  <a:lnTo>
                    <a:pt x="4125" y="2368"/>
                  </a:lnTo>
                  <a:lnTo>
                    <a:pt x="4082" y="2913"/>
                  </a:lnTo>
                  <a:cubicBezTo>
                    <a:pt x="4030" y="3533"/>
                    <a:pt x="3537" y="4023"/>
                    <a:pt x="2918" y="4070"/>
                  </a:cubicBezTo>
                  <a:lnTo>
                    <a:pt x="2368" y="4111"/>
                  </a:lnTo>
                  <a:lnTo>
                    <a:pt x="2368" y="9978"/>
                  </a:lnTo>
                  <a:lnTo>
                    <a:pt x="2918" y="10019"/>
                  </a:lnTo>
                  <a:cubicBezTo>
                    <a:pt x="3537" y="10066"/>
                    <a:pt x="4030" y="10556"/>
                    <a:pt x="4082" y="11176"/>
                  </a:cubicBezTo>
                  <a:lnTo>
                    <a:pt x="4125" y="11721"/>
                  </a:lnTo>
                  <a:lnTo>
                    <a:pt x="10998" y="11721"/>
                  </a:lnTo>
                  <a:cubicBezTo>
                    <a:pt x="11155" y="12158"/>
                    <a:pt x="11396" y="12560"/>
                    <a:pt x="11708" y="12905"/>
                  </a:cubicBezTo>
                  <a:lnTo>
                    <a:pt x="1184" y="12905"/>
                  </a:lnTo>
                  <a:lnTo>
                    <a:pt x="1184" y="1184"/>
                  </a:lnTo>
                  <a:close/>
                  <a:moveTo>
                    <a:pt x="15305" y="13918"/>
                  </a:moveTo>
                  <a:lnTo>
                    <a:pt x="15305" y="15744"/>
                  </a:lnTo>
                  <a:lnTo>
                    <a:pt x="14315" y="15283"/>
                  </a:lnTo>
                  <a:lnTo>
                    <a:pt x="13324" y="15744"/>
                  </a:lnTo>
                  <a:lnTo>
                    <a:pt x="13324" y="13918"/>
                  </a:lnTo>
                  <a:cubicBezTo>
                    <a:pt x="13648" y="14012"/>
                    <a:pt x="13982" y="14060"/>
                    <a:pt x="14315" y="14060"/>
                  </a:cubicBezTo>
                  <a:cubicBezTo>
                    <a:pt x="14649" y="14060"/>
                    <a:pt x="14982" y="14012"/>
                    <a:pt x="15305" y="13918"/>
                  </a:cubicBezTo>
                  <a:close/>
                  <a:moveTo>
                    <a:pt x="0" y="0"/>
                  </a:moveTo>
                  <a:lnTo>
                    <a:pt x="0" y="14089"/>
                  </a:lnTo>
                  <a:lnTo>
                    <a:pt x="12140" y="14089"/>
                  </a:lnTo>
                  <a:lnTo>
                    <a:pt x="12140" y="17602"/>
                  </a:lnTo>
                  <a:lnTo>
                    <a:pt x="14315" y="16589"/>
                  </a:lnTo>
                  <a:lnTo>
                    <a:pt x="16489" y="17602"/>
                  </a:lnTo>
                  <a:lnTo>
                    <a:pt x="16489" y="14089"/>
                  </a:lnTo>
                  <a:lnTo>
                    <a:pt x="20205" y="14089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72"/>
            <p:cNvSpPr/>
            <p:nvPr/>
          </p:nvSpPr>
          <p:spPr>
            <a:xfrm>
              <a:off x="1733718" y="2648730"/>
              <a:ext cx="142731" cy="22011"/>
            </a:xfrm>
            <a:custGeom>
              <a:avLst/>
              <a:gdLst/>
              <a:ahLst/>
              <a:cxnLst/>
              <a:rect l="l" t="t" r="r" b="b"/>
              <a:pathLst>
                <a:path w="7683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7683" y="1184"/>
                  </a:lnTo>
                  <a:lnTo>
                    <a:pt x="76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72"/>
            <p:cNvSpPr/>
            <p:nvPr/>
          </p:nvSpPr>
          <p:spPr>
            <a:xfrm>
              <a:off x="1712484" y="2694183"/>
              <a:ext cx="94076" cy="21974"/>
            </a:xfrm>
            <a:custGeom>
              <a:avLst/>
              <a:gdLst/>
              <a:ahLst/>
              <a:cxnLst/>
              <a:rect l="l" t="t" r="r" b="b"/>
              <a:pathLst>
                <a:path w="5064" h="1183" extrusionOk="0">
                  <a:moveTo>
                    <a:pt x="0" y="0"/>
                  </a:moveTo>
                  <a:lnTo>
                    <a:pt x="0" y="1183"/>
                  </a:lnTo>
                  <a:lnTo>
                    <a:pt x="5063" y="1183"/>
                  </a:lnTo>
                  <a:lnTo>
                    <a:pt x="5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0" name="Google Shape;7630;p72"/>
          <p:cNvGrpSpPr/>
          <p:nvPr/>
        </p:nvGrpSpPr>
        <p:grpSpPr>
          <a:xfrm>
            <a:off x="2511639" y="2317650"/>
            <a:ext cx="362727" cy="362678"/>
            <a:chOff x="1129652" y="2517386"/>
            <a:chExt cx="375377" cy="375326"/>
          </a:xfrm>
        </p:grpSpPr>
        <p:sp>
          <p:nvSpPr>
            <p:cNvPr id="7631" name="Google Shape;7631;p72"/>
            <p:cNvSpPr/>
            <p:nvPr/>
          </p:nvSpPr>
          <p:spPr>
            <a:xfrm>
              <a:off x="1129652" y="251738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8523" y="1528"/>
                  </a:moveTo>
                  <a:cubicBezTo>
                    <a:pt x="8216" y="2329"/>
                    <a:pt x="8045" y="3361"/>
                    <a:pt x="7998" y="4400"/>
                  </a:cubicBezTo>
                  <a:lnTo>
                    <a:pt x="6341" y="4400"/>
                  </a:lnTo>
                  <a:cubicBezTo>
                    <a:pt x="6541" y="3121"/>
                    <a:pt x="7382" y="2050"/>
                    <a:pt x="8523" y="1528"/>
                  </a:cubicBezTo>
                  <a:close/>
                  <a:moveTo>
                    <a:pt x="10102" y="1187"/>
                  </a:moveTo>
                  <a:cubicBezTo>
                    <a:pt x="10177" y="1225"/>
                    <a:pt x="10432" y="1463"/>
                    <a:pt x="10668" y="2211"/>
                  </a:cubicBezTo>
                  <a:cubicBezTo>
                    <a:pt x="10861" y="2821"/>
                    <a:pt x="10983" y="3582"/>
                    <a:pt x="11022" y="4400"/>
                  </a:cubicBezTo>
                  <a:lnTo>
                    <a:pt x="9182" y="4400"/>
                  </a:lnTo>
                  <a:cubicBezTo>
                    <a:pt x="9223" y="3582"/>
                    <a:pt x="9345" y="2821"/>
                    <a:pt x="9538" y="2211"/>
                  </a:cubicBezTo>
                  <a:cubicBezTo>
                    <a:pt x="9774" y="1463"/>
                    <a:pt x="10028" y="1223"/>
                    <a:pt x="10102" y="1187"/>
                  </a:cubicBezTo>
                  <a:close/>
                  <a:moveTo>
                    <a:pt x="11683" y="1528"/>
                  </a:moveTo>
                  <a:cubicBezTo>
                    <a:pt x="12824" y="2050"/>
                    <a:pt x="13665" y="3121"/>
                    <a:pt x="13865" y="4400"/>
                  </a:cubicBezTo>
                  <a:lnTo>
                    <a:pt x="12207" y="4400"/>
                  </a:lnTo>
                  <a:cubicBezTo>
                    <a:pt x="12161" y="3361"/>
                    <a:pt x="11989" y="2329"/>
                    <a:pt x="11683" y="1528"/>
                  </a:cubicBezTo>
                  <a:close/>
                  <a:moveTo>
                    <a:pt x="7998" y="5584"/>
                  </a:moveTo>
                  <a:cubicBezTo>
                    <a:pt x="8045" y="6623"/>
                    <a:pt x="8216" y="7654"/>
                    <a:pt x="8523" y="8457"/>
                  </a:cubicBezTo>
                  <a:cubicBezTo>
                    <a:pt x="7382" y="7934"/>
                    <a:pt x="6541" y="6864"/>
                    <a:pt x="6341" y="5584"/>
                  </a:cubicBezTo>
                  <a:close/>
                  <a:moveTo>
                    <a:pt x="13866" y="5584"/>
                  </a:moveTo>
                  <a:cubicBezTo>
                    <a:pt x="13665" y="6864"/>
                    <a:pt x="12824" y="7934"/>
                    <a:pt x="11683" y="8457"/>
                  </a:cubicBezTo>
                  <a:lnTo>
                    <a:pt x="11682" y="8457"/>
                  </a:lnTo>
                  <a:cubicBezTo>
                    <a:pt x="11988" y="7654"/>
                    <a:pt x="12160" y="6623"/>
                    <a:pt x="12207" y="5584"/>
                  </a:cubicBezTo>
                  <a:close/>
                  <a:moveTo>
                    <a:pt x="11023" y="5584"/>
                  </a:moveTo>
                  <a:cubicBezTo>
                    <a:pt x="10983" y="6401"/>
                    <a:pt x="10861" y="7162"/>
                    <a:pt x="10668" y="7773"/>
                  </a:cubicBezTo>
                  <a:cubicBezTo>
                    <a:pt x="10432" y="8521"/>
                    <a:pt x="10178" y="8760"/>
                    <a:pt x="10104" y="8797"/>
                  </a:cubicBezTo>
                  <a:cubicBezTo>
                    <a:pt x="10029" y="8760"/>
                    <a:pt x="9774" y="8521"/>
                    <a:pt x="9538" y="7773"/>
                  </a:cubicBezTo>
                  <a:cubicBezTo>
                    <a:pt x="9345" y="7162"/>
                    <a:pt x="9223" y="6401"/>
                    <a:pt x="9182" y="5584"/>
                  </a:cubicBezTo>
                  <a:close/>
                  <a:moveTo>
                    <a:pt x="19021" y="12233"/>
                  </a:moveTo>
                  <a:lnTo>
                    <a:pt x="19020" y="19020"/>
                  </a:lnTo>
                  <a:lnTo>
                    <a:pt x="1184" y="19020"/>
                  </a:lnTo>
                  <a:lnTo>
                    <a:pt x="1184" y="12233"/>
                  </a:lnTo>
                  <a:close/>
                  <a:moveTo>
                    <a:pt x="10104" y="0"/>
                  </a:moveTo>
                  <a:cubicBezTo>
                    <a:pt x="7351" y="0"/>
                    <a:pt x="5111" y="2240"/>
                    <a:pt x="5111" y="4993"/>
                  </a:cubicBezTo>
                  <a:cubicBezTo>
                    <a:pt x="5111" y="7745"/>
                    <a:pt x="7351" y="9984"/>
                    <a:pt x="10104" y="9984"/>
                  </a:cubicBezTo>
                  <a:cubicBezTo>
                    <a:pt x="12716" y="9984"/>
                    <a:pt x="14866" y="7967"/>
                    <a:pt x="15077" y="5407"/>
                  </a:cubicBezTo>
                  <a:lnTo>
                    <a:pt x="17600" y="5407"/>
                  </a:lnTo>
                  <a:cubicBezTo>
                    <a:pt x="18188" y="5407"/>
                    <a:pt x="18666" y="5884"/>
                    <a:pt x="18666" y="6473"/>
                  </a:cubicBezTo>
                  <a:cubicBezTo>
                    <a:pt x="18666" y="7061"/>
                    <a:pt x="18188" y="7537"/>
                    <a:pt x="17600" y="7537"/>
                  </a:cubicBezTo>
                  <a:lnTo>
                    <a:pt x="17463" y="7537"/>
                  </a:lnTo>
                  <a:cubicBezTo>
                    <a:pt x="16231" y="7539"/>
                    <a:pt x="15234" y="8536"/>
                    <a:pt x="15232" y="9768"/>
                  </a:cubicBezTo>
                  <a:lnTo>
                    <a:pt x="15232" y="11050"/>
                  </a:lnTo>
                  <a:lnTo>
                    <a:pt x="0" y="11050"/>
                  </a:lnTo>
                  <a:lnTo>
                    <a:pt x="0" y="20205"/>
                  </a:lnTo>
                  <a:lnTo>
                    <a:pt x="20205" y="20205"/>
                  </a:lnTo>
                  <a:lnTo>
                    <a:pt x="20205" y="11049"/>
                  </a:lnTo>
                  <a:lnTo>
                    <a:pt x="16416" y="11049"/>
                  </a:lnTo>
                  <a:lnTo>
                    <a:pt x="16416" y="9766"/>
                  </a:lnTo>
                  <a:cubicBezTo>
                    <a:pt x="16418" y="9190"/>
                    <a:pt x="16885" y="8723"/>
                    <a:pt x="17461" y="8721"/>
                  </a:cubicBezTo>
                  <a:lnTo>
                    <a:pt x="17600" y="8721"/>
                  </a:lnTo>
                  <a:cubicBezTo>
                    <a:pt x="18835" y="8711"/>
                    <a:pt x="19829" y="7707"/>
                    <a:pt x="19829" y="6473"/>
                  </a:cubicBezTo>
                  <a:cubicBezTo>
                    <a:pt x="19829" y="5238"/>
                    <a:pt x="18835" y="4234"/>
                    <a:pt x="17600" y="4223"/>
                  </a:cubicBezTo>
                  <a:lnTo>
                    <a:pt x="15035" y="4223"/>
                  </a:lnTo>
                  <a:cubicBezTo>
                    <a:pt x="14665" y="1834"/>
                    <a:pt x="12594" y="0"/>
                    <a:pt x="10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72"/>
            <p:cNvSpPr/>
            <p:nvPr/>
          </p:nvSpPr>
          <p:spPr>
            <a:xfrm>
              <a:off x="1265640" y="2835112"/>
              <a:ext cx="103402" cy="22011"/>
            </a:xfrm>
            <a:custGeom>
              <a:avLst/>
              <a:gdLst/>
              <a:ahLst/>
              <a:cxnLst/>
              <a:rect l="l" t="t" r="r" b="b"/>
              <a:pathLst>
                <a:path w="5566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5565" y="1185"/>
                  </a:lnTo>
                  <a:lnTo>
                    <a:pt x="55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72"/>
            <p:cNvSpPr/>
            <p:nvPr/>
          </p:nvSpPr>
          <p:spPr>
            <a:xfrm>
              <a:off x="1185366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72"/>
            <p:cNvSpPr/>
            <p:nvPr/>
          </p:nvSpPr>
          <p:spPr>
            <a:xfrm>
              <a:off x="1225698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72"/>
            <p:cNvSpPr/>
            <p:nvPr/>
          </p:nvSpPr>
          <p:spPr>
            <a:xfrm>
              <a:off x="1266011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72"/>
            <p:cNvSpPr/>
            <p:nvPr/>
          </p:nvSpPr>
          <p:spPr>
            <a:xfrm>
              <a:off x="1306324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72"/>
            <p:cNvSpPr/>
            <p:nvPr/>
          </p:nvSpPr>
          <p:spPr>
            <a:xfrm>
              <a:off x="1346656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72"/>
            <p:cNvSpPr/>
            <p:nvPr/>
          </p:nvSpPr>
          <p:spPr>
            <a:xfrm>
              <a:off x="1386969" y="276146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2"/>
            <p:cNvSpPr/>
            <p:nvPr/>
          </p:nvSpPr>
          <p:spPr>
            <a:xfrm>
              <a:off x="1427301" y="276146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72"/>
            <p:cNvSpPr/>
            <p:nvPr/>
          </p:nvSpPr>
          <p:spPr>
            <a:xfrm>
              <a:off x="1185366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72"/>
            <p:cNvSpPr/>
            <p:nvPr/>
          </p:nvSpPr>
          <p:spPr>
            <a:xfrm>
              <a:off x="1225698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72"/>
            <p:cNvSpPr/>
            <p:nvPr/>
          </p:nvSpPr>
          <p:spPr>
            <a:xfrm>
              <a:off x="1266011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72"/>
            <p:cNvSpPr/>
            <p:nvPr/>
          </p:nvSpPr>
          <p:spPr>
            <a:xfrm>
              <a:off x="1306324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5" y="1184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2"/>
            <p:cNvSpPr/>
            <p:nvPr/>
          </p:nvSpPr>
          <p:spPr>
            <a:xfrm>
              <a:off x="1346656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1183" y="1184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72"/>
            <p:cNvSpPr/>
            <p:nvPr/>
          </p:nvSpPr>
          <p:spPr>
            <a:xfrm>
              <a:off x="1386969" y="2796661"/>
              <a:ext cx="22014" cy="21993"/>
            </a:xfrm>
            <a:custGeom>
              <a:avLst/>
              <a:gdLst/>
              <a:ahLst/>
              <a:cxnLst/>
              <a:rect l="l" t="t" r="r" b="b"/>
              <a:pathLst>
                <a:path w="1185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72"/>
            <p:cNvSpPr/>
            <p:nvPr/>
          </p:nvSpPr>
          <p:spPr>
            <a:xfrm>
              <a:off x="1225698" y="2835112"/>
              <a:ext cx="21996" cy="22011"/>
            </a:xfrm>
            <a:custGeom>
              <a:avLst/>
              <a:gdLst/>
              <a:ahLst/>
              <a:cxnLst/>
              <a:rect l="l" t="t" r="r" b="b"/>
              <a:pathLst>
                <a:path w="1184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183" y="1185"/>
                  </a:lnTo>
                  <a:lnTo>
                    <a:pt x="1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72"/>
            <p:cNvSpPr/>
            <p:nvPr/>
          </p:nvSpPr>
          <p:spPr>
            <a:xfrm>
              <a:off x="1386969" y="2835112"/>
              <a:ext cx="22014" cy="22011"/>
            </a:xfrm>
            <a:custGeom>
              <a:avLst/>
              <a:gdLst/>
              <a:ahLst/>
              <a:cxnLst/>
              <a:rect l="l" t="t" r="r" b="b"/>
              <a:pathLst>
                <a:path w="1185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1184" y="1185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72"/>
            <p:cNvSpPr/>
            <p:nvPr/>
          </p:nvSpPr>
          <p:spPr>
            <a:xfrm>
              <a:off x="1427301" y="2796661"/>
              <a:ext cx="21996" cy="21993"/>
            </a:xfrm>
            <a:custGeom>
              <a:avLst/>
              <a:gdLst/>
              <a:ahLst/>
              <a:cxnLst/>
              <a:rect l="l" t="t" r="r" b="b"/>
              <a:pathLst>
                <a:path w="1184" h="1184" extrusionOk="0">
                  <a:moveTo>
                    <a:pt x="0" y="0"/>
                  </a:moveTo>
                  <a:lnTo>
                    <a:pt x="0" y="1184"/>
                  </a:lnTo>
                  <a:lnTo>
                    <a:pt x="1184" y="1184"/>
                  </a:lnTo>
                  <a:lnTo>
                    <a:pt x="11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9" name="Google Shape;7649;p72"/>
          <p:cNvGrpSpPr/>
          <p:nvPr/>
        </p:nvGrpSpPr>
        <p:grpSpPr>
          <a:xfrm>
            <a:off x="5526469" y="3431520"/>
            <a:ext cx="362619" cy="362642"/>
            <a:chOff x="5802785" y="3126070"/>
            <a:chExt cx="375265" cy="375289"/>
          </a:xfrm>
        </p:grpSpPr>
        <p:sp>
          <p:nvSpPr>
            <p:cNvPr id="7650" name="Google Shape;7650;p72"/>
            <p:cNvSpPr/>
            <p:nvPr/>
          </p:nvSpPr>
          <p:spPr>
            <a:xfrm>
              <a:off x="5802785" y="3126070"/>
              <a:ext cx="375265" cy="375289"/>
            </a:xfrm>
            <a:custGeom>
              <a:avLst/>
              <a:gdLst/>
              <a:ahLst/>
              <a:cxnLst/>
              <a:rect l="l" t="t" r="r" b="b"/>
              <a:pathLst>
                <a:path w="20200" h="20204" extrusionOk="0">
                  <a:moveTo>
                    <a:pt x="8860" y="3718"/>
                  </a:moveTo>
                  <a:cubicBezTo>
                    <a:pt x="11697" y="3718"/>
                    <a:pt x="14003" y="6025"/>
                    <a:pt x="14003" y="8861"/>
                  </a:cubicBezTo>
                  <a:cubicBezTo>
                    <a:pt x="14002" y="9164"/>
                    <a:pt x="13975" y="9467"/>
                    <a:pt x="13923" y="9768"/>
                  </a:cubicBezTo>
                  <a:lnTo>
                    <a:pt x="12479" y="8570"/>
                  </a:lnTo>
                  <a:lnTo>
                    <a:pt x="12524" y="12465"/>
                  </a:lnTo>
                  <a:cubicBezTo>
                    <a:pt x="11559" y="13449"/>
                    <a:pt x="10238" y="14003"/>
                    <a:pt x="8860" y="14003"/>
                  </a:cubicBezTo>
                  <a:cubicBezTo>
                    <a:pt x="6025" y="14003"/>
                    <a:pt x="3718" y="11697"/>
                    <a:pt x="3718" y="8861"/>
                  </a:cubicBezTo>
                  <a:cubicBezTo>
                    <a:pt x="3718" y="6025"/>
                    <a:pt x="6025" y="3718"/>
                    <a:pt x="8860" y="3718"/>
                  </a:cubicBezTo>
                  <a:close/>
                  <a:moveTo>
                    <a:pt x="8860" y="1187"/>
                  </a:moveTo>
                  <a:cubicBezTo>
                    <a:pt x="13092" y="1187"/>
                    <a:pt x="16534" y="4629"/>
                    <a:pt x="16534" y="8861"/>
                  </a:cubicBezTo>
                  <a:cubicBezTo>
                    <a:pt x="16535" y="9774"/>
                    <a:pt x="16371" y="10678"/>
                    <a:pt x="16053" y="11534"/>
                  </a:cubicBezTo>
                  <a:lnTo>
                    <a:pt x="14942" y="10613"/>
                  </a:lnTo>
                  <a:cubicBezTo>
                    <a:pt x="15107" y="10044"/>
                    <a:pt x="15190" y="9454"/>
                    <a:pt x="15189" y="8861"/>
                  </a:cubicBezTo>
                  <a:cubicBezTo>
                    <a:pt x="15189" y="5371"/>
                    <a:pt x="12350" y="2532"/>
                    <a:pt x="8860" y="2532"/>
                  </a:cubicBezTo>
                  <a:cubicBezTo>
                    <a:pt x="5371" y="2532"/>
                    <a:pt x="2531" y="5371"/>
                    <a:pt x="2531" y="8861"/>
                  </a:cubicBezTo>
                  <a:cubicBezTo>
                    <a:pt x="2531" y="12350"/>
                    <a:pt x="5371" y="15190"/>
                    <a:pt x="8860" y="15190"/>
                  </a:cubicBezTo>
                  <a:cubicBezTo>
                    <a:pt x="8862" y="15190"/>
                    <a:pt x="8865" y="15190"/>
                    <a:pt x="8867" y="15190"/>
                  </a:cubicBezTo>
                  <a:cubicBezTo>
                    <a:pt x="10186" y="15190"/>
                    <a:pt x="11470" y="14775"/>
                    <a:pt x="12542" y="14006"/>
                  </a:cubicBezTo>
                  <a:lnTo>
                    <a:pt x="12559" y="15583"/>
                  </a:lnTo>
                  <a:cubicBezTo>
                    <a:pt x="11430" y="16207"/>
                    <a:pt x="10160" y="16534"/>
                    <a:pt x="8870" y="16534"/>
                  </a:cubicBezTo>
                  <a:cubicBezTo>
                    <a:pt x="8867" y="16534"/>
                    <a:pt x="8864" y="16534"/>
                    <a:pt x="8861" y="16534"/>
                  </a:cubicBezTo>
                  <a:lnTo>
                    <a:pt x="8860" y="16535"/>
                  </a:lnTo>
                  <a:cubicBezTo>
                    <a:pt x="4629" y="16535"/>
                    <a:pt x="1187" y="13093"/>
                    <a:pt x="1187" y="8861"/>
                  </a:cubicBezTo>
                  <a:cubicBezTo>
                    <a:pt x="1187" y="4629"/>
                    <a:pt x="4629" y="1187"/>
                    <a:pt x="8860" y="1187"/>
                  </a:cubicBezTo>
                  <a:close/>
                  <a:moveTo>
                    <a:pt x="13694" y="11120"/>
                  </a:moveTo>
                  <a:lnTo>
                    <a:pt x="18011" y="14699"/>
                  </a:lnTo>
                  <a:lnTo>
                    <a:pt x="16443" y="15447"/>
                  </a:lnTo>
                  <a:lnTo>
                    <a:pt x="17704" y="18088"/>
                  </a:lnTo>
                  <a:lnTo>
                    <a:pt x="16585" y="18623"/>
                  </a:lnTo>
                  <a:lnTo>
                    <a:pt x="15326" y="15980"/>
                  </a:lnTo>
                  <a:lnTo>
                    <a:pt x="13758" y="16727"/>
                  </a:lnTo>
                  <a:lnTo>
                    <a:pt x="13694" y="11120"/>
                  </a:lnTo>
                  <a:close/>
                  <a:moveTo>
                    <a:pt x="8860" y="0"/>
                  </a:moveTo>
                  <a:cubicBezTo>
                    <a:pt x="6493" y="0"/>
                    <a:pt x="4269" y="921"/>
                    <a:pt x="2595" y="2595"/>
                  </a:cubicBezTo>
                  <a:cubicBezTo>
                    <a:pt x="920" y="4269"/>
                    <a:pt x="0" y="6493"/>
                    <a:pt x="0" y="8861"/>
                  </a:cubicBezTo>
                  <a:cubicBezTo>
                    <a:pt x="0" y="11228"/>
                    <a:pt x="921" y="13452"/>
                    <a:pt x="2595" y="15126"/>
                  </a:cubicBezTo>
                  <a:cubicBezTo>
                    <a:pt x="4269" y="16800"/>
                    <a:pt x="6493" y="17721"/>
                    <a:pt x="8860" y="17721"/>
                  </a:cubicBezTo>
                  <a:cubicBezTo>
                    <a:pt x="8867" y="17721"/>
                    <a:pt x="8873" y="17721"/>
                    <a:pt x="8880" y="17721"/>
                  </a:cubicBezTo>
                  <a:cubicBezTo>
                    <a:pt x="10156" y="17721"/>
                    <a:pt x="11416" y="17443"/>
                    <a:pt x="12574" y="16910"/>
                  </a:cubicBezTo>
                  <a:lnTo>
                    <a:pt x="12592" y="18597"/>
                  </a:lnTo>
                  <a:lnTo>
                    <a:pt x="14765" y="17563"/>
                  </a:lnTo>
                  <a:lnTo>
                    <a:pt x="16025" y="20204"/>
                  </a:lnTo>
                  <a:lnTo>
                    <a:pt x="19287" y="18650"/>
                  </a:lnTo>
                  <a:lnTo>
                    <a:pt x="18027" y="16007"/>
                  </a:lnTo>
                  <a:lnTo>
                    <a:pt x="20199" y="14971"/>
                  </a:lnTo>
                  <a:lnTo>
                    <a:pt x="17016" y="12333"/>
                  </a:lnTo>
                  <a:cubicBezTo>
                    <a:pt x="17482" y="11234"/>
                    <a:pt x="17722" y="10054"/>
                    <a:pt x="17721" y="8861"/>
                  </a:cubicBezTo>
                  <a:cubicBezTo>
                    <a:pt x="17721" y="6493"/>
                    <a:pt x="16800" y="4270"/>
                    <a:pt x="15126" y="2595"/>
                  </a:cubicBezTo>
                  <a:cubicBezTo>
                    <a:pt x="13452" y="921"/>
                    <a:pt x="11228" y="0"/>
                    <a:pt x="88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72"/>
            <p:cNvSpPr/>
            <p:nvPr/>
          </p:nvSpPr>
          <p:spPr>
            <a:xfrm>
              <a:off x="5922573" y="3217905"/>
              <a:ext cx="87890" cy="110317"/>
            </a:xfrm>
            <a:custGeom>
              <a:avLst/>
              <a:gdLst/>
              <a:ahLst/>
              <a:cxnLst/>
              <a:rect l="l" t="t" r="r" b="b"/>
              <a:pathLst>
                <a:path w="4731" h="5939" extrusionOk="0">
                  <a:moveTo>
                    <a:pt x="2352" y="1"/>
                  </a:moveTo>
                  <a:cubicBezTo>
                    <a:pt x="1060" y="1"/>
                    <a:pt x="2" y="1048"/>
                    <a:pt x="1" y="2351"/>
                  </a:cubicBezTo>
                  <a:lnTo>
                    <a:pt x="1187" y="2351"/>
                  </a:lnTo>
                  <a:cubicBezTo>
                    <a:pt x="1187" y="1705"/>
                    <a:pt x="1712" y="1187"/>
                    <a:pt x="2351" y="1187"/>
                  </a:cubicBezTo>
                  <a:cubicBezTo>
                    <a:pt x="2366" y="1187"/>
                    <a:pt x="2382" y="1187"/>
                    <a:pt x="2397" y="1188"/>
                  </a:cubicBezTo>
                  <a:cubicBezTo>
                    <a:pt x="3003" y="1213"/>
                    <a:pt x="3488" y="1699"/>
                    <a:pt x="3514" y="2305"/>
                  </a:cubicBezTo>
                  <a:cubicBezTo>
                    <a:pt x="3533" y="2721"/>
                    <a:pt x="3326" y="3114"/>
                    <a:pt x="2973" y="3335"/>
                  </a:cubicBezTo>
                  <a:cubicBezTo>
                    <a:pt x="2213" y="3817"/>
                    <a:pt x="1758" y="4656"/>
                    <a:pt x="1758" y="5579"/>
                  </a:cubicBezTo>
                  <a:lnTo>
                    <a:pt x="1758" y="5939"/>
                  </a:lnTo>
                  <a:lnTo>
                    <a:pt x="2945" y="5939"/>
                  </a:lnTo>
                  <a:lnTo>
                    <a:pt x="2945" y="5579"/>
                  </a:lnTo>
                  <a:cubicBezTo>
                    <a:pt x="2945" y="5073"/>
                    <a:pt x="3199" y="4597"/>
                    <a:pt x="3609" y="4337"/>
                  </a:cubicBezTo>
                  <a:cubicBezTo>
                    <a:pt x="4315" y="3887"/>
                    <a:pt x="4730" y="3098"/>
                    <a:pt x="4701" y="2260"/>
                  </a:cubicBezTo>
                  <a:cubicBezTo>
                    <a:pt x="4654" y="1040"/>
                    <a:pt x="3661" y="49"/>
                    <a:pt x="2442" y="3"/>
                  </a:cubicBezTo>
                  <a:lnTo>
                    <a:pt x="2443" y="3"/>
                  </a:lnTo>
                  <a:cubicBezTo>
                    <a:pt x="2413" y="1"/>
                    <a:pt x="2382" y="1"/>
                    <a:pt x="23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72"/>
            <p:cNvSpPr/>
            <p:nvPr/>
          </p:nvSpPr>
          <p:spPr>
            <a:xfrm>
              <a:off x="5955214" y="3341466"/>
              <a:ext cx="22051" cy="19745"/>
            </a:xfrm>
            <a:custGeom>
              <a:avLst/>
              <a:gdLst/>
              <a:ahLst/>
              <a:cxnLst/>
              <a:rect l="l" t="t" r="r" b="b"/>
              <a:pathLst>
                <a:path w="1187" h="1063" extrusionOk="0">
                  <a:moveTo>
                    <a:pt x="1" y="1"/>
                  </a:moveTo>
                  <a:lnTo>
                    <a:pt x="1" y="1062"/>
                  </a:lnTo>
                  <a:lnTo>
                    <a:pt x="1186" y="1062"/>
                  </a:lnTo>
                  <a:lnTo>
                    <a:pt x="11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3" name="Google Shape;7653;p72"/>
          <p:cNvGrpSpPr/>
          <p:nvPr/>
        </p:nvGrpSpPr>
        <p:grpSpPr>
          <a:xfrm>
            <a:off x="3274597" y="3427925"/>
            <a:ext cx="362601" cy="362660"/>
            <a:chOff x="5308401" y="3064494"/>
            <a:chExt cx="375247" cy="375308"/>
          </a:xfrm>
        </p:grpSpPr>
        <p:sp>
          <p:nvSpPr>
            <p:cNvPr id="7654" name="Google Shape;7654;p72"/>
            <p:cNvSpPr/>
            <p:nvPr/>
          </p:nvSpPr>
          <p:spPr>
            <a:xfrm>
              <a:off x="5308401" y="3064494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8860" y="3718"/>
                  </a:moveTo>
                  <a:cubicBezTo>
                    <a:pt x="11695" y="3718"/>
                    <a:pt x="14002" y="6025"/>
                    <a:pt x="14002" y="8860"/>
                  </a:cubicBezTo>
                  <a:cubicBezTo>
                    <a:pt x="14002" y="9165"/>
                    <a:pt x="13975" y="9468"/>
                    <a:pt x="13921" y="9768"/>
                  </a:cubicBezTo>
                  <a:lnTo>
                    <a:pt x="12479" y="8571"/>
                  </a:lnTo>
                  <a:lnTo>
                    <a:pt x="12522" y="12466"/>
                  </a:lnTo>
                  <a:cubicBezTo>
                    <a:pt x="11558" y="13450"/>
                    <a:pt x="10238" y="14004"/>
                    <a:pt x="8860" y="14004"/>
                  </a:cubicBezTo>
                  <a:cubicBezTo>
                    <a:pt x="6023" y="14004"/>
                    <a:pt x="3717" y="11696"/>
                    <a:pt x="3717" y="8860"/>
                  </a:cubicBezTo>
                  <a:cubicBezTo>
                    <a:pt x="3717" y="6025"/>
                    <a:pt x="6023" y="3718"/>
                    <a:pt x="8860" y="3718"/>
                  </a:cubicBezTo>
                  <a:close/>
                  <a:moveTo>
                    <a:pt x="8860" y="1186"/>
                  </a:moveTo>
                  <a:cubicBezTo>
                    <a:pt x="13091" y="1186"/>
                    <a:pt x="16533" y="4629"/>
                    <a:pt x="16533" y="8860"/>
                  </a:cubicBezTo>
                  <a:cubicBezTo>
                    <a:pt x="16534" y="9773"/>
                    <a:pt x="16371" y="10679"/>
                    <a:pt x="16052" y="11534"/>
                  </a:cubicBezTo>
                  <a:lnTo>
                    <a:pt x="14941" y="10613"/>
                  </a:lnTo>
                  <a:cubicBezTo>
                    <a:pt x="15105" y="10043"/>
                    <a:pt x="15189" y="9453"/>
                    <a:pt x="15189" y="8860"/>
                  </a:cubicBezTo>
                  <a:cubicBezTo>
                    <a:pt x="15189" y="5371"/>
                    <a:pt x="12349" y="2531"/>
                    <a:pt x="8860" y="2531"/>
                  </a:cubicBezTo>
                  <a:cubicBezTo>
                    <a:pt x="5369" y="2531"/>
                    <a:pt x="2530" y="5371"/>
                    <a:pt x="2530" y="8860"/>
                  </a:cubicBezTo>
                  <a:cubicBezTo>
                    <a:pt x="2530" y="12351"/>
                    <a:pt x="5369" y="15189"/>
                    <a:pt x="8859" y="15189"/>
                  </a:cubicBezTo>
                  <a:cubicBezTo>
                    <a:pt x="8861" y="15189"/>
                    <a:pt x="8863" y="15189"/>
                    <a:pt x="8866" y="15189"/>
                  </a:cubicBezTo>
                  <a:cubicBezTo>
                    <a:pt x="10185" y="15189"/>
                    <a:pt x="11470" y="14776"/>
                    <a:pt x="12540" y="14005"/>
                  </a:cubicBezTo>
                  <a:lnTo>
                    <a:pt x="12558" y="15582"/>
                  </a:lnTo>
                  <a:cubicBezTo>
                    <a:pt x="11429" y="16206"/>
                    <a:pt x="10160" y="16534"/>
                    <a:pt x="8869" y="16534"/>
                  </a:cubicBezTo>
                  <a:cubicBezTo>
                    <a:pt x="8866" y="16534"/>
                    <a:pt x="8863" y="16534"/>
                    <a:pt x="8860" y="16534"/>
                  </a:cubicBezTo>
                  <a:cubicBezTo>
                    <a:pt x="4627" y="16534"/>
                    <a:pt x="1186" y="13092"/>
                    <a:pt x="1186" y="8860"/>
                  </a:cubicBezTo>
                  <a:cubicBezTo>
                    <a:pt x="1186" y="4629"/>
                    <a:pt x="4627" y="1186"/>
                    <a:pt x="8860" y="1186"/>
                  </a:cubicBezTo>
                  <a:close/>
                  <a:moveTo>
                    <a:pt x="13693" y="11121"/>
                  </a:moveTo>
                  <a:lnTo>
                    <a:pt x="18009" y="14699"/>
                  </a:lnTo>
                  <a:lnTo>
                    <a:pt x="16442" y="15446"/>
                  </a:lnTo>
                  <a:lnTo>
                    <a:pt x="17705" y="18089"/>
                  </a:lnTo>
                  <a:lnTo>
                    <a:pt x="16585" y="18623"/>
                  </a:lnTo>
                  <a:lnTo>
                    <a:pt x="15325" y="15981"/>
                  </a:lnTo>
                  <a:lnTo>
                    <a:pt x="13757" y="16727"/>
                  </a:lnTo>
                  <a:lnTo>
                    <a:pt x="13693" y="11121"/>
                  </a:lnTo>
                  <a:close/>
                  <a:moveTo>
                    <a:pt x="8860" y="1"/>
                  </a:moveTo>
                  <a:cubicBezTo>
                    <a:pt x="6494" y="1"/>
                    <a:pt x="4269" y="922"/>
                    <a:pt x="2595" y="2596"/>
                  </a:cubicBezTo>
                  <a:cubicBezTo>
                    <a:pt x="920" y="4269"/>
                    <a:pt x="0" y="6494"/>
                    <a:pt x="0" y="8862"/>
                  </a:cubicBezTo>
                  <a:cubicBezTo>
                    <a:pt x="0" y="11228"/>
                    <a:pt x="922" y="13453"/>
                    <a:pt x="2595" y="15126"/>
                  </a:cubicBezTo>
                  <a:cubicBezTo>
                    <a:pt x="4269" y="16800"/>
                    <a:pt x="6494" y="17721"/>
                    <a:pt x="8860" y="17721"/>
                  </a:cubicBezTo>
                  <a:cubicBezTo>
                    <a:pt x="8867" y="17721"/>
                    <a:pt x="8874" y="17721"/>
                    <a:pt x="8881" y="17721"/>
                  </a:cubicBezTo>
                  <a:cubicBezTo>
                    <a:pt x="10156" y="17721"/>
                    <a:pt x="11416" y="17444"/>
                    <a:pt x="12575" y="16911"/>
                  </a:cubicBezTo>
                  <a:lnTo>
                    <a:pt x="12593" y="18598"/>
                  </a:lnTo>
                  <a:lnTo>
                    <a:pt x="14765" y="17563"/>
                  </a:lnTo>
                  <a:lnTo>
                    <a:pt x="16025" y="20204"/>
                  </a:lnTo>
                  <a:lnTo>
                    <a:pt x="19286" y="18649"/>
                  </a:lnTo>
                  <a:lnTo>
                    <a:pt x="18026" y="16007"/>
                  </a:lnTo>
                  <a:lnTo>
                    <a:pt x="20198" y="14971"/>
                  </a:lnTo>
                  <a:lnTo>
                    <a:pt x="17015" y="12333"/>
                  </a:lnTo>
                  <a:cubicBezTo>
                    <a:pt x="17482" y="11234"/>
                    <a:pt x="17721" y="10053"/>
                    <a:pt x="17720" y="8862"/>
                  </a:cubicBezTo>
                  <a:cubicBezTo>
                    <a:pt x="17720" y="6494"/>
                    <a:pt x="16799" y="4271"/>
                    <a:pt x="15126" y="2596"/>
                  </a:cubicBezTo>
                  <a:cubicBezTo>
                    <a:pt x="13453" y="922"/>
                    <a:pt x="11227" y="1"/>
                    <a:pt x="88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72"/>
            <p:cNvSpPr/>
            <p:nvPr/>
          </p:nvSpPr>
          <p:spPr>
            <a:xfrm>
              <a:off x="5460811" y="3279890"/>
              <a:ext cx="22070" cy="19745"/>
            </a:xfrm>
            <a:custGeom>
              <a:avLst/>
              <a:gdLst/>
              <a:ahLst/>
              <a:cxnLst/>
              <a:rect l="l" t="t" r="r" b="b"/>
              <a:pathLst>
                <a:path w="1188" h="1063" extrusionOk="0">
                  <a:moveTo>
                    <a:pt x="1" y="1"/>
                  </a:moveTo>
                  <a:lnTo>
                    <a:pt x="1" y="1063"/>
                  </a:lnTo>
                  <a:lnTo>
                    <a:pt x="1188" y="1063"/>
                  </a:lnTo>
                  <a:lnTo>
                    <a:pt x="11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72"/>
            <p:cNvSpPr/>
            <p:nvPr/>
          </p:nvSpPr>
          <p:spPr>
            <a:xfrm>
              <a:off x="5460811" y="3161957"/>
              <a:ext cx="22070" cy="99766"/>
            </a:xfrm>
            <a:custGeom>
              <a:avLst/>
              <a:gdLst/>
              <a:ahLst/>
              <a:cxnLst/>
              <a:rect l="l" t="t" r="r" b="b"/>
              <a:pathLst>
                <a:path w="1188" h="5371" extrusionOk="0">
                  <a:moveTo>
                    <a:pt x="1" y="0"/>
                  </a:moveTo>
                  <a:lnTo>
                    <a:pt x="1" y="5371"/>
                  </a:lnTo>
                  <a:lnTo>
                    <a:pt x="1188" y="5371"/>
                  </a:lnTo>
                  <a:lnTo>
                    <a:pt x="1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57" name="Google Shape;7657;p72"/>
          <p:cNvSpPr/>
          <p:nvPr/>
        </p:nvSpPr>
        <p:spPr>
          <a:xfrm>
            <a:off x="2510649" y="3431634"/>
            <a:ext cx="362766" cy="362285"/>
          </a:xfrm>
          <a:custGeom>
            <a:avLst/>
            <a:gdLst/>
            <a:ahLst/>
            <a:cxnLst/>
            <a:rect l="l" t="t" r="r" b="b"/>
            <a:pathLst>
              <a:path w="20207" h="20183" extrusionOk="0">
                <a:moveTo>
                  <a:pt x="10104" y="1289"/>
                </a:moveTo>
                <a:lnTo>
                  <a:pt x="18265" y="4784"/>
                </a:lnTo>
                <a:lnTo>
                  <a:pt x="14734" y="6295"/>
                </a:lnTo>
                <a:lnTo>
                  <a:pt x="5473" y="6295"/>
                </a:lnTo>
                <a:lnTo>
                  <a:pt x="1942" y="4784"/>
                </a:lnTo>
                <a:lnTo>
                  <a:pt x="10104" y="1289"/>
                </a:lnTo>
                <a:close/>
                <a:moveTo>
                  <a:pt x="14086" y="7480"/>
                </a:moveTo>
                <a:lnTo>
                  <a:pt x="14086" y="10095"/>
                </a:lnTo>
                <a:lnTo>
                  <a:pt x="5945" y="10095"/>
                </a:lnTo>
                <a:lnTo>
                  <a:pt x="5945" y="7480"/>
                </a:lnTo>
                <a:close/>
                <a:moveTo>
                  <a:pt x="7808" y="11279"/>
                </a:moveTo>
                <a:cubicBezTo>
                  <a:pt x="7681" y="11983"/>
                  <a:pt x="7606" y="12695"/>
                  <a:pt x="7584" y="13411"/>
                </a:cubicBezTo>
                <a:lnTo>
                  <a:pt x="5141" y="13411"/>
                </a:lnTo>
                <a:cubicBezTo>
                  <a:pt x="5233" y="12649"/>
                  <a:pt x="5497" y="11921"/>
                  <a:pt x="5916" y="11279"/>
                </a:cubicBezTo>
                <a:close/>
                <a:moveTo>
                  <a:pt x="11193" y="11279"/>
                </a:moveTo>
                <a:cubicBezTo>
                  <a:pt x="11326" y="11925"/>
                  <a:pt x="11409" y="12649"/>
                  <a:pt x="11438" y="13411"/>
                </a:cubicBezTo>
                <a:lnTo>
                  <a:pt x="8767" y="13411"/>
                </a:lnTo>
                <a:cubicBezTo>
                  <a:pt x="8795" y="12649"/>
                  <a:pt x="8879" y="11925"/>
                  <a:pt x="9013" y="11279"/>
                </a:cubicBezTo>
                <a:close/>
                <a:moveTo>
                  <a:pt x="14291" y="11279"/>
                </a:moveTo>
                <a:cubicBezTo>
                  <a:pt x="14710" y="11921"/>
                  <a:pt x="14975" y="12649"/>
                  <a:pt x="15066" y="13411"/>
                </a:cubicBezTo>
                <a:lnTo>
                  <a:pt x="12623" y="13411"/>
                </a:lnTo>
                <a:cubicBezTo>
                  <a:pt x="12601" y="12695"/>
                  <a:pt x="12526" y="11983"/>
                  <a:pt x="12399" y="11279"/>
                </a:cubicBezTo>
                <a:close/>
                <a:moveTo>
                  <a:pt x="7583" y="14595"/>
                </a:moveTo>
                <a:cubicBezTo>
                  <a:pt x="7630" y="15929"/>
                  <a:pt x="7835" y="17175"/>
                  <a:pt x="8172" y="18148"/>
                </a:cubicBezTo>
                <a:cubicBezTo>
                  <a:pt x="8242" y="18350"/>
                  <a:pt x="8316" y="18532"/>
                  <a:pt x="8390" y="18697"/>
                </a:cubicBezTo>
                <a:cubicBezTo>
                  <a:pt x="6655" y="18061"/>
                  <a:pt x="5367" y="16489"/>
                  <a:pt x="5141" y="14595"/>
                </a:cubicBezTo>
                <a:close/>
                <a:moveTo>
                  <a:pt x="15064" y="14595"/>
                </a:moveTo>
                <a:cubicBezTo>
                  <a:pt x="14840" y="16489"/>
                  <a:pt x="13552" y="18061"/>
                  <a:pt x="11815" y="18697"/>
                </a:cubicBezTo>
                <a:cubicBezTo>
                  <a:pt x="11890" y="18532"/>
                  <a:pt x="11963" y="18350"/>
                  <a:pt x="12033" y="18148"/>
                </a:cubicBezTo>
                <a:cubicBezTo>
                  <a:pt x="12371" y="17175"/>
                  <a:pt x="12577" y="15929"/>
                  <a:pt x="12623" y="14595"/>
                </a:cubicBezTo>
                <a:close/>
                <a:moveTo>
                  <a:pt x="11439" y="14595"/>
                </a:moveTo>
                <a:cubicBezTo>
                  <a:pt x="11394" y="15796"/>
                  <a:pt x="11212" y="16904"/>
                  <a:pt x="10915" y="17760"/>
                </a:cubicBezTo>
                <a:cubicBezTo>
                  <a:pt x="10564" y="18772"/>
                  <a:pt x="10203" y="18999"/>
                  <a:pt x="10104" y="18999"/>
                </a:cubicBezTo>
                <a:cubicBezTo>
                  <a:pt x="10004" y="18999"/>
                  <a:pt x="9643" y="18772"/>
                  <a:pt x="9292" y="17760"/>
                </a:cubicBezTo>
                <a:cubicBezTo>
                  <a:pt x="8995" y="16904"/>
                  <a:pt x="8813" y="15796"/>
                  <a:pt x="8768" y="14595"/>
                </a:cubicBezTo>
                <a:close/>
                <a:moveTo>
                  <a:pt x="10104" y="0"/>
                </a:moveTo>
                <a:lnTo>
                  <a:pt x="1" y="4327"/>
                </a:lnTo>
                <a:lnTo>
                  <a:pt x="1" y="5241"/>
                </a:lnTo>
                <a:lnTo>
                  <a:pt x="4761" y="7279"/>
                </a:lnTo>
                <a:lnTo>
                  <a:pt x="4761" y="10901"/>
                </a:lnTo>
                <a:cubicBezTo>
                  <a:pt x="4211" y="11841"/>
                  <a:pt x="3923" y="12912"/>
                  <a:pt x="3925" y="14002"/>
                </a:cubicBezTo>
                <a:cubicBezTo>
                  <a:pt x="3925" y="17410"/>
                  <a:pt x="6697" y="20183"/>
                  <a:pt x="10104" y="20183"/>
                </a:cubicBezTo>
                <a:cubicBezTo>
                  <a:pt x="13513" y="20183"/>
                  <a:pt x="16284" y="17410"/>
                  <a:pt x="16284" y="14002"/>
                </a:cubicBezTo>
                <a:cubicBezTo>
                  <a:pt x="16285" y="12798"/>
                  <a:pt x="15933" y="11620"/>
                  <a:pt x="15270" y="10616"/>
                </a:cubicBezTo>
                <a:lnTo>
                  <a:pt x="15270" y="7355"/>
                </a:lnTo>
                <a:lnTo>
                  <a:pt x="17571" y="6370"/>
                </a:lnTo>
                <a:lnTo>
                  <a:pt x="17571" y="10280"/>
                </a:lnTo>
                <a:lnTo>
                  <a:pt x="18755" y="10280"/>
                </a:lnTo>
                <a:lnTo>
                  <a:pt x="18755" y="5862"/>
                </a:lnTo>
                <a:lnTo>
                  <a:pt x="20206" y="5241"/>
                </a:lnTo>
                <a:lnTo>
                  <a:pt x="20206" y="4327"/>
                </a:lnTo>
                <a:lnTo>
                  <a:pt x="1010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8" name="Google Shape;7658;p72"/>
          <p:cNvSpPr/>
          <p:nvPr/>
        </p:nvSpPr>
        <p:spPr>
          <a:xfrm>
            <a:off x="1758469" y="3483101"/>
            <a:ext cx="362730" cy="257995"/>
          </a:xfrm>
          <a:custGeom>
            <a:avLst/>
            <a:gdLst/>
            <a:ahLst/>
            <a:cxnLst/>
            <a:rect l="l" t="t" r="r" b="b"/>
            <a:pathLst>
              <a:path w="20205" h="14373" extrusionOk="0">
                <a:moveTo>
                  <a:pt x="15173" y="1184"/>
                </a:moveTo>
                <a:lnTo>
                  <a:pt x="15173" y="4333"/>
                </a:lnTo>
                <a:lnTo>
                  <a:pt x="12224" y="4333"/>
                </a:lnTo>
                <a:lnTo>
                  <a:pt x="10336" y="2767"/>
                </a:lnTo>
                <a:lnTo>
                  <a:pt x="10352" y="4333"/>
                </a:lnTo>
                <a:lnTo>
                  <a:pt x="1183" y="4333"/>
                </a:lnTo>
                <a:lnTo>
                  <a:pt x="1183" y="1184"/>
                </a:lnTo>
                <a:close/>
                <a:moveTo>
                  <a:pt x="19020" y="1184"/>
                </a:moveTo>
                <a:lnTo>
                  <a:pt x="19020" y="4333"/>
                </a:lnTo>
                <a:lnTo>
                  <a:pt x="16357" y="4333"/>
                </a:lnTo>
                <a:lnTo>
                  <a:pt x="16357" y="1184"/>
                </a:lnTo>
                <a:close/>
                <a:moveTo>
                  <a:pt x="11548" y="5311"/>
                </a:moveTo>
                <a:lnTo>
                  <a:pt x="15854" y="8881"/>
                </a:lnTo>
                <a:lnTo>
                  <a:pt x="14291" y="9626"/>
                </a:lnTo>
                <a:lnTo>
                  <a:pt x="15548" y="12263"/>
                </a:lnTo>
                <a:lnTo>
                  <a:pt x="14431" y="12794"/>
                </a:lnTo>
                <a:lnTo>
                  <a:pt x="13174" y="10159"/>
                </a:lnTo>
                <a:lnTo>
                  <a:pt x="11611" y="10904"/>
                </a:lnTo>
                <a:lnTo>
                  <a:pt x="11548" y="5311"/>
                </a:lnTo>
                <a:close/>
                <a:moveTo>
                  <a:pt x="1" y="0"/>
                </a:moveTo>
                <a:lnTo>
                  <a:pt x="1" y="5517"/>
                </a:lnTo>
                <a:lnTo>
                  <a:pt x="10365" y="5517"/>
                </a:lnTo>
                <a:lnTo>
                  <a:pt x="10448" y="12770"/>
                </a:lnTo>
                <a:lnTo>
                  <a:pt x="12615" y="11737"/>
                </a:lnTo>
                <a:lnTo>
                  <a:pt x="13873" y="14372"/>
                </a:lnTo>
                <a:lnTo>
                  <a:pt x="17126" y="12821"/>
                </a:lnTo>
                <a:lnTo>
                  <a:pt x="15869" y="10186"/>
                </a:lnTo>
                <a:lnTo>
                  <a:pt x="18035" y="9153"/>
                </a:lnTo>
                <a:lnTo>
                  <a:pt x="13652" y="5517"/>
                </a:lnTo>
                <a:lnTo>
                  <a:pt x="20204" y="5517"/>
                </a:lnTo>
                <a:lnTo>
                  <a:pt x="2020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59" name="Google Shape;7659;p72"/>
          <p:cNvGrpSpPr/>
          <p:nvPr/>
        </p:nvGrpSpPr>
        <p:grpSpPr>
          <a:xfrm>
            <a:off x="994015" y="3447160"/>
            <a:ext cx="362709" cy="324411"/>
            <a:chOff x="3852891" y="3033047"/>
            <a:chExt cx="375358" cy="335725"/>
          </a:xfrm>
        </p:grpSpPr>
        <p:sp>
          <p:nvSpPr>
            <p:cNvPr id="7660" name="Google Shape;7660;p72"/>
            <p:cNvSpPr/>
            <p:nvPr/>
          </p:nvSpPr>
          <p:spPr>
            <a:xfrm>
              <a:off x="3852891" y="3033047"/>
              <a:ext cx="375358" cy="335725"/>
            </a:xfrm>
            <a:custGeom>
              <a:avLst/>
              <a:gdLst/>
              <a:ahLst/>
              <a:cxnLst/>
              <a:rect l="l" t="t" r="r" b="b"/>
              <a:pathLst>
                <a:path w="20205" h="18074" extrusionOk="0">
                  <a:moveTo>
                    <a:pt x="8905" y="1185"/>
                  </a:moveTo>
                  <a:lnTo>
                    <a:pt x="8905" y="2558"/>
                  </a:lnTo>
                  <a:lnTo>
                    <a:pt x="6958" y="2558"/>
                  </a:lnTo>
                  <a:lnTo>
                    <a:pt x="6958" y="1185"/>
                  </a:lnTo>
                  <a:close/>
                  <a:moveTo>
                    <a:pt x="9419" y="7436"/>
                  </a:moveTo>
                  <a:cubicBezTo>
                    <a:pt x="9419" y="7436"/>
                    <a:pt x="9419" y="7436"/>
                    <a:pt x="9419" y="7436"/>
                  </a:cubicBezTo>
                  <a:lnTo>
                    <a:pt x="9419" y="7436"/>
                  </a:lnTo>
                  <a:cubicBezTo>
                    <a:pt x="9420" y="7436"/>
                    <a:pt x="9420" y="7436"/>
                    <a:pt x="9420" y="7436"/>
                  </a:cubicBezTo>
                  <a:close/>
                  <a:moveTo>
                    <a:pt x="8905" y="3742"/>
                  </a:moveTo>
                  <a:lnTo>
                    <a:pt x="8905" y="5749"/>
                  </a:lnTo>
                  <a:lnTo>
                    <a:pt x="9248" y="5907"/>
                  </a:lnTo>
                  <a:cubicBezTo>
                    <a:pt x="10059" y="6283"/>
                    <a:pt x="10673" y="6985"/>
                    <a:pt x="10938" y="7837"/>
                  </a:cubicBezTo>
                  <a:cubicBezTo>
                    <a:pt x="10580" y="7626"/>
                    <a:pt x="10121" y="7436"/>
                    <a:pt x="9419" y="7436"/>
                  </a:cubicBezTo>
                  <a:lnTo>
                    <a:pt x="9419" y="7436"/>
                  </a:lnTo>
                  <a:cubicBezTo>
                    <a:pt x="8470" y="7436"/>
                    <a:pt x="7963" y="7784"/>
                    <a:pt x="7554" y="8063"/>
                  </a:cubicBezTo>
                  <a:cubicBezTo>
                    <a:pt x="7197" y="8306"/>
                    <a:pt x="6939" y="8482"/>
                    <a:pt x="6356" y="8482"/>
                  </a:cubicBezTo>
                  <a:cubicBezTo>
                    <a:pt x="5773" y="8482"/>
                    <a:pt x="5516" y="8306"/>
                    <a:pt x="5159" y="8063"/>
                  </a:cubicBezTo>
                  <a:cubicBezTo>
                    <a:pt x="5078" y="8009"/>
                    <a:pt x="4995" y="7951"/>
                    <a:pt x="4907" y="7896"/>
                  </a:cubicBezTo>
                  <a:cubicBezTo>
                    <a:pt x="5160" y="7016"/>
                    <a:pt x="5783" y="6292"/>
                    <a:pt x="6613" y="5907"/>
                  </a:cubicBezTo>
                  <a:lnTo>
                    <a:pt x="6958" y="5749"/>
                  </a:lnTo>
                  <a:lnTo>
                    <a:pt x="6958" y="3742"/>
                  </a:lnTo>
                  <a:close/>
                  <a:moveTo>
                    <a:pt x="9420" y="8620"/>
                  </a:moveTo>
                  <a:cubicBezTo>
                    <a:pt x="10001" y="8620"/>
                    <a:pt x="10259" y="8796"/>
                    <a:pt x="10617" y="9041"/>
                  </a:cubicBezTo>
                  <a:cubicBezTo>
                    <a:pt x="10743" y="9127"/>
                    <a:pt x="10879" y="9220"/>
                    <a:pt x="11034" y="9306"/>
                  </a:cubicBezTo>
                  <a:lnTo>
                    <a:pt x="11034" y="9306"/>
                  </a:lnTo>
                  <a:cubicBezTo>
                    <a:pt x="10778" y="10787"/>
                    <a:pt x="9485" y="11918"/>
                    <a:pt x="7931" y="11918"/>
                  </a:cubicBezTo>
                  <a:cubicBezTo>
                    <a:pt x="6361" y="11918"/>
                    <a:pt x="5054" y="10761"/>
                    <a:pt x="4820" y="9256"/>
                  </a:cubicBezTo>
                  <a:lnTo>
                    <a:pt x="4820" y="9256"/>
                  </a:lnTo>
                  <a:cubicBezTo>
                    <a:pt x="5180" y="9471"/>
                    <a:pt x="5644" y="9666"/>
                    <a:pt x="6356" y="9666"/>
                  </a:cubicBezTo>
                  <a:cubicBezTo>
                    <a:pt x="7304" y="9666"/>
                    <a:pt x="7814" y="9320"/>
                    <a:pt x="8221" y="9041"/>
                  </a:cubicBezTo>
                  <a:cubicBezTo>
                    <a:pt x="8579" y="8797"/>
                    <a:pt x="8838" y="8620"/>
                    <a:pt x="9420" y="8620"/>
                  </a:cubicBezTo>
                  <a:close/>
                  <a:moveTo>
                    <a:pt x="17818" y="5119"/>
                  </a:moveTo>
                  <a:lnTo>
                    <a:pt x="17818" y="14192"/>
                  </a:lnTo>
                  <a:lnTo>
                    <a:pt x="2370" y="14192"/>
                  </a:lnTo>
                  <a:lnTo>
                    <a:pt x="2370" y="5119"/>
                  </a:lnTo>
                  <a:lnTo>
                    <a:pt x="5596" y="5119"/>
                  </a:lnTo>
                  <a:cubicBezTo>
                    <a:pt x="4366" y="5908"/>
                    <a:pt x="3599" y="7284"/>
                    <a:pt x="3599" y="8768"/>
                  </a:cubicBezTo>
                  <a:cubicBezTo>
                    <a:pt x="3599" y="11156"/>
                    <a:pt x="5543" y="13102"/>
                    <a:pt x="7931" y="13102"/>
                  </a:cubicBezTo>
                  <a:cubicBezTo>
                    <a:pt x="10320" y="13102"/>
                    <a:pt x="12264" y="11158"/>
                    <a:pt x="12264" y="8768"/>
                  </a:cubicBezTo>
                  <a:cubicBezTo>
                    <a:pt x="12264" y="7284"/>
                    <a:pt x="11497" y="5908"/>
                    <a:pt x="10267" y="5119"/>
                  </a:cubicBezTo>
                  <a:close/>
                  <a:moveTo>
                    <a:pt x="19020" y="15376"/>
                  </a:moveTo>
                  <a:lnTo>
                    <a:pt x="19020" y="16134"/>
                  </a:lnTo>
                  <a:cubicBezTo>
                    <a:pt x="19020" y="16551"/>
                    <a:pt x="18681" y="16890"/>
                    <a:pt x="18265" y="16890"/>
                  </a:cubicBezTo>
                  <a:lnTo>
                    <a:pt x="1940" y="16890"/>
                  </a:lnTo>
                  <a:cubicBezTo>
                    <a:pt x="1522" y="16890"/>
                    <a:pt x="1184" y="16551"/>
                    <a:pt x="1183" y="16134"/>
                  </a:cubicBezTo>
                  <a:lnTo>
                    <a:pt x="1183" y="15376"/>
                  </a:lnTo>
                  <a:close/>
                  <a:moveTo>
                    <a:pt x="5774" y="1"/>
                  </a:moveTo>
                  <a:lnTo>
                    <a:pt x="5774" y="3935"/>
                  </a:lnTo>
                  <a:lnTo>
                    <a:pt x="1186" y="3935"/>
                  </a:lnTo>
                  <a:lnTo>
                    <a:pt x="1186" y="14192"/>
                  </a:lnTo>
                  <a:lnTo>
                    <a:pt x="1" y="14192"/>
                  </a:lnTo>
                  <a:lnTo>
                    <a:pt x="1" y="16134"/>
                  </a:lnTo>
                  <a:cubicBezTo>
                    <a:pt x="1" y="17205"/>
                    <a:pt x="869" y="18072"/>
                    <a:pt x="1940" y="18074"/>
                  </a:cubicBezTo>
                  <a:lnTo>
                    <a:pt x="18265" y="18074"/>
                  </a:lnTo>
                  <a:cubicBezTo>
                    <a:pt x="19335" y="18072"/>
                    <a:pt x="20203" y="17205"/>
                    <a:pt x="20204" y="16134"/>
                  </a:cubicBezTo>
                  <a:lnTo>
                    <a:pt x="20204" y="14192"/>
                  </a:lnTo>
                  <a:lnTo>
                    <a:pt x="19002" y="14192"/>
                  </a:lnTo>
                  <a:lnTo>
                    <a:pt x="19002" y="3935"/>
                  </a:lnTo>
                  <a:lnTo>
                    <a:pt x="10089" y="3935"/>
                  </a:lnTo>
                  <a:lnTo>
                    <a:pt x="10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72"/>
            <p:cNvSpPr/>
            <p:nvPr/>
          </p:nvSpPr>
          <p:spPr>
            <a:xfrm>
              <a:off x="4105043" y="3158521"/>
              <a:ext cx="56494" cy="21993"/>
            </a:xfrm>
            <a:custGeom>
              <a:avLst/>
              <a:gdLst/>
              <a:ahLst/>
              <a:cxnLst/>
              <a:rect l="l" t="t" r="r" b="b"/>
              <a:pathLst>
                <a:path w="3041" h="1184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72"/>
            <p:cNvSpPr/>
            <p:nvPr/>
          </p:nvSpPr>
          <p:spPr>
            <a:xfrm>
              <a:off x="4105043" y="3201392"/>
              <a:ext cx="56494" cy="22011"/>
            </a:xfrm>
            <a:custGeom>
              <a:avLst/>
              <a:gdLst/>
              <a:ahLst/>
              <a:cxnLst/>
              <a:rect l="l" t="t" r="r" b="b"/>
              <a:pathLst>
                <a:path w="3041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72"/>
            <p:cNvSpPr/>
            <p:nvPr/>
          </p:nvSpPr>
          <p:spPr>
            <a:xfrm>
              <a:off x="4105043" y="3244263"/>
              <a:ext cx="56494" cy="22011"/>
            </a:xfrm>
            <a:custGeom>
              <a:avLst/>
              <a:gdLst/>
              <a:ahLst/>
              <a:cxnLst/>
              <a:rect l="l" t="t" r="r" b="b"/>
              <a:pathLst>
                <a:path w="3041" h="1185" extrusionOk="0">
                  <a:moveTo>
                    <a:pt x="1" y="0"/>
                  </a:moveTo>
                  <a:lnTo>
                    <a:pt x="1" y="1184"/>
                  </a:lnTo>
                  <a:lnTo>
                    <a:pt x="3040" y="1184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4" name="Google Shape;7664;p72"/>
          <p:cNvGrpSpPr/>
          <p:nvPr/>
        </p:nvGrpSpPr>
        <p:grpSpPr>
          <a:xfrm>
            <a:off x="7786348" y="2923233"/>
            <a:ext cx="362691" cy="267674"/>
            <a:chOff x="3435046" y="3034626"/>
            <a:chExt cx="375340" cy="277009"/>
          </a:xfrm>
        </p:grpSpPr>
        <p:sp>
          <p:nvSpPr>
            <p:cNvPr id="7665" name="Google Shape;7665;p72"/>
            <p:cNvSpPr/>
            <p:nvPr/>
          </p:nvSpPr>
          <p:spPr>
            <a:xfrm>
              <a:off x="3435046" y="3121408"/>
              <a:ext cx="375340" cy="190227"/>
            </a:xfrm>
            <a:custGeom>
              <a:avLst/>
              <a:gdLst/>
              <a:ahLst/>
              <a:cxnLst/>
              <a:rect l="l" t="t" r="r" b="b"/>
              <a:pathLst>
                <a:path w="20204" h="10241" extrusionOk="0">
                  <a:moveTo>
                    <a:pt x="9608" y="2059"/>
                  </a:moveTo>
                  <a:cubicBezTo>
                    <a:pt x="8725" y="3470"/>
                    <a:pt x="8725" y="5263"/>
                    <a:pt x="9608" y="6676"/>
                  </a:cubicBezTo>
                  <a:lnTo>
                    <a:pt x="1183" y="6676"/>
                  </a:lnTo>
                  <a:lnTo>
                    <a:pt x="1184" y="2059"/>
                  </a:lnTo>
                  <a:close/>
                  <a:moveTo>
                    <a:pt x="19020" y="2059"/>
                  </a:moveTo>
                  <a:lnTo>
                    <a:pt x="19020" y="6676"/>
                  </a:lnTo>
                  <a:lnTo>
                    <a:pt x="17016" y="6676"/>
                  </a:lnTo>
                  <a:cubicBezTo>
                    <a:pt x="17898" y="5263"/>
                    <a:pt x="17898" y="3470"/>
                    <a:pt x="17016" y="2059"/>
                  </a:cubicBezTo>
                  <a:close/>
                  <a:moveTo>
                    <a:pt x="13312" y="1184"/>
                  </a:moveTo>
                  <a:cubicBezTo>
                    <a:pt x="15066" y="1184"/>
                    <a:pt x="16495" y="2612"/>
                    <a:pt x="16495" y="4367"/>
                  </a:cubicBezTo>
                  <a:cubicBezTo>
                    <a:pt x="16495" y="6122"/>
                    <a:pt x="15066" y="7549"/>
                    <a:pt x="13312" y="7549"/>
                  </a:cubicBezTo>
                  <a:cubicBezTo>
                    <a:pt x="11558" y="7549"/>
                    <a:pt x="10129" y="6122"/>
                    <a:pt x="10129" y="4367"/>
                  </a:cubicBezTo>
                  <a:cubicBezTo>
                    <a:pt x="10129" y="2612"/>
                    <a:pt x="11558" y="1184"/>
                    <a:pt x="13312" y="1184"/>
                  </a:cubicBezTo>
                  <a:close/>
                  <a:moveTo>
                    <a:pt x="4803" y="7860"/>
                  </a:moveTo>
                  <a:lnTo>
                    <a:pt x="4805" y="9056"/>
                  </a:lnTo>
                  <a:lnTo>
                    <a:pt x="2495" y="9056"/>
                  </a:lnTo>
                  <a:lnTo>
                    <a:pt x="2495" y="7860"/>
                  </a:lnTo>
                  <a:close/>
                  <a:moveTo>
                    <a:pt x="17707" y="7860"/>
                  </a:moveTo>
                  <a:lnTo>
                    <a:pt x="17707" y="9056"/>
                  </a:lnTo>
                  <a:lnTo>
                    <a:pt x="15399" y="9056"/>
                  </a:lnTo>
                  <a:lnTo>
                    <a:pt x="15399" y="8202"/>
                  </a:lnTo>
                  <a:cubicBezTo>
                    <a:pt x="15584" y="8100"/>
                    <a:pt x="15762" y="7987"/>
                    <a:pt x="15931" y="7860"/>
                  </a:cubicBezTo>
                  <a:close/>
                  <a:moveTo>
                    <a:pt x="13312" y="1"/>
                  </a:moveTo>
                  <a:cubicBezTo>
                    <a:pt x="12390" y="1"/>
                    <a:pt x="11469" y="292"/>
                    <a:pt x="10693" y="875"/>
                  </a:cubicBezTo>
                  <a:lnTo>
                    <a:pt x="0" y="875"/>
                  </a:lnTo>
                  <a:lnTo>
                    <a:pt x="0" y="7860"/>
                  </a:lnTo>
                  <a:lnTo>
                    <a:pt x="1312" y="7860"/>
                  </a:lnTo>
                  <a:lnTo>
                    <a:pt x="1312" y="10241"/>
                  </a:lnTo>
                  <a:lnTo>
                    <a:pt x="5989" y="10241"/>
                  </a:lnTo>
                  <a:lnTo>
                    <a:pt x="5989" y="7860"/>
                  </a:lnTo>
                  <a:lnTo>
                    <a:pt x="10693" y="7860"/>
                  </a:lnTo>
                  <a:cubicBezTo>
                    <a:pt x="11456" y="8432"/>
                    <a:pt x="12377" y="8734"/>
                    <a:pt x="13315" y="8734"/>
                  </a:cubicBezTo>
                  <a:cubicBezTo>
                    <a:pt x="13615" y="8734"/>
                    <a:pt x="13917" y="8703"/>
                    <a:pt x="14215" y="8640"/>
                  </a:cubicBezTo>
                  <a:lnTo>
                    <a:pt x="14215" y="10241"/>
                  </a:lnTo>
                  <a:lnTo>
                    <a:pt x="18891" y="10241"/>
                  </a:lnTo>
                  <a:lnTo>
                    <a:pt x="18891" y="7860"/>
                  </a:lnTo>
                  <a:lnTo>
                    <a:pt x="20204" y="7860"/>
                  </a:lnTo>
                  <a:lnTo>
                    <a:pt x="20204" y="875"/>
                  </a:lnTo>
                  <a:lnTo>
                    <a:pt x="15931" y="875"/>
                  </a:lnTo>
                  <a:cubicBezTo>
                    <a:pt x="15155" y="292"/>
                    <a:pt x="14233" y="1"/>
                    <a:pt x="13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72"/>
            <p:cNvSpPr/>
            <p:nvPr/>
          </p:nvSpPr>
          <p:spPr>
            <a:xfrm>
              <a:off x="3644303" y="3164502"/>
              <a:ext cx="79047" cy="76027"/>
            </a:xfrm>
            <a:custGeom>
              <a:avLst/>
              <a:gdLst/>
              <a:ahLst/>
              <a:cxnLst/>
              <a:rect l="l" t="t" r="r" b="b"/>
              <a:pathLst>
                <a:path w="4255" h="4093" extrusionOk="0">
                  <a:moveTo>
                    <a:pt x="2048" y="1184"/>
                  </a:moveTo>
                  <a:cubicBezTo>
                    <a:pt x="2396" y="1184"/>
                    <a:pt x="2711" y="1395"/>
                    <a:pt x="2844" y="1717"/>
                  </a:cubicBezTo>
                  <a:cubicBezTo>
                    <a:pt x="2978" y="2038"/>
                    <a:pt x="2903" y="2410"/>
                    <a:pt x="2657" y="2657"/>
                  </a:cubicBezTo>
                  <a:cubicBezTo>
                    <a:pt x="2492" y="2821"/>
                    <a:pt x="2271" y="2909"/>
                    <a:pt x="2047" y="2909"/>
                  </a:cubicBezTo>
                  <a:cubicBezTo>
                    <a:pt x="1935" y="2909"/>
                    <a:pt x="1823" y="2888"/>
                    <a:pt x="1716" y="2843"/>
                  </a:cubicBezTo>
                  <a:cubicBezTo>
                    <a:pt x="1395" y="2710"/>
                    <a:pt x="1185" y="2395"/>
                    <a:pt x="1185" y="2047"/>
                  </a:cubicBezTo>
                  <a:cubicBezTo>
                    <a:pt x="1185" y="1571"/>
                    <a:pt x="1572" y="1184"/>
                    <a:pt x="2048" y="1184"/>
                  </a:cubicBezTo>
                  <a:close/>
                  <a:moveTo>
                    <a:pt x="2047" y="0"/>
                  </a:moveTo>
                  <a:cubicBezTo>
                    <a:pt x="1783" y="0"/>
                    <a:pt x="1517" y="51"/>
                    <a:pt x="1264" y="156"/>
                  </a:cubicBezTo>
                  <a:cubicBezTo>
                    <a:pt x="498" y="474"/>
                    <a:pt x="1" y="1219"/>
                    <a:pt x="1" y="2047"/>
                  </a:cubicBezTo>
                  <a:cubicBezTo>
                    <a:pt x="1" y="3176"/>
                    <a:pt x="918" y="4091"/>
                    <a:pt x="2046" y="4093"/>
                  </a:cubicBezTo>
                  <a:lnTo>
                    <a:pt x="2048" y="4093"/>
                  </a:lnTo>
                  <a:cubicBezTo>
                    <a:pt x="2875" y="4093"/>
                    <a:pt x="3620" y="3594"/>
                    <a:pt x="3938" y="2830"/>
                  </a:cubicBezTo>
                  <a:cubicBezTo>
                    <a:pt x="4255" y="2065"/>
                    <a:pt x="4078" y="1184"/>
                    <a:pt x="3493" y="599"/>
                  </a:cubicBezTo>
                  <a:cubicBezTo>
                    <a:pt x="3102" y="208"/>
                    <a:pt x="2579" y="0"/>
                    <a:pt x="20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72"/>
            <p:cNvSpPr/>
            <p:nvPr/>
          </p:nvSpPr>
          <p:spPr>
            <a:xfrm>
              <a:off x="3650991" y="3077497"/>
              <a:ext cx="62680" cy="29033"/>
            </a:xfrm>
            <a:custGeom>
              <a:avLst/>
              <a:gdLst/>
              <a:ahLst/>
              <a:cxnLst/>
              <a:rect l="l" t="t" r="r" b="b"/>
              <a:pathLst>
                <a:path w="3374" h="1563" extrusionOk="0">
                  <a:moveTo>
                    <a:pt x="1686" y="1"/>
                  </a:moveTo>
                  <a:cubicBezTo>
                    <a:pt x="1003" y="1"/>
                    <a:pt x="365" y="352"/>
                    <a:pt x="1" y="930"/>
                  </a:cubicBezTo>
                  <a:lnTo>
                    <a:pt x="1001" y="1563"/>
                  </a:lnTo>
                  <a:cubicBezTo>
                    <a:pt x="1160" y="1310"/>
                    <a:pt x="1424" y="1184"/>
                    <a:pt x="1687" y="1184"/>
                  </a:cubicBezTo>
                  <a:cubicBezTo>
                    <a:pt x="1951" y="1184"/>
                    <a:pt x="2214" y="1310"/>
                    <a:pt x="2373" y="1563"/>
                  </a:cubicBezTo>
                  <a:lnTo>
                    <a:pt x="3374" y="930"/>
                  </a:lnTo>
                  <a:cubicBezTo>
                    <a:pt x="3008" y="352"/>
                    <a:pt x="2370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2"/>
            <p:cNvSpPr/>
            <p:nvPr/>
          </p:nvSpPr>
          <p:spPr>
            <a:xfrm>
              <a:off x="3614579" y="3034626"/>
              <a:ext cx="135504" cy="49112"/>
            </a:xfrm>
            <a:custGeom>
              <a:avLst/>
              <a:gdLst/>
              <a:ahLst/>
              <a:cxnLst/>
              <a:rect l="l" t="t" r="r" b="b"/>
              <a:pathLst>
                <a:path w="7294" h="2644" extrusionOk="0">
                  <a:moveTo>
                    <a:pt x="3648" y="1"/>
                  </a:moveTo>
                  <a:cubicBezTo>
                    <a:pt x="2168" y="1"/>
                    <a:pt x="792" y="759"/>
                    <a:pt x="0" y="2010"/>
                  </a:cubicBezTo>
                  <a:lnTo>
                    <a:pt x="1001" y="2643"/>
                  </a:lnTo>
                  <a:cubicBezTo>
                    <a:pt x="1572" y="1735"/>
                    <a:pt x="2570" y="1185"/>
                    <a:pt x="3644" y="1185"/>
                  </a:cubicBezTo>
                  <a:cubicBezTo>
                    <a:pt x="3645" y="1185"/>
                    <a:pt x="3646" y="1185"/>
                    <a:pt x="3648" y="1185"/>
                  </a:cubicBezTo>
                  <a:cubicBezTo>
                    <a:pt x="3649" y="1185"/>
                    <a:pt x="3651" y="1185"/>
                    <a:pt x="3652" y="1185"/>
                  </a:cubicBezTo>
                  <a:cubicBezTo>
                    <a:pt x="4724" y="1185"/>
                    <a:pt x="5722" y="1735"/>
                    <a:pt x="6294" y="2643"/>
                  </a:cubicBezTo>
                  <a:lnTo>
                    <a:pt x="7294" y="2010"/>
                  </a:lnTo>
                  <a:cubicBezTo>
                    <a:pt x="6503" y="759"/>
                    <a:pt x="5126" y="1"/>
                    <a:pt x="36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72"/>
            <p:cNvSpPr/>
            <p:nvPr/>
          </p:nvSpPr>
          <p:spPr>
            <a:xfrm>
              <a:off x="3477700" y="3191510"/>
              <a:ext cx="63535" cy="22011"/>
            </a:xfrm>
            <a:custGeom>
              <a:avLst/>
              <a:gdLst/>
              <a:ahLst/>
              <a:cxnLst/>
              <a:rect l="l" t="t" r="r" b="b"/>
              <a:pathLst>
                <a:path w="34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3419" y="1185"/>
                  </a:lnTo>
                  <a:lnTo>
                    <a:pt x="34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72"/>
            <p:cNvSpPr/>
            <p:nvPr/>
          </p:nvSpPr>
          <p:spPr>
            <a:xfrm>
              <a:off x="3558159" y="3191510"/>
              <a:ext cx="21011" cy="22011"/>
            </a:xfrm>
            <a:custGeom>
              <a:avLst/>
              <a:gdLst/>
              <a:ahLst/>
              <a:cxnLst/>
              <a:rect l="l" t="t" r="r" b="b"/>
              <a:pathLst>
                <a:path w="1131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131" y="1185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72"/>
          <p:cNvGrpSpPr/>
          <p:nvPr/>
        </p:nvGrpSpPr>
        <p:grpSpPr>
          <a:xfrm>
            <a:off x="7039641" y="2875750"/>
            <a:ext cx="362727" cy="362642"/>
            <a:chOff x="2970552" y="3052941"/>
            <a:chExt cx="375377" cy="375289"/>
          </a:xfrm>
        </p:grpSpPr>
        <p:sp>
          <p:nvSpPr>
            <p:cNvPr id="7672" name="Google Shape;7672;p72"/>
            <p:cNvSpPr/>
            <p:nvPr/>
          </p:nvSpPr>
          <p:spPr>
            <a:xfrm>
              <a:off x="3012166" y="3113328"/>
              <a:ext cx="114958" cy="135337"/>
            </a:xfrm>
            <a:custGeom>
              <a:avLst/>
              <a:gdLst/>
              <a:ahLst/>
              <a:cxnLst/>
              <a:rect l="l" t="t" r="r" b="b"/>
              <a:pathLst>
                <a:path w="6188" h="7286" extrusionOk="0">
                  <a:moveTo>
                    <a:pt x="3095" y="1186"/>
                  </a:moveTo>
                  <a:cubicBezTo>
                    <a:pt x="3292" y="1186"/>
                    <a:pt x="3487" y="1263"/>
                    <a:pt x="3631" y="1409"/>
                  </a:cubicBezTo>
                  <a:cubicBezTo>
                    <a:pt x="3849" y="1627"/>
                    <a:pt x="3915" y="1954"/>
                    <a:pt x="3797" y="2237"/>
                  </a:cubicBezTo>
                  <a:cubicBezTo>
                    <a:pt x="3679" y="2523"/>
                    <a:pt x="3402" y="2708"/>
                    <a:pt x="3094" y="2708"/>
                  </a:cubicBezTo>
                  <a:cubicBezTo>
                    <a:pt x="2674" y="2708"/>
                    <a:pt x="2334" y="2367"/>
                    <a:pt x="2334" y="1948"/>
                  </a:cubicBezTo>
                  <a:cubicBezTo>
                    <a:pt x="2333" y="1639"/>
                    <a:pt x="2519" y="1363"/>
                    <a:pt x="2803" y="1245"/>
                  </a:cubicBezTo>
                  <a:cubicBezTo>
                    <a:pt x="2897" y="1205"/>
                    <a:pt x="2996" y="1186"/>
                    <a:pt x="3095" y="1186"/>
                  </a:cubicBezTo>
                  <a:close/>
                  <a:moveTo>
                    <a:pt x="3094" y="3910"/>
                  </a:moveTo>
                  <a:cubicBezTo>
                    <a:pt x="4142" y="3910"/>
                    <a:pt x="4993" y="4753"/>
                    <a:pt x="5004" y="5801"/>
                  </a:cubicBezTo>
                  <a:lnTo>
                    <a:pt x="5004" y="6101"/>
                  </a:lnTo>
                  <a:lnTo>
                    <a:pt x="1184" y="6101"/>
                  </a:lnTo>
                  <a:lnTo>
                    <a:pt x="1184" y="5801"/>
                  </a:lnTo>
                  <a:cubicBezTo>
                    <a:pt x="1195" y="4753"/>
                    <a:pt x="2046" y="3910"/>
                    <a:pt x="3094" y="3910"/>
                  </a:cubicBezTo>
                  <a:close/>
                  <a:moveTo>
                    <a:pt x="3094" y="1"/>
                  </a:moveTo>
                  <a:cubicBezTo>
                    <a:pt x="2355" y="1"/>
                    <a:pt x="1680" y="419"/>
                    <a:pt x="1352" y="1082"/>
                  </a:cubicBezTo>
                  <a:cubicBezTo>
                    <a:pt x="1023" y="1745"/>
                    <a:pt x="1099" y="2536"/>
                    <a:pt x="1547" y="3124"/>
                  </a:cubicBezTo>
                  <a:cubicBezTo>
                    <a:pt x="590" y="3677"/>
                    <a:pt x="0" y="4696"/>
                    <a:pt x="0" y="5801"/>
                  </a:cubicBezTo>
                  <a:lnTo>
                    <a:pt x="0" y="7285"/>
                  </a:lnTo>
                  <a:lnTo>
                    <a:pt x="6188" y="7285"/>
                  </a:lnTo>
                  <a:lnTo>
                    <a:pt x="6188" y="5801"/>
                  </a:lnTo>
                  <a:cubicBezTo>
                    <a:pt x="6188" y="4696"/>
                    <a:pt x="5598" y="3677"/>
                    <a:pt x="4641" y="3124"/>
                  </a:cubicBezTo>
                  <a:cubicBezTo>
                    <a:pt x="5089" y="2536"/>
                    <a:pt x="5165" y="1745"/>
                    <a:pt x="4836" y="1082"/>
                  </a:cubicBezTo>
                  <a:cubicBezTo>
                    <a:pt x="4508" y="419"/>
                    <a:pt x="3833" y="1"/>
                    <a:pt x="30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72"/>
            <p:cNvSpPr/>
            <p:nvPr/>
          </p:nvSpPr>
          <p:spPr>
            <a:xfrm>
              <a:off x="3189656" y="3113328"/>
              <a:ext cx="114976" cy="135337"/>
            </a:xfrm>
            <a:custGeom>
              <a:avLst/>
              <a:gdLst/>
              <a:ahLst/>
              <a:cxnLst/>
              <a:rect l="l" t="t" r="r" b="b"/>
              <a:pathLst>
                <a:path w="6189" h="7286" extrusionOk="0">
                  <a:moveTo>
                    <a:pt x="3094" y="1187"/>
                  </a:moveTo>
                  <a:cubicBezTo>
                    <a:pt x="3292" y="1187"/>
                    <a:pt x="3487" y="1264"/>
                    <a:pt x="3633" y="1410"/>
                  </a:cubicBezTo>
                  <a:cubicBezTo>
                    <a:pt x="3851" y="1627"/>
                    <a:pt x="3915" y="1954"/>
                    <a:pt x="3797" y="2239"/>
                  </a:cubicBezTo>
                  <a:cubicBezTo>
                    <a:pt x="3679" y="2523"/>
                    <a:pt x="3403" y="2708"/>
                    <a:pt x="3095" y="2708"/>
                  </a:cubicBezTo>
                  <a:cubicBezTo>
                    <a:pt x="2674" y="2708"/>
                    <a:pt x="2335" y="2367"/>
                    <a:pt x="2334" y="1948"/>
                  </a:cubicBezTo>
                  <a:cubicBezTo>
                    <a:pt x="2334" y="1640"/>
                    <a:pt x="2519" y="1363"/>
                    <a:pt x="2804" y="1245"/>
                  </a:cubicBezTo>
                  <a:cubicBezTo>
                    <a:pt x="2898" y="1206"/>
                    <a:pt x="2996" y="1187"/>
                    <a:pt x="3094" y="1187"/>
                  </a:cubicBezTo>
                  <a:close/>
                  <a:moveTo>
                    <a:pt x="3095" y="3910"/>
                  </a:moveTo>
                  <a:cubicBezTo>
                    <a:pt x="4142" y="3910"/>
                    <a:pt x="4994" y="4755"/>
                    <a:pt x="5005" y="5801"/>
                  </a:cubicBezTo>
                  <a:lnTo>
                    <a:pt x="5005" y="6101"/>
                  </a:lnTo>
                  <a:lnTo>
                    <a:pt x="1184" y="6101"/>
                  </a:lnTo>
                  <a:lnTo>
                    <a:pt x="1184" y="5801"/>
                  </a:lnTo>
                  <a:cubicBezTo>
                    <a:pt x="1195" y="4755"/>
                    <a:pt x="2047" y="3910"/>
                    <a:pt x="3095" y="3910"/>
                  </a:cubicBezTo>
                  <a:close/>
                  <a:moveTo>
                    <a:pt x="3095" y="1"/>
                  </a:moveTo>
                  <a:cubicBezTo>
                    <a:pt x="2356" y="1"/>
                    <a:pt x="1680" y="420"/>
                    <a:pt x="1353" y="1082"/>
                  </a:cubicBezTo>
                  <a:cubicBezTo>
                    <a:pt x="1025" y="1745"/>
                    <a:pt x="1101" y="2536"/>
                    <a:pt x="1549" y="3124"/>
                  </a:cubicBezTo>
                  <a:cubicBezTo>
                    <a:pt x="592" y="3675"/>
                    <a:pt x="2" y="4696"/>
                    <a:pt x="0" y="5801"/>
                  </a:cubicBezTo>
                  <a:lnTo>
                    <a:pt x="0" y="7285"/>
                  </a:lnTo>
                  <a:lnTo>
                    <a:pt x="6189" y="7285"/>
                  </a:lnTo>
                  <a:lnTo>
                    <a:pt x="6189" y="5801"/>
                  </a:lnTo>
                  <a:cubicBezTo>
                    <a:pt x="6187" y="4696"/>
                    <a:pt x="5598" y="3677"/>
                    <a:pt x="4642" y="3124"/>
                  </a:cubicBezTo>
                  <a:cubicBezTo>
                    <a:pt x="5089" y="2536"/>
                    <a:pt x="5165" y="1745"/>
                    <a:pt x="4838" y="1082"/>
                  </a:cubicBezTo>
                  <a:cubicBezTo>
                    <a:pt x="4509" y="420"/>
                    <a:pt x="3834" y="1"/>
                    <a:pt x="30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2"/>
            <p:cNvSpPr/>
            <p:nvPr/>
          </p:nvSpPr>
          <p:spPr>
            <a:xfrm>
              <a:off x="2970552" y="3052941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9511" y="1184"/>
                  </a:moveTo>
                  <a:lnTo>
                    <a:pt x="9511" y="12667"/>
                  </a:lnTo>
                  <a:lnTo>
                    <a:pt x="1185" y="12667"/>
                  </a:lnTo>
                  <a:lnTo>
                    <a:pt x="1185" y="1184"/>
                  </a:lnTo>
                  <a:close/>
                  <a:moveTo>
                    <a:pt x="19022" y="1184"/>
                  </a:moveTo>
                  <a:lnTo>
                    <a:pt x="19022" y="12667"/>
                  </a:lnTo>
                  <a:lnTo>
                    <a:pt x="10695" y="12667"/>
                  </a:lnTo>
                  <a:lnTo>
                    <a:pt x="10695" y="1184"/>
                  </a:lnTo>
                  <a:close/>
                  <a:moveTo>
                    <a:pt x="19022" y="13851"/>
                  </a:moveTo>
                  <a:lnTo>
                    <a:pt x="19022" y="15666"/>
                  </a:lnTo>
                  <a:lnTo>
                    <a:pt x="1185" y="15666"/>
                  </a:lnTo>
                  <a:lnTo>
                    <a:pt x="1185" y="13851"/>
                  </a:lnTo>
                  <a:close/>
                  <a:moveTo>
                    <a:pt x="11473" y="16850"/>
                  </a:moveTo>
                  <a:lnTo>
                    <a:pt x="11473" y="17561"/>
                  </a:lnTo>
                  <a:cubicBezTo>
                    <a:pt x="11473" y="18079"/>
                    <a:pt x="11627" y="18588"/>
                    <a:pt x="11915" y="19020"/>
                  </a:cubicBezTo>
                  <a:lnTo>
                    <a:pt x="8293" y="19020"/>
                  </a:lnTo>
                  <a:cubicBezTo>
                    <a:pt x="8581" y="18588"/>
                    <a:pt x="8735" y="18079"/>
                    <a:pt x="8734" y="17561"/>
                  </a:cubicBezTo>
                  <a:lnTo>
                    <a:pt x="8734" y="16850"/>
                  </a:lnTo>
                  <a:close/>
                  <a:moveTo>
                    <a:pt x="1" y="0"/>
                  </a:moveTo>
                  <a:lnTo>
                    <a:pt x="1" y="16850"/>
                  </a:lnTo>
                  <a:lnTo>
                    <a:pt x="7550" y="16850"/>
                  </a:lnTo>
                  <a:lnTo>
                    <a:pt x="7550" y="17560"/>
                  </a:lnTo>
                  <a:cubicBezTo>
                    <a:pt x="7550" y="18366"/>
                    <a:pt x="6896" y="19020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7" y="19020"/>
                  </a:lnTo>
                  <a:cubicBezTo>
                    <a:pt x="13311" y="19020"/>
                    <a:pt x="12657" y="18366"/>
                    <a:pt x="12657" y="17560"/>
                  </a:cubicBezTo>
                  <a:lnTo>
                    <a:pt x="12657" y="16850"/>
                  </a:lnTo>
                  <a:lnTo>
                    <a:pt x="20206" y="16850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5" name="Google Shape;7675;p72"/>
          <p:cNvGrpSpPr/>
          <p:nvPr/>
        </p:nvGrpSpPr>
        <p:grpSpPr>
          <a:xfrm>
            <a:off x="6275770" y="2875742"/>
            <a:ext cx="362691" cy="362660"/>
            <a:chOff x="2477933" y="3080134"/>
            <a:chExt cx="375340" cy="375308"/>
          </a:xfrm>
        </p:grpSpPr>
        <p:sp>
          <p:nvSpPr>
            <p:cNvPr id="7676" name="Google Shape;7676;p72"/>
            <p:cNvSpPr/>
            <p:nvPr/>
          </p:nvSpPr>
          <p:spPr>
            <a:xfrm>
              <a:off x="2716487" y="3155233"/>
              <a:ext cx="75685" cy="111097"/>
            </a:xfrm>
            <a:custGeom>
              <a:avLst/>
              <a:gdLst/>
              <a:ahLst/>
              <a:cxnLst/>
              <a:rect l="l" t="t" r="r" b="b"/>
              <a:pathLst>
                <a:path w="4074" h="5981" extrusionOk="0">
                  <a:moveTo>
                    <a:pt x="2037" y="1165"/>
                  </a:moveTo>
                  <a:cubicBezTo>
                    <a:pt x="2508" y="1165"/>
                    <a:pt x="2890" y="1546"/>
                    <a:pt x="2890" y="2018"/>
                  </a:cubicBezTo>
                  <a:lnTo>
                    <a:pt x="2890" y="2908"/>
                  </a:lnTo>
                  <a:lnTo>
                    <a:pt x="1185" y="2908"/>
                  </a:lnTo>
                  <a:lnTo>
                    <a:pt x="1185" y="2018"/>
                  </a:lnTo>
                  <a:cubicBezTo>
                    <a:pt x="1186" y="1548"/>
                    <a:pt x="1567" y="1165"/>
                    <a:pt x="2037" y="1165"/>
                  </a:cubicBezTo>
                  <a:close/>
                  <a:moveTo>
                    <a:pt x="2037" y="1"/>
                  </a:moveTo>
                  <a:cubicBezTo>
                    <a:pt x="920" y="1"/>
                    <a:pt x="11" y="901"/>
                    <a:pt x="1" y="2018"/>
                  </a:cubicBezTo>
                  <a:lnTo>
                    <a:pt x="1" y="5980"/>
                  </a:lnTo>
                  <a:lnTo>
                    <a:pt x="1185" y="5980"/>
                  </a:lnTo>
                  <a:lnTo>
                    <a:pt x="1185" y="4093"/>
                  </a:lnTo>
                  <a:lnTo>
                    <a:pt x="2890" y="4093"/>
                  </a:lnTo>
                  <a:lnTo>
                    <a:pt x="2890" y="5980"/>
                  </a:lnTo>
                  <a:lnTo>
                    <a:pt x="4074" y="5980"/>
                  </a:lnTo>
                  <a:lnTo>
                    <a:pt x="4074" y="2018"/>
                  </a:lnTo>
                  <a:cubicBezTo>
                    <a:pt x="4063" y="901"/>
                    <a:pt x="3154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72"/>
            <p:cNvSpPr/>
            <p:nvPr/>
          </p:nvSpPr>
          <p:spPr>
            <a:xfrm>
              <a:off x="2536508" y="3154880"/>
              <a:ext cx="91773" cy="112193"/>
            </a:xfrm>
            <a:custGeom>
              <a:avLst/>
              <a:gdLst/>
              <a:ahLst/>
              <a:cxnLst/>
              <a:rect l="l" t="t" r="r" b="b"/>
              <a:pathLst>
                <a:path w="4940" h="6040" extrusionOk="0">
                  <a:moveTo>
                    <a:pt x="2037" y="1186"/>
                  </a:moveTo>
                  <a:cubicBezTo>
                    <a:pt x="2507" y="1186"/>
                    <a:pt x="2890" y="1567"/>
                    <a:pt x="2890" y="2038"/>
                  </a:cubicBezTo>
                  <a:lnTo>
                    <a:pt x="2890" y="4003"/>
                  </a:lnTo>
                  <a:cubicBezTo>
                    <a:pt x="2890" y="4474"/>
                    <a:pt x="2507" y="4856"/>
                    <a:pt x="2037" y="4856"/>
                  </a:cubicBezTo>
                  <a:cubicBezTo>
                    <a:pt x="1565" y="4856"/>
                    <a:pt x="1185" y="4474"/>
                    <a:pt x="1185" y="4003"/>
                  </a:cubicBezTo>
                  <a:lnTo>
                    <a:pt x="1185" y="2038"/>
                  </a:lnTo>
                  <a:cubicBezTo>
                    <a:pt x="1185" y="1567"/>
                    <a:pt x="1565" y="1186"/>
                    <a:pt x="2037" y="1186"/>
                  </a:cubicBezTo>
                  <a:close/>
                  <a:moveTo>
                    <a:pt x="2037" y="0"/>
                  </a:moveTo>
                  <a:cubicBezTo>
                    <a:pt x="913" y="0"/>
                    <a:pt x="1" y="913"/>
                    <a:pt x="1" y="2037"/>
                  </a:cubicBezTo>
                  <a:lnTo>
                    <a:pt x="1" y="4002"/>
                  </a:lnTo>
                  <a:cubicBezTo>
                    <a:pt x="2" y="5126"/>
                    <a:pt x="913" y="6038"/>
                    <a:pt x="2037" y="6040"/>
                  </a:cubicBezTo>
                  <a:cubicBezTo>
                    <a:pt x="2583" y="6040"/>
                    <a:pt x="3108" y="5819"/>
                    <a:pt x="3490" y="5428"/>
                  </a:cubicBezTo>
                  <a:lnTo>
                    <a:pt x="4199" y="5998"/>
                  </a:lnTo>
                  <a:lnTo>
                    <a:pt x="4939" y="5075"/>
                  </a:lnTo>
                  <a:lnTo>
                    <a:pt x="4042" y="4354"/>
                  </a:lnTo>
                  <a:cubicBezTo>
                    <a:pt x="4063" y="4238"/>
                    <a:pt x="4074" y="4120"/>
                    <a:pt x="4074" y="4003"/>
                  </a:cubicBezTo>
                  <a:lnTo>
                    <a:pt x="4074" y="2037"/>
                  </a:lnTo>
                  <a:cubicBezTo>
                    <a:pt x="4074" y="913"/>
                    <a:pt x="3161" y="0"/>
                    <a:pt x="20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72"/>
            <p:cNvSpPr/>
            <p:nvPr/>
          </p:nvSpPr>
          <p:spPr>
            <a:xfrm>
              <a:off x="2477933" y="3080134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9509" y="1183"/>
                  </a:moveTo>
                  <a:lnTo>
                    <a:pt x="9509" y="12668"/>
                  </a:lnTo>
                  <a:lnTo>
                    <a:pt x="1184" y="12668"/>
                  </a:lnTo>
                  <a:lnTo>
                    <a:pt x="1184" y="1183"/>
                  </a:lnTo>
                  <a:close/>
                  <a:moveTo>
                    <a:pt x="19020" y="1183"/>
                  </a:moveTo>
                  <a:lnTo>
                    <a:pt x="19020" y="12668"/>
                  </a:lnTo>
                  <a:lnTo>
                    <a:pt x="10695" y="12668"/>
                  </a:lnTo>
                  <a:lnTo>
                    <a:pt x="10695" y="1183"/>
                  </a:lnTo>
                  <a:close/>
                  <a:moveTo>
                    <a:pt x="19020" y="13852"/>
                  </a:moveTo>
                  <a:lnTo>
                    <a:pt x="19020" y="15667"/>
                  </a:lnTo>
                  <a:lnTo>
                    <a:pt x="1184" y="15667"/>
                  </a:lnTo>
                  <a:lnTo>
                    <a:pt x="1184" y="13852"/>
                  </a:lnTo>
                  <a:close/>
                  <a:moveTo>
                    <a:pt x="11473" y="16851"/>
                  </a:moveTo>
                  <a:lnTo>
                    <a:pt x="11473" y="17562"/>
                  </a:lnTo>
                  <a:cubicBezTo>
                    <a:pt x="11473" y="18080"/>
                    <a:pt x="11625" y="18589"/>
                    <a:pt x="11913" y="19022"/>
                  </a:cubicBezTo>
                  <a:lnTo>
                    <a:pt x="8293" y="19022"/>
                  </a:lnTo>
                  <a:cubicBezTo>
                    <a:pt x="8581" y="18589"/>
                    <a:pt x="8734" y="18081"/>
                    <a:pt x="8734" y="17562"/>
                  </a:cubicBezTo>
                  <a:lnTo>
                    <a:pt x="8734" y="16851"/>
                  </a:lnTo>
                  <a:close/>
                  <a:moveTo>
                    <a:pt x="0" y="1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5" y="19019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2"/>
                  </a:lnTo>
                  <a:lnTo>
                    <a:pt x="14117" y="19022"/>
                  </a:lnTo>
                  <a:cubicBezTo>
                    <a:pt x="13311" y="19020"/>
                    <a:pt x="12657" y="18366"/>
                    <a:pt x="12657" y="17562"/>
                  </a:cubicBezTo>
                  <a:lnTo>
                    <a:pt x="12657" y="16851"/>
                  </a:lnTo>
                  <a:lnTo>
                    <a:pt x="20204" y="1685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9" name="Google Shape;7679;p72"/>
          <p:cNvGrpSpPr/>
          <p:nvPr/>
        </p:nvGrpSpPr>
        <p:grpSpPr>
          <a:xfrm>
            <a:off x="5556863" y="2875742"/>
            <a:ext cx="301728" cy="362660"/>
            <a:chOff x="2085093" y="3098579"/>
            <a:chExt cx="312251" cy="375308"/>
          </a:xfrm>
        </p:grpSpPr>
        <p:sp>
          <p:nvSpPr>
            <p:cNvPr id="7680" name="Google Shape;7680;p72"/>
            <p:cNvSpPr/>
            <p:nvPr/>
          </p:nvSpPr>
          <p:spPr>
            <a:xfrm>
              <a:off x="2125443" y="3209119"/>
              <a:ext cx="62606" cy="53013"/>
            </a:xfrm>
            <a:custGeom>
              <a:avLst/>
              <a:gdLst/>
              <a:ahLst/>
              <a:cxnLst/>
              <a:rect l="l" t="t" r="r" b="b"/>
              <a:pathLst>
                <a:path w="3370" h="2854" extrusionOk="0">
                  <a:moveTo>
                    <a:pt x="2506" y="1"/>
                  </a:moveTo>
                  <a:lnTo>
                    <a:pt x="1398" y="1179"/>
                  </a:lnTo>
                  <a:lnTo>
                    <a:pt x="815" y="626"/>
                  </a:lnTo>
                  <a:lnTo>
                    <a:pt x="1" y="1488"/>
                  </a:lnTo>
                  <a:lnTo>
                    <a:pt x="1446" y="2854"/>
                  </a:lnTo>
                  <a:lnTo>
                    <a:pt x="3369" y="813"/>
                  </a:lnTo>
                  <a:lnTo>
                    <a:pt x="25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2"/>
            <p:cNvSpPr/>
            <p:nvPr/>
          </p:nvSpPr>
          <p:spPr>
            <a:xfrm>
              <a:off x="2145080" y="3284719"/>
              <a:ext cx="22887" cy="22011"/>
            </a:xfrm>
            <a:custGeom>
              <a:avLst/>
              <a:gdLst/>
              <a:ahLst/>
              <a:cxnLst/>
              <a:rect l="l" t="t" r="r" b="b"/>
              <a:pathLst>
                <a:path w="1232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1" y="1185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2"/>
            <p:cNvSpPr/>
            <p:nvPr/>
          </p:nvSpPr>
          <p:spPr>
            <a:xfrm>
              <a:off x="2145080" y="3329727"/>
              <a:ext cx="22887" cy="22011"/>
            </a:xfrm>
            <a:custGeom>
              <a:avLst/>
              <a:gdLst/>
              <a:ahLst/>
              <a:cxnLst/>
              <a:rect l="l" t="t" r="r" b="b"/>
              <a:pathLst>
                <a:path w="1232" h="1185" extrusionOk="0">
                  <a:moveTo>
                    <a:pt x="1" y="1"/>
                  </a:moveTo>
                  <a:lnTo>
                    <a:pt x="1" y="1185"/>
                  </a:lnTo>
                  <a:lnTo>
                    <a:pt x="1231" y="1185"/>
                  </a:lnTo>
                  <a:lnTo>
                    <a:pt x="12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72"/>
            <p:cNvSpPr/>
            <p:nvPr/>
          </p:nvSpPr>
          <p:spPr>
            <a:xfrm>
              <a:off x="2085093" y="3098579"/>
              <a:ext cx="312251" cy="375308"/>
            </a:xfrm>
            <a:custGeom>
              <a:avLst/>
              <a:gdLst/>
              <a:ahLst/>
              <a:cxnLst/>
              <a:rect l="l" t="t" r="r" b="b"/>
              <a:pathLst>
                <a:path w="16808" h="20205" extrusionOk="0">
                  <a:moveTo>
                    <a:pt x="3681" y="1695"/>
                  </a:moveTo>
                  <a:lnTo>
                    <a:pt x="3681" y="3682"/>
                  </a:lnTo>
                  <a:lnTo>
                    <a:pt x="1695" y="3682"/>
                  </a:lnTo>
                  <a:lnTo>
                    <a:pt x="3681" y="1695"/>
                  </a:lnTo>
                  <a:close/>
                  <a:moveTo>
                    <a:pt x="11533" y="1185"/>
                  </a:moveTo>
                  <a:lnTo>
                    <a:pt x="11533" y="10610"/>
                  </a:lnTo>
                  <a:lnTo>
                    <a:pt x="9328" y="8781"/>
                  </a:lnTo>
                  <a:lnTo>
                    <a:pt x="10265" y="8781"/>
                  </a:lnTo>
                  <a:lnTo>
                    <a:pt x="10265" y="7597"/>
                  </a:lnTo>
                  <a:lnTo>
                    <a:pt x="6221" y="7597"/>
                  </a:lnTo>
                  <a:lnTo>
                    <a:pt x="6221" y="8781"/>
                  </a:lnTo>
                  <a:lnTo>
                    <a:pt x="9108" y="8781"/>
                  </a:lnTo>
                  <a:lnTo>
                    <a:pt x="9123" y="10022"/>
                  </a:lnTo>
                  <a:lnTo>
                    <a:pt x="6221" y="10022"/>
                  </a:lnTo>
                  <a:lnTo>
                    <a:pt x="6221" y="11206"/>
                  </a:lnTo>
                  <a:lnTo>
                    <a:pt x="9136" y="11206"/>
                  </a:lnTo>
                  <a:lnTo>
                    <a:pt x="9150" y="12445"/>
                  </a:lnTo>
                  <a:lnTo>
                    <a:pt x="6221" y="12445"/>
                  </a:lnTo>
                  <a:lnTo>
                    <a:pt x="6221" y="13629"/>
                  </a:lnTo>
                  <a:lnTo>
                    <a:pt x="9163" y="13629"/>
                  </a:lnTo>
                  <a:lnTo>
                    <a:pt x="9187" y="15746"/>
                  </a:lnTo>
                  <a:lnTo>
                    <a:pt x="1185" y="15748"/>
                  </a:lnTo>
                  <a:lnTo>
                    <a:pt x="1185" y="4865"/>
                  </a:lnTo>
                  <a:lnTo>
                    <a:pt x="4865" y="4865"/>
                  </a:lnTo>
                  <a:lnTo>
                    <a:pt x="4865" y="1185"/>
                  </a:lnTo>
                  <a:close/>
                  <a:moveTo>
                    <a:pt x="10319" y="11142"/>
                  </a:moveTo>
                  <a:lnTo>
                    <a:pt x="14626" y="14713"/>
                  </a:lnTo>
                  <a:lnTo>
                    <a:pt x="13063" y="15458"/>
                  </a:lnTo>
                  <a:lnTo>
                    <a:pt x="14320" y="18095"/>
                  </a:lnTo>
                  <a:lnTo>
                    <a:pt x="13203" y="18628"/>
                  </a:lnTo>
                  <a:lnTo>
                    <a:pt x="11946" y="15991"/>
                  </a:lnTo>
                  <a:lnTo>
                    <a:pt x="10383" y="16736"/>
                  </a:lnTo>
                  <a:lnTo>
                    <a:pt x="10319" y="11142"/>
                  </a:lnTo>
                  <a:close/>
                  <a:moveTo>
                    <a:pt x="3700" y="1"/>
                  </a:moveTo>
                  <a:lnTo>
                    <a:pt x="1" y="3700"/>
                  </a:lnTo>
                  <a:lnTo>
                    <a:pt x="1" y="16931"/>
                  </a:lnTo>
                  <a:lnTo>
                    <a:pt x="9201" y="16931"/>
                  </a:lnTo>
                  <a:lnTo>
                    <a:pt x="9220" y="18602"/>
                  </a:lnTo>
                  <a:lnTo>
                    <a:pt x="11386" y="17569"/>
                  </a:lnTo>
                  <a:lnTo>
                    <a:pt x="12644" y="20204"/>
                  </a:lnTo>
                  <a:lnTo>
                    <a:pt x="15897" y="18653"/>
                  </a:lnTo>
                  <a:lnTo>
                    <a:pt x="14640" y="16016"/>
                  </a:lnTo>
                  <a:lnTo>
                    <a:pt x="16808" y="14983"/>
                  </a:lnTo>
                  <a:lnTo>
                    <a:pt x="12717" y="11591"/>
                  </a:lnTo>
                  <a:lnTo>
                    <a:pt x="127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4" name="Google Shape;7684;p72"/>
          <p:cNvGrpSpPr/>
          <p:nvPr/>
        </p:nvGrpSpPr>
        <p:grpSpPr>
          <a:xfrm>
            <a:off x="4776161" y="2875751"/>
            <a:ext cx="362727" cy="362642"/>
            <a:chOff x="1608747" y="3098449"/>
            <a:chExt cx="375377" cy="375289"/>
          </a:xfrm>
        </p:grpSpPr>
        <p:sp>
          <p:nvSpPr>
            <p:cNvPr id="7685" name="Google Shape;7685;p72"/>
            <p:cNvSpPr/>
            <p:nvPr/>
          </p:nvSpPr>
          <p:spPr>
            <a:xfrm>
              <a:off x="1608747" y="3098449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3270" y="8543"/>
                  </a:moveTo>
                  <a:lnTo>
                    <a:pt x="3270" y="10772"/>
                  </a:lnTo>
                  <a:lnTo>
                    <a:pt x="1641" y="9765"/>
                  </a:lnTo>
                  <a:lnTo>
                    <a:pt x="3270" y="8543"/>
                  </a:lnTo>
                  <a:close/>
                  <a:moveTo>
                    <a:pt x="16936" y="8545"/>
                  </a:moveTo>
                  <a:lnTo>
                    <a:pt x="18565" y="9765"/>
                  </a:lnTo>
                  <a:lnTo>
                    <a:pt x="16936" y="10772"/>
                  </a:lnTo>
                  <a:lnTo>
                    <a:pt x="16936" y="8545"/>
                  </a:lnTo>
                  <a:close/>
                  <a:moveTo>
                    <a:pt x="15752" y="1184"/>
                  </a:moveTo>
                  <a:lnTo>
                    <a:pt x="15752" y="11507"/>
                  </a:lnTo>
                  <a:lnTo>
                    <a:pt x="10102" y="15010"/>
                  </a:lnTo>
                  <a:lnTo>
                    <a:pt x="4453" y="11507"/>
                  </a:lnTo>
                  <a:lnTo>
                    <a:pt x="4453" y="1184"/>
                  </a:lnTo>
                  <a:close/>
                  <a:moveTo>
                    <a:pt x="19022" y="10874"/>
                  </a:moveTo>
                  <a:lnTo>
                    <a:pt x="19022" y="19020"/>
                  </a:lnTo>
                  <a:lnTo>
                    <a:pt x="1184" y="19020"/>
                  </a:lnTo>
                  <a:lnTo>
                    <a:pt x="1184" y="10874"/>
                  </a:lnTo>
                  <a:lnTo>
                    <a:pt x="10102" y="16401"/>
                  </a:lnTo>
                  <a:lnTo>
                    <a:pt x="19022" y="10874"/>
                  </a:lnTo>
                  <a:close/>
                  <a:moveTo>
                    <a:pt x="3270" y="0"/>
                  </a:moveTo>
                  <a:lnTo>
                    <a:pt x="3270" y="7065"/>
                  </a:lnTo>
                  <a:lnTo>
                    <a:pt x="0" y="9514"/>
                  </a:lnTo>
                  <a:lnTo>
                    <a:pt x="0" y="20204"/>
                  </a:lnTo>
                  <a:lnTo>
                    <a:pt x="20205" y="20204"/>
                  </a:lnTo>
                  <a:lnTo>
                    <a:pt x="20205" y="9514"/>
                  </a:lnTo>
                  <a:lnTo>
                    <a:pt x="16936" y="7065"/>
                  </a:lnTo>
                  <a:lnTo>
                    <a:pt x="169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2"/>
            <p:cNvSpPr/>
            <p:nvPr/>
          </p:nvSpPr>
          <p:spPr>
            <a:xfrm>
              <a:off x="1732232" y="3192476"/>
              <a:ext cx="75685" cy="111097"/>
            </a:xfrm>
            <a:custGeom>
              <a:avLst/>
              <a:gdLst/>
              <a:ahLst/>
              <a:cxnLst/>
              <a:rect l="l" t="t" r="r" b="b"/>
              <a:pathLst>
                <a:path w="4074" h="5981" extrusionOk="0">
                  <a:moveTo>
                    <a:pt x="2037" y="1166"/>
                  </a:moveTo>
                  <a:cubicBezTo>
                    <a:pt x="2507" y="1167"/>
                    <a:pt x="2888" y="1548"/>
                    <a:pt x="2889" y="2018"/>
                  </a:cubicBezTo>
                  <a:lnTo>
                    <a:pt x="2889" y="2909"/>
                  </a:lnTo>
                  <a:lnTo>
                    <a:pt x="1184" y="2909"/>
                  </a:lnTo>
                  <a:lnTo>
                    <a:pt x="1184" y="2018"/>
                  </a:lnTo>
                  <a:cubicBezTo>
                    <a:pt x="1184" y="1548"/>
                    <a:pt x="1565" y="1166"/>
                    <a:pt x="2037" y="1166"/>
                  </a:cubicBezTo>
                  <a:close/>
                  <a:moveTo>
                    <a:pt x="2037" y="1"/>
                  </a:moveTo>
                  <a:cubicBezTo>
                    <a:pt x="919" y="1"/>
                    <a:pt x="11" y="901"/>
                    <a:pt x="0" y="2018"/>
                  </a:cubicBezTo>
                  <a:lnTo>
                    <a:pt x="0" y="5981"/>
                  </a:lnTo>
                  <a:lnTo>
                    <a:pt x="1184" y="5981"/>
                  </a:lnTo>
                  <a:lnTo>
                    <a:pt x="1184" y="4093"/>
                  </a:lnTo>
                  <a:lnTo>
                    <a:pt x="2889" y="4093"/>
                  </a:lnTo>
                  <a:lnTo>
                    <a:pt x="2889" y="5981"/>
                  </a:lnTo>
                  <a:lnTo>
                    <a:pt x="4073" y="5981"/>
                  </a:lnTo>
                  <a:lnTo>
                    <a:pt x="4073" y="2018"/>
                  </a:lnTo>
                  <a:cubicBezTo>
                    <a:pt x="4061" y="901"/>
                    <a:pt x="3154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72"/>
            <p:cNvSpPr/>
            <p:nvPr/>
          </p:nvSpPr>
          <p:spPr>
            <a:xfrm>
              <a:off x="1805948" y="3146336"/>
              <a:ext cx="62569" cy="62561"/>
            </a:xfrm>
            <a:custGeom>
              <a:avLst/>
              <a:gdLst/>
              <a:ahLst/>
              <a:cxnLst/>
              <a:rect l="l" t="t" r="r" b="b"/>
              <a:pathLst>
                <a:path w="3368" h="3368" extrusionOk="0">
                  <a:moveTo>
                    <a:pt x="1092" y="1"/>
                  </a:moveTo>
                  <a:lnTo>
                    <a:pt x="1092" y="1092"/>
                  </a:lnTo>
                  <a:lnTo>
                    <a:pt x="1" y="1092"/>
                  </a:lnTo>
                  <a:lnTo>
                    <a:pt x="1" y="2276"/>
                  </a:lnTo>
                  <a:lnTo>
                    <a:pt x="1092" y="2276"/>
                  </a:lnTo>
                  <a:lnTo>
                    <a:pt x="1092" y="3367"/>
                  </a:lnTo>
                  <a:lnTo>
                    <a:pt x="2276" y="3367"/>
                  </a:lnTo>
                  <a:lnTo>
                    <a:pt x="2276" y="2276"/>
                  </a:lnTo>
                  <a:lnTo>
                    <a:pt x="3368" y="2276"/>
                  </a:lnTo>
                  <a:lnTo>
                    <a:pt x="3368" y="1092"/>
                  </a:lnTo>
                  <a:lnTo>
                    <a:pt x="2276" y="1092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8" name="Google Shape;7688;p72"/>
          <p:cNvGrpSpPr/>
          <p:nvPr/>
        </p:nvGrpSpPr>
        <p:grpSpPr>
          <a:xfrm>
            <a:off x="4019167" y="2872097"/>
            <a:ext cx="362691" cy="362660"/>
            <a:chOff x="1087333" y="3093973"/>
            <a:chExt cx="375340" cy="375308"/>
          </a:xfrm>
        </p:grpSpPr>
        <p:sp>
          <p:nvSpPr>
            <p:cNvPr id="7689" name="Google Shape;7689;p72"/>
            <p:cNvSpPr/>
            <p:nvPr/>
          </p:nvSpPr>
          <p:spPr>
            <a:xfrm>
              <a:off x="1087333" y="3093973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10102" y="1185"/>
                  </a:moveTo>
                  <a:cubicBezTo>
                    <a:pt x="12153" y="1185"/>
                    <a:pt x="13821" y="2852"/>
                    <a:pt x="13821" y="4904"/>
                  </a:cubicBezTo>
                  <a:cubicBezTo>
                    <a:pt x="13821" y="6030"/>
                    <a:pt x="13213" y="6951"/>
                    <a:pt x="12477" y="7953"/>
                  </a:cubicBezTo>
                  <a:cubicBezTo>
                    <a:pt x="12477" y="7953"/>
                    <a:pt x="10154" y="11128"/>
                    <a:pt x="10105" y="11197"/>
                  </a:cubicBezTo>
                  <a:lnTo>
                    <a:pt x="7726" y="7953"/>
                  </a:lnTo>
                  <a:cubicBezTo>
                    <a:pt x="6992" y="6949"/>
                    <a:pt x="6384" y="6030"/>
                    <a:pt x="6384" y="4904"/>
                  </a:cubicBezTo>
                  <a:cubicBezTo>
                    <a:pt x="6384" y="2861"/>
                    <a:pt x="8038" y="1197"/>
                    <a:pt x="10079" y="1185"/>
                  </a:cubicBezTo>
                  <a:close/>
                  <a:moveTo>
                    <a:pt x="11320" y="11537"/>
                  </a:moveTo>
                  <a:cubicBezTo>
                    <a:pt x="11838" y="11619"/>
                    <a:pt x="12313" y="11752"/>
                    <a:pt x="12698" y="11929"/>
                  </a:cubicBezTo>
                  <a:cubicBezTo>
                    <a:pt x="13201" y="12158"/>
                    <a:pt x="13528" y="12457"/>
                    <a:pt x="13528" y="12687"/>
                  </a:cubicBezTo>
                  <a:cubicBezTo>
                    <a:pt x="13528" y="12918"/>
                    <a:pt x="13203" y="13216"/>
                    <a:pt x="12698" y="13447"/>
                  </a:cubicBezTo>
                  <a:cubicBezTo>
                    <a:pt x="12025" y="13754"/>
                    <a:pt x="11078" y="13931"/>
                    <a:pt x="10102" y="13931"/>
                  </a:cubicBezTo>
                  <a:cubicBezTo>
                    <a:pt x="9127" y="13931"/>
                    <a:pt x="8180" y="13754"/>
                    <a:pt x="7507" y="13447"/>
                  </a:cubicBezTo>
                  <a:cubicBezTo>
                    <a:pt x="7002" y="13216"/>
                    <a:pt x="6675" y="12918"/>
                    <a:pt x="6675" y="12687"/>
                  </a:cubicBezTo>
                  <a:cubicBezTo>
                    <a:pt x="6675" y="12457"/>
                    <a:pt x="7002" y="12158"/>
                    <a:pt x="7507" y="11929"/>
                  </a:cubicBezTo>
                  <a:cubicBezTo>
                    <a:pt x="7892" y="11752"/>
                    <a:pt x="8368" y="11619"/>
                    <a:pt x="8888" y="11537"/>
                  </a:cubicBezTo>
                  <a:lnTo>
                    <a:pt x="10091" y="13180"/>
                  </a:lnTo>
                  <a:lnTo>
                    <a:pt x="10572" y="12554"/>
                  </a:lnTo>
                  <a:cubicBezTo>
                    <a:pt x="10793" y="12267"/>
                    <a:pt x="11005" y="11972"/>
                    <a:pt x="11213" y="11687"/>
                  </a:cubicBezTo>
                  <a:cubicBezTo>
                    <a:pt x="11247" y="11637"/>
                    <a:pt x="11284" y="11588"/>
                    <a:pt x="11320" y="11537"/>
                  </a:cubicBezTo>
                  <a:close/>
                  <a:moveTo>
                    <a:pt x="17827" y="7249"/>
                  </a:moveTo>
                  <a:lnTo>
                    <a:pt x="17827" y="16322"/>
                  </a:lnTo>
                  <a:lnTo>
                    <a:pt x="2378" y="16322"/>
                  </a:lnTo>
                  <a:lnTo>
                    <a:pt x="2378" y="7249"/>
                  </a:lnTo>
                  <a:lnTo>
                    <a:pt x="5848" y="7249"/>
                  </a:lnTo>
                  <a:cubicBezTo>
                    <a:pt x="6112" y="7733"/>
                    <a:pt x="6435" y="8193"/>
                    <a:pt x="6771" y="8651"/>
                  </a:cubicBezTo>
                  <a:lnTo>
                    <a:pt x="8115" y="10483"/>
                  </a:lnTo>
                  <a:cubicBezTo>
                    <a:pt x="7737" y="10570"/>
                    <a:pt x="7370" y="10694"/>
                    <a:pt x="7016" y="10851"/>
                  </a:cubicBezTo>
                  <a:cubicBezTo>
                    <a:pt x="6033" y="11298"/>
                    <a:pt x="5493" y="11952"/>
                    <a:pt x="5493" y="12687"/>
                  </a:cubicBezTo>
                  <a:cubicBezTo>
                    <a:pt x="5493" y="13422"/>
                    <a:pt x="6033" y="14075"/>
                    <a:pt x="7016" y="14523"/>
                  </a:cubicBezTo>
                  <a:cubicBezTo>
                    <a:pt x="7850" y="14904"/>
                    <a:pt x="8946" y="15115"/>
                    <a:pt x="10103" y="15115"/>
                  </a:cubicBezTo>
                  <a:cubicBezTo>
                    <a:pt x="11259" y="15115"/>
                    <a:pt x="12356" y="14904"/>
                    <a:pt x="13191" y="14523"/>
                  </a:cubicBezTo>
                  <a:cubicBezTo>
                    <a:pt x="14172" y="14075"/>
                    <a:pt x="14714" y="13422"/>
                    <a:pt x="14714" y="12687"/>
                  </a:cubicBezTo>
                  <a:cubicBezTo>
                    <a:pt x="14714" y="11952"/>
                    <a:pt x="14172" y="11300"/>
                    <a:pt x="13191" y="10851"/>
                  </a:cubicBezTo>
                  <a:cubicBezTo>
                    <a:pt x="12837" y="10694"/>
                    <a:pt x="12468" y="10570"/>
                    <a:pt x="12091" y="10483"/>
                  </a:cubicBezTo>
                  <a:lnTo>
                    <a:pt x="13434" y="8653"/>
                  </a:lnTo>
                  <a:cubicBezTo>
                    <a:pt x="13770" y="8193"/>
                    <a:pt x="14093" y="7733"/>
                    <a:pt x="14357" y="7249"/>
                  </a:cubicBezTo>
                  <a:close/>
                  <a:moveTo>
                    <a:pt x="19020" y="17506"/>
                  </a:moveTo>
                  <a:lnTo>
                    <a:pt x="19021" y="18265"/>
                  </a:lnTo>
                  <a:cubicBezTo>
                    <a:pt x="19020" y="18681"/>
                    <a:pt x="18682" y="19020"/>
                    <a:pt x="18264" y="19020"/>
                  </a:cubicBezTo>
                  <a:lnTo>
                    <a:pt x="1939" y="19020"/>
                  </a:lnTo>
                  <a:cubicBezTo>
                    <a:pt x="1523" y="19020"/>
                    <a:pt x="1184" y="18681"/>
                    <a:pt x="1184" y="18265"/>
                  </a:cubicBezTo>
                  <a:lnTo>
                    <a:pt x="1184" y="17506"/>
                  </a:lnTo>
                  <a:close/>
                  <a:moveTo>
                    <a:pt x="10102" y="1"/>
                  </a:moveTo>
                  <a:cubicBezTo>
                    <a:pt x="7398" y="1"/>
                    <a:pt x="5199" y="2200"/>
                    <a:pt x="5199" y="4904"/>
                  </a:cubicBezTo>
                  <a:cubicBezTo>
                    <a:pt x="5199" y="5297"/>
                    <a:pt x="5252" y="5688"/>
                    <a:pt x="5357" y="6065"/>
                  </a:cubicBezTo>
                  <a:lnTo>
                    <a:pt x="1194" y="6065"/>
                  </a:lnTo>
                  <a:lnTo>
                    <a:pt x="1194" y="16322"/>
                  </a:lnTo>
                  <a:lnTo>
                    <a:pt x="0" y="16322"/>
                  </a:lnTo>
                  <a:lnTo>
                    <a:pt x="0" y="18265"/>
                  </a:lnTo>
                  <a:cubicBezTo>
                    <a:pt x="1" y="19335"/>
                    <a:pt x="869" y="20203"/>
                    <a:pt x="1939" y="20204"/>
                  </a:cubicBezTo>
                  <a:lnTo>
                    <a:pt x="18264" y="20204"/>
                  </a:lnTo>
                  <a:cubicBezTo>
                    <a:pt x="19335" y="20203"/>
                    <a:pt x="20202" y="19335"/>
                    <a:pt x="20204" y="18265"/>
                  </a:cubicBezTo>
                  <a:lnTo>
                    <a:pt x="20204" y="16322"/>
                  </a:lnTo>
                  <a:lnTo>
                    <a:pt x="19011" y="16322"/>
                  </a:lnTo>
                  <a:lnTo>
                    <a:pt x="19011" y="6065"/>
                  </a:lnTo>
                  <a:lnTo>
                    <a:pt x="14847" y="6065"/>
                  </a:lnTo>
                  <a:cubicBezTo>
                    <a:pt x="14951" y="5688"/>
                    <a:pt x="15005" y="5297"/>
                    <a:pt x="15005" y="4904"/>
                  </a:cubicBezTo>
                  <a:cubicBezTo>
                    <a:pt x="15005" y="2213"/>
                    <a:pt x="12827" y="22"/>
                    <a:pt x="101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72"/>
            <p:cNvSpPr/>
            <p:nvPr/>
          </p:nvSpPr>
          <p:spPr>
            <a:xfrm>
              <a:off x="1229358" y="3139407"/>
              <a:ext cx="91271" cy="91278"/>
            </a:xfrm>
            <a:custGeom>
              <a:avLst/>
              <a:gdLst/>
              <a:ahLst/>
              <a:cxnLst/>
              <a:rect l="l" t="t" r="r" b="b"/>
              <a:pathLst>
                <a:path w="4913" h="4914" extrusionOk="0">
                  <a:moveTo>
                    <a:pt x="2457" y="1184"/>
                  </a:moveTo>
                  <a:cubicBezTo>
                    <a:pt x="2972" y="1184"/>
                    <a:pt x="3436" y="1495"/>
                    <a:pt x="3632" y="1970"/>
                  </a:cubicBezTo>
                  <a:cubicBezTo>
                    <a:pt x="3829" y="2446"/>
                    <a:pt x="3720" y="2992"/>
                    <a:pt x="3357" y="3357"/>
                  </a:cubicBezTo>
                  <a:cubicBezTo>
                    <a:pt x="3113" y="3600"/>
                    <a:pt x="2788" y="3730"/>
                    <a:pt x="2456" y="3730"/>
                  </a:cubicBezTo>
                  <a:cubicBezTo>
                    <a:pt x="2292" y="3730"/>
                    <a:pt x="2127" y="3698"/>
                    <a:pt x="1970" y="3633"/>
                  </a:cubicBezTo>
                  <a:cubicBezTo>
                    <a:pt x="1495" y="3436"/>
                    <a:pt x="1185" y="2971"/>
                    <a:pt x="1185" y="2458"/>
                  </a:cubicBezTo>
                  <a:cubicBezTo>
                    <a:pt x="1185" y="1755"/>
                    <a:pt x="1755" y="1186"/>
                    <a:pt x="2457" y="1184"/>
                  </a:cubicBezTo>
                  <a:close/>
                  <a:moveTo>
                    <a:pt x="2457" y="0"/>
                  </a:moveTo>
                  <a:cubicBezTo>
                    <a:pt x="1101" y="0"/>
                    <a:pt x="1" y="1102"/>
                    <a:pt x="1" y="2458"/>
                  </a:cubicBezTo>
                  <a:cubicBezTo>
                    <a:pt x="1" y="3812"/>
                    <a:pt x="1101" y="4914"/>
                    <a:pt x="2457" y="4914"/>
                  </a:cubicBezTo>
                  <a:cubicBezTo>
                    <a:pt x="3811" y="4914"/>
                    <a:pt x="4913" y="3812"/>
                    <a:pt x="4913" y="2458"/>
                  </a:cubicBezTo>
                  <a:cubicBezTo>
                    <a:pt x="4913" y="1102"/>
                    <a:pt x="3812" y="0"/>
                    <a:pt x="24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1" name="Google Shape;7691;p72"/>
          <p:cNvGrpSpPr/>
          <p:nvPr/>
        </p:nvGrpSpPr>
        <p:grpSpPr>
          <a:xfrm>
            <a:off x="6313296" y="3431523"/>
            <a:ext cx="287600" cy="362660"/>
            <a:chOff x="1103328" y="3671562"/>
            <a:chExt cx="297630" cy="375308"/>
          </a:xfrm>
        </p:grpSpPr>
        <p:sp>
          <p:nvSpPr>
            <p:cNvPr id="7692" name="Google Shape;7692;p72"/>
            <p:cNvSpPr/>
            <p:nvPr/>
          </p:nvSpPr>
          <p:spPr>
            <a:xfrm>
              <a:off x="1103328" y="3671562"/>
              <a:ext cx="297630" cy="375308"/>
            </a:xfrm>
            <a:custGeom>
              <a:avLst/>
              <a:gdLst/>
              <a:ahLst/>
              <a:cxnLst/>
              <a:rect l="l" t="t" r="r" b="b"/>
              <a:pathLst>
                <a:path w="16021" h="20205" extrusionOk="0">
                  <a:moveTo>
                    <a:pt x="8011" y="1185"/>
                  </a:moveTo>
                  <a:cubicBezTo>
                    <a:pt x="11574" y="1185"/>
                    <a:pt x="14510" y="3931"/>
                    <a:pt x="14811" y="7418"/>
                  </a:cubicBezTo>
                  <a:lnTo>
                    <a:pt x="12454" y="7418"/>
                  </a:lnTo>
                  <a:cubicBezTo>
                    <a:pt x="12163" y="5227"/>
                    <a:pt x="10281" y="3530"/>
                    <a:pt x="8011" y="3530"/>
                  </a:cubicBezTo>
                  <a:cubicBezTo>
                    <a:pt x="5740" y="3530"/>
                    <a:pt x="3858" y="5227"/>
                    <a:pt x="3569" y="7420"/>
                  </a:cubicBezTo>
                  <a:lnTo>
                    <a:pt x="1210" y="7420"/>
                  </a:lnTo>
                  <a:cubicBezTo>
                    <a:pt x="1510" y="3932"/>
                    <a:pt x="4445" y="1185"/>
                    <a:pt x="8011" y="1185"/>
                  </a:cubicBezTo>
                  <a:close/>
                  <a:moveTo>
                    <a:pt x="8011" y="4713"/>
                  </a:moveTo>
                  <a:cubicBezTo>
                    <a:pt x="9829" y="4713"/>
                    <a:pt x="11309" y="6193"/>
                    <a:pt x="11309" y="8011"/>
                  </a:cubicBezTo>
                  <a:cubicBezTo>
                    <a:pt x="11309" y="9830"/>
                    <a:pt x="9829" y="11309"/>
                    <a:pt x="8011" y="11309"/>
                  </a:cubicBezTo>
                  <a:cubicBezTo>
                    <a:pt x="6192" y="11309"/>
                    <a:pt x="4712" y="9830"/>
                    <a:pt x="4712" y="8011"/>
                  </a:cubicBezTo>
                  <a:cubicBezTo>
                    <a:pt x="4712" y="6193"/>
                    <a:pt x="6192" y="4713"/>
                    <a:pt x="8011" y="4713"/>
                  </a:cubicBezTo>
                  <a:close/>
                  <a:moveTo>
                    <a:pt x="14811" y="8602"/>
                  </a:moveTo>
                  <a:cubicBezTo>
                    <a:pt x="14510" y="12091"/>
                    <a:pt x="11576" y="14837"/>
                    <a:pt x="8011" y="14837"/>
                  </a:cubicBezTo>
                  <a:cubicBezTo>
                    <a:pt x="4445" y="14837"/>
                    <a:pt x="1510" y="12091"/>
                    <a:pt x="1210" y="8602"/>
                  </a:cubicBezTo>
                  <a:lnTo>
                    <a:pt x="3567" y="8602"/>
                  </a:lnTo>
                  <a:cubicBezTo>
                    <a:pt x="3858" y="10796"/>
                    <a:pt x="5740" y="12493"/>
                    <a:pt x="8009" y="12493"/>
                  </a:cubicBezTo>
                  <a:cubicBezTo>
                    <a:pt x="10280" y="12493"/>
                    <a:pt x="12161" y="10796"/>
                    <a:pt x="12451" y="8602"/>
                  </a:cubicBezTo>
                  <a:close/>
                  <a:moveTo>
                    <a:pt x="9380" y="15903"/>
                  </a:moveTo>
                  <a:lnTo>
                    <a:pt x="9380" y="17560"/>
                  </a:lnTo>
                  <a:cubicBezTo>
                    <a:pt x="9380" y="18080"/>
                    <a:pt x="9533" y="18588"/>
                    <a:pt x="9822" y="19021"/>
                  </a:cubicBezTo>
                  <a:lnTo>
                    <a:pt x="6201" y="19021"/>
                  </a:lnTo>
                  <a:cubicBezTo>
                    <a:pt x="6488" y="18588"/>
                    <a:pt x="6641" y="18080"/>
                    <a:pt x="6641" y="17560"/>
                  </a:cubicBezTo>
                  <a:lnTo>
                    <a:pt x="6640" y="17560"/>
                  </a:lnTo>
                  <a:lnTo>
                    <a:pt x="6640" y="15903"/>
                  </a:lnTo>
                  <a:cubicBezTo>
                    <a:pt x="7093" y="15982"/>
                    <a:pt x="7551" y="16021"/>
                    <a:pt x="8010" y="16021"/>
                  </a:cubicBezTo>
                  <a:cubicBezTo>
                    <a:pt x="8468" y="16021"/>
                    <a:pt x="8927" y="15982"/>
                    <a:pt x="9380" y="15903"/>
                  </a:cubicBezTo>
                  <a:close/>
                  <a:moveTo>
                    <a:pt x="8011" y="1"/>
                  </a:moveTo>
                  <a:cubicBezTo>
                    <a:pt x="3593" y="1"/>
                    <a:pt x="0" y="3593"/>
                    <a:pt x="0" y="8011"/>
                  </a:cubicBezTo>
                  <a:cubicBezTo>
                    <a:pt x="0" y="11536"/>
                    <a:pt x="2288" y="14536"/>
                    <a:pt x="5457" y="15605"/>
                  </a:cubicBezTo>
                  <a:lnTo>
                    <a:pt x="5457" y="17560"/>
                  </a:lnTo>
                  <a:cubicBezTo>
                    <a:pt x="5456" y="18367"/>
                    <a:pt x="4802" y="19019"/>
                    <a:pt x="3997" y="19021"/>
                  </a:cubicBezTo>
                  <a:lnTo>
                    <a:pt x="2170" y="19021"/>
                  </a:lnTo>
                  <a:lnTo>
                    <a:pt x="2170" y="20205"/>
                  </a:lnTo>
                  <a:lnTo>
                    <a:pt x="13851" y="20205"/>
                  </a:lnTo>
                  <a:lnTo>
                    <a:pt x="13851" y="19021"/>
                  </a:lnTo>
                  <a:lnTo>
                    <a:pt x="12024" y="19021"/>
                  </a:lnTo>
                  <a:cubicBezTo>
                    <a:pt x="11218" y="19019"/>
                    <a:pt x="10565" y="18365"/>
                    <a:pt x="10564" y="17560"/>
                  </a:cubicBezTo>
                  <a:lnTo>
                    <a:pt x="10564" y="15605"/>
                  </a:lnTo>
                  <a:cubicBezTo>
                    <a:pt x="13732" y="14537"/>
                    <a:pt x="16021" y="11536"/>
                    <a:pt x="16021" y="8011"/>
                  </a:cubicBezTo>
                  <a:cubicBezTo>
                    <a:pt x="16021" y="3595"/>
                    <a:pt x="12427" y="1"/>
                    <a:pt x="80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2"/>
            <p:cNvSpPr/>
            <p:nvPr/>
          </p:nvSpPr>
          <p:spPr>
            <a:xfrm>
              <a:off x="1211338" y="3782529"/>
              <a:ext cx="78620" cy="75637"/>
            </a:xfrm>
            <a:custGeom>
              <a:avLst/>
              <a:gdLst/>
              <a:ahLst/>
              <a:cxnLst/>
              <a:rect l="l" t="t" r="r" b="b"/>
              <a:pathLst>
                <a:path w="4232" h="4072" extrusionOk="0">
                  <a:moveTo>
                    <a:pt x="2198" y="1184"/>
                  </a:moveTo>
                  <a:cubicBezTo>
                    <a:pt x="2308" y="1184"/>
                    <a:pt x="2418" y="1205"/>
                    <a:pt x="2524" y="1249"/>
                  </a:cubicBezTo>
                  <a:cubicBezTo>
                    <a:pt x="2842" y="1382"/>
                    <a:pt x="3049" y="1692"/>
                    <a:pt x="3049" y="2037"/>
                  </a:cubicBezTo>
                  <a:cubicBezTo>
                    <a:pt x="3048" y="2507"/>
                    <a:pt x="2667" y="2888"/>
                    <a:pt x="2197" y="2888"/>
                  </a:cubicBezTo>
                  <a:cubicBezTo>
                    <a:pt x="1852" y="2888"/>
                    <a:pt x="1541" y="2681"/>
                    <a:pt x="1410" y="2361"/>
                  </a:cubicBezTo>
                  <a:cubicBezTo>
                    <a:pt x="1278" y="2043"/>
                    <a:pt x="1352" y="1677"/>
                    <a:pt x="1595" y="1434"/>
                  </a:cubicBezTo>
                  <a:cubicBezTo>
                    <a:pt x="1758" y="1271"/>
                    <a:pt x="1976" y="1184"/>
                    <a:pt x="2198" y="1184"/>
                  </a:cubicBezTo>
                  <a:close/>
                  <a:moveTo>
                    <a:pt x="2197" y="1"/>
                  </a:moveTo>
                  <a:cubicBezTo>
                    <a:pt x="1372" y="1"/>
                    <a:pt x="630" y="496"/>
                    <a:pt x="315" y="1258"/>
                  </a:cubicBezTo>
                  <a:cubicBezTo>
                    <a:pt x="0" y="2018"/>
                    <a:pt x="175" y="2893"/>
                    <a:pt x="757" y="3475"/>
                  </a:cubicBezTo>
                  <a:cubicBezTo>
                    <a:pt x="1147" y="3864"/>
                    <a:pt x="1668" y="4072"/>
                    <a:pt x="2198" y="4072"/>
                  </a:cubicBezTo>
                  <a:cubicBezTo>
                    <a:pt x="2460" y="4072"/>
                    <a:pt x="2724" y="4021"/>
                    <a:pt x="2976" y="3917"/>
                  </a:cubicBezTo>
                  <a:cubicBezTo>
                    <a:pt x="3736" y="3602"/>
                    <a:pt x="4232" y="2860"/>
                    <a:pt x="4232" y="2036"/>
                  </a:cubicBezTo>
                  <a:cubicBezTo>
                    <a:pt x="4230" y="913"/>
                    <a:pt x="3319" y="2"/>
                    <a:pt x="2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72"/>
            <p:cNvSpPr/>
            <p:nvPr/>
          </p:nvSpPr>
          <p:spPr>
            <a:xfrm>
              <a:off x="1241117" y="3704180"/>
              <a:ext cx="22014" cy="21826"/>
            </a:xfrm>
            <a:custGeom>
              <a:avLst/>
              <a:gdLst/>
              <a:ahLst/>
              <a:cxnLst/>
              <a:rect l="l" t="t" r="r" b="b"/>
              <a:pathLst>
                <a:path w="1185" h="1175" extrusionOk="0">
                  <a:moveTo>
                    <a:pt x="1" y="1"/>
                  </a:moveTo>
                  <a:lnTo>
                    <a:pt x="1" y="1174"/>
                  </a:lnTo>
                  <a:lnTo>
                    <a:pt x="1185" y="1174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95" name="Google Shape;7695;p72"/>
          <p:cNvSpPr/>
          <p:nvPr/>
        </p:nvSpPr>
        <p:spPr>
          <a:xfrm>
            <a:off x="7039610" y="3431436"/>
            <a:ext cx="362730" cy="362680"/>
          </a:xfrm>
          <a:custGeom>
            <a:avLst/>
            <a:gdLst/>
            <a:ahLst/>
            <a:cxnLst/>
            <a:rect l="l" t="t" r="r" b="b"/>
            <a:pathLst>
              <a:path w="20205" h="20205" extrusionOk="0">
                <a:moveTo>
                  <a:pt x="10103" y="1291"/>
                </a:moveTo>
                <a:lnTo>
                  <a:pt x="18264" y="4790"/>
                </a:lnTo>
                <a:lnTo>
                  <a:pt x="14733" y="6304"/>
                </a:lnTo>
                <a:lnTo>
                  <a:pt x="5471" y="6304"/>
                </a:lnTo>
                <a:lnTo>
                  <a:pt x="1940" y="4790"/>
                </a:lnTo>
                <a:lnTo>
                  <a:pt x="10103" y="1291"/>
                </a:lnTo>
                <a:close/>
                <a:moveTo>
                  <a:pt x="14086" y="7490"/>
                </a:moveTo>
                <a:lnTo>
                  <a:pt x="14086" y="10107"/>
                </a:lnTo>
                <a:lnTo>
                  <a:pt x="12727" y="10107"/>
                </a:lnTo>
                <a:lnTo>
                  <a:pt x="10896" y="8585"/>
                </a:lnTo>
                <a:lnTo>
                  <a:pt x="10912" y="10107"/>
                </a:lnTo>
                <a:lnTo>
                  <a:pt x="5942" y="10107"/>
                </a:lnTo>
                <a:lnTo>
                  <a:pt x="5942" y="7490"/>
                </a:lnTo>
                <a:close/>
                <a:moveTo>
                  <a:pt x="12108" y="11133"/>
                </a:moveTo>
                <a:lnTo>
                  <a:pt x="16414" y="14707"/>
                </a:lnTo>
                <a:lnTo>
                  <a:pt x="14851" y="15453"/>
                </a:lnTo>
                <a:lnTo>
                  <a:pt x="16108" y="18092"/>
                </a:lnTo>
                <a:lnTo>
                  <a:pt x="14991" y="18625"/>
                </a:lnTo>
                <a:lnTo>
                  <a:pt x="13734" y="15985"/>
                </a:lnTo>
                <a:lnTo>
                  <a:pt x="12171" y="16731"/>
                </a:lnTo>
                <a:lnTo>
                  <a:pt x="12108" y="11133"/>
                </a:lnTo>
                <a:close/>
                <a:moveTo>
                  <a:pt x="10103" y="1"/>
                </a:moveTo>
                <a:lnTo>
                  <a:pt x="1" y="4332"/>
                </a:lnTo>
                <a:lnTo>
                  <a:pt x="1" y="5247"/>
                </a:lnTo>
                <a:lnTo>
                  <a:pt x="4759" y="7288"/>
                </a:lnTo>
                <a:lnTo>
                  <a:pt x="4759" y="11292"/>
                </a:lnTo>
                <a:lnTo>
                  <a:pt x="10925" y="11292"/>
                </a:lnTo>
                <a:lnTo>
                  <a:pt x="11009" y="18601"/>
                </a:lnTo>
                <a:lnTo>
                  <a:pt x="13175" y="17566"/>
                </a:lnTo>
                <a:lnTo>
                  <a:pt x="14432" y="20204"/>
                </a:lnTo>
                <a:lnTo>
                  <a:pt x="17686" y="18651"/>
                </a:lnTo>
                <a:lnTo>
                  <a:pt x="16430" y="16012"/>
                </a:lnTo>
                <a:lnTo>
                  <a:pt x="18597" y="14979"/>
                </a:lnTo>
                <a:lnTo>
                  <a:pt x="14156" y="11292"/>
                </a:lnTo>
                <a:lnTo>
                  <a:pt x="15270" y="11292"/>
                </a:lnTo>
                <a:lnTo>
                  <a:pt x="15270" y="7364"/>
                </a:lnTo>
                <a:lnTo>
                  <a:pt x="17571" y="6376"/>
                </a:lnTo>
                <a:lnTo>
                  <a:pt x="17571" y="10292"/>
                </a:lnTo>
                <a:lnTo>
                  <a:pt x="18755" y="10292"/>
                </a:lnTo>
                <a:lnTo>
                  <a:pt x="18755" y="5868"/>
                </a:lnTo>
                <a:lnTo>
                  <a:pt x="20205" y="5247"/>
                </a:lnTo>
                <a:lnTo>
                  <a:pt x="20205" y="4332"/>
                </a:lnTo>
                <a:lnTo>
                  <a:pt x="101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6" name="Google Shape;7696;p72"/>
          <p:cNvGrpSpPr/>
          <p:nvPr/>
        </p:nvGrpSpPr>
        <p:grpSpPr>
          <a:xfrm>
            <a:off x="7786309" y="3431514"/>
            <a:ext cx="362727" cy="362678"/>
            <a:chOff x="1911245" y="3660176"/>
            <a:chExt cx="375377" cy="375326"/>
          </a:xfrm>
        </p:grpSpPr>
        <p:sp>
          <p:nvSpPr>
            <p:cNvPr id="7697" name="Google Shape;7697;p72"/>
            <p:cNvSpPr/>
            <p:nvPr/>
          </p:nvSpPr>
          <p:spPr>
            <a:xfrm>
              <a:off x="1911245" y="366017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9511" y="3605"/>
                  </a:moveTo>
                  <a:lnTo>
                    <a:pt x="9511" y="7721"/>
                  </a:lnTo>
                  <a:lnTo>
                    <a:pt x="3679" y="7721"/>
                  </a:lnTo>
                  <a:lnTo>
                    <a:pt x="3679" y="3605"/>
                  </a:lnTo>
                  <a:close/>
                  <a:moveTo>
                    <a:pt x="16525" y="3605"/>
                  </a:moveTo>
                  <a:lnTo>
                    <a:pt x="16527" y="7721"/>
                  </a:lnTo>
                  <a:lnTo>
                    <a:pt x="10693" y="7721"/>
                  </a:lnTo>
                  <a:lnTo>
                    <a:pt x="10693" y="3605"/>
                  </a:lnTo>
                  <a:close/>
                  <a:moveTo>
                    <a:pt x="9511" y="8905"/>
                  </a:moveTo>
                  <a:lnTo>
                    <a:pt x="9511" y="13023"/>
                  </a:lnTo>
                  <a:lnTo>
                    <a:pt x="3679" y="13023"/>
                  </a:lnTo>
                  <a:lnTo>
                    <a:pt x="3679" y="8905"/>
                  </a:lnTo>
                  <a:close/>
                  <a:moveTo>
                    <a:pt x="16527" y="8905"/>
                  </a:moveTo>
                  <a:lnTo>
                    <a:pt x="16527" y="13023"/>
                  </a:lnTo>
                  <a:lnTo>
                    <a:pt x="10693" y="13023"/>
                  </a:lnTo>
                  <a:lnTo>
                    <a:pt x="10695" y="8905"/>
                  </a:lnTo>
                  <a:close/>
                  <a:moveTo>
                    <a:pt x="19021" y="1184"/>
                  </a:moveTo>
                  <a:lnTo>
                    <a:pt x="19021" y="13023"/>
                  </a:lnTo>
                  <a:lnTo>
                    <a:pt x="17711" y="13023"/>
                  </a:lnTo>
                  <a:lnTo>
                    <a:pt x="17711" y="2421"/>
                  </a:lnTo>
                  <a:lnTo>
                    <a:pt x="2495" y="2421"/>
                  </a:lnTo>
                  <a:lnTo>
                    <a:pt x="2495" y="13023"/>
                  </a:lnTo>
                  <a:lnTo>
                    <a:pt x="1184" y="13023"/>
                  </a:lnTo>
                  <a:lnTo>
                    <a:pt x="1184" y="1184"/>
                  </a:lnTo>
                  <a:close/>
                  <a:moveTo>
                    <a:pt x="19021" y="14205"/>
                  </a:moveTo>
                  <a:lnTo>
                    <a:pt x="19021" y="15665"/>
                  </a:lnTo>
                  <a:lnTo>
                    <a:pt x="1184" y="15665"/>
                  </a:lnTo>
                  <a:lnTo>
                    <a:pt x="1184" y="14205"/>
                  </a:lnTo>
                  <a:close/>
                  <a:moveTo>
                    <a:pt x="11473" y="16851"/>
                  </a:moveTo>
                  <a:lnTo>
                    <a:pt x="11473" y="17561"/>
                  </a:lnTo>
                  <a:cubicBezTo>
                    <a:pt x="11473" y="18081"/>
                    <a:pt x="11626" y="18589"/>
                    <a:pt x="11915" y="19021"/>
                  </a:cubicBezTo>
                  <a:lnTo>
                    <a:pt x="11913" y="19020"/>
                  </a:lnTo>
                  <a:lnTo>
                    <a:pt x="8293" y="19020"/>
                  </a:lnTo>
                  <a:cubicBezTo>
                    <a:pt x="8581" y="18589"/>
                    <a:pt x="8734" y="18081"/>
                    <a:pt x="8734" y="17561"/>
                  </a:cubicBezTo>
                  <a:lnTo>
                    <a:pt x="8734" y="16851"/>
                  </a:lnTo>
                  <a:close/>
                  <a:moveTo>
                    <a:pt x="0" y="0"/>
                  </a:moveTo>
                  <a:lnTo>
                    <a:pt x="0" y="16851"/>
                  </a:lnTo>
                  <a:lnTo>
                    <a:pt x="7549" y="16851"/>
                  </a:lnTo>
                  <a:lnTo>
                    <a:pt x="7549" y="17561"/>
                  </a:lnTo>
                  <a:cubicBezTo>
                    <a:pt x="7548" y="18368"/>
                    <a:pt x="6895" y="19020"/>
                    <a:pt x="6089" y="19021"/>
                  </a:cubicBezTo>
                  <a:lnTo>
                    <a:pt x="4261" y="19021"/>
                  </a:lnTo>
                  <a:lnTo>
                    <a:pt x="4261" y="20205"/>
                  </a:lnTo>
                  <a:lnTo>
                    <a:pt x="15943" y="20205"/>
                  </a:lnTo>
                  <a:lnTo>
                    <a:pt x="15943" y="19021"/>
                  </a:lnTo>
                  <a:lnTo>
                    <a:pt x="14115" y="19021"/>
                  </a:lnTo>
                  <a:cubicBezTo>
                    <a:pt x="13309" y="19020"/>
                    <a:pt x="12657" y="18368"/>
                    <a:pt x="12655" y="17561"/>
                  </a:cubicBezTo>
                  <a:lnTo>
                    <a:pt x="12655" y="16851"/>
                  </a:lnTo>
                  <a:lnTo>
                    <a:pt x="20205" y="1685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2"/>
            <p:cNvSpPr/>
            <p:nvPr/>
          </p:nvSpPr>
          <p:spPr>
            <a:xfrm>
              <a:off x="2005191" y="3852279"/>
              <a:ext cx="57423" cy="22011"/>
            </a:xfrm>
            <a:custGeom>
              <a:avLst/>
              <a:gdLst/>
              <a:ahLst/>
              <a:cxnLst/>
              <a:rect l="l" t="t" r="r" b="b"/>
              <a:pathLst>
                <a:path w="3091" h="1185" extrusionOk="0">
                  <a:moveTo>
                    <a:pt x="0" y="1"/>
                  </a:moveTo>
                  <a:lnTo>
                    <a:pt x="0" y="1184"/>
                  </a:lnTo>
                  <a:lnTo>
                    <a:pt x="3091" y="1184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72"/>
            <p:cNvSpPr/>
            <p:nvPr/>
          </p:nvSpPr>
          <p:spPr>
            <a:xfrm>
              <a:off x="2135661" y="3835951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2186" y="0"/>
                  </a:moveTo>
                  <a:lnTo>
                    <a:pt x="0" y="2186"/>
                  </a:lnTo>
                  <a:lnTo>
                    <a:pt x="838" y="3022"/>
                  </a:lnTo>
                  <a:lnTo>
                    <a:pt x="3022" y="83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72"/>
            <p:cNvSpPr/>
            <p:nvPr/>
          </p:nvSpPr>
          <p:spPr>
            <a:xfrm>
              <a:off x="2005191" y="3736724"/>
              <a:ext cx="57460" cy="57415"/>
            </a:xfrm>
            <a:custGeom>
              <a:avLst/>
              <a:gdLst/>
              <a:ahLst/>
              <a:cxnLst/>
              <a:rect l="l" t="t" r="r" b="b"/>
              <a:pathLst>
                <a:path w="3093" h="3091" extrusionOk="0">
                  <a:moveTo>
                    <a:pt x="954" y="0"/>
                  </a:moveTo>
                  <a:lnTo>
                    <a:pt x="954" y="954"/>
                  </a:lnTo>
                  <a:lnTo>
                    <a:pt x="0" y="954"/>
                  </a:lnTo>
                  <a:lnTo>
                    <a:pt x="0" y="2138"/>
                  </a:lnTo>
                  <a:lnTo>
                    <a:pt x="954" y="2138"/>
                  </a:lnTo>
                  <a:lnTo>
                    <a:pt x="954" y="3091"/>
                  </a:lnTo>
                  <a:lnTo>
                    <a:pt x="2138" y="3091"/>
                  </a:lnTo>
                  <a:lnTo>
                    <a:pt x="2138" y="2138"/>
                  </a:lnTo>
                  <a:lnTo>
                    <a:pt x="3092" y="2138"/>
                  </a:lnTo>
                  <a:lnTo>
                    <a:pt x="3092" y="954"/>
                  </a:lnTo>
                  <a:lnTo>
                    <a:pt x="2138" y="954"/>
                  </a:lnTo>
                  <a:lnTo>
                    <a:pt x="21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72"/>
            <p:cNvSpPr/>
            <p:nvPr/>
          </p:nvSpPr>
          <p:spPr>
            <a:xfrm>
              <a:off x="2135717" y="3737355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838" y="0"/>
                  </a:moveTo>
                  <a:lnTo>
                    <a:pt x="0" y="838"/>
                  </a:lnTo>
                  <a:lnTo>
                    <a:pt x="674" y="1511"/>
                  </a:lnTo>
                  <a:lnTo>
                    <a:pt x="0" y="2186"/>
                  </a:lnTo>
                  <a:lnTo>
                    <a:pt x="838" y="3022"/>
                  </a:lnTo>
                  <a:lnTo>
                    <a:pt x="1511" y="2349"/>
                  </a:lnTo>
                  <a:lnTo>
                    <a:pt x="2186" y="3022"/>
                  </a:lnTo>
                  <a:lnTo>
                    <a:pt x="3022" y="2186"/>
                  </a:lnTo>
                  <a:lnTo>
                    <a:pt x="2349" y="1511"/>
                  </a:lnTo>
                  <a:lnTo>
                    <a:pt x="3022" y="838"/>
                  </a:lnTo>
                  <a:lnTo>
                    <a:pt x="2186" y="0"/>
                  </a:lnTo>
                  <a:lnTo>
                    <a:pt x="1511" y="674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2" name="Google Shape;7702;p72"/>
          <p:cNvSpPr/>
          <p:nvPr/>
        </p:nvSpPr>
        <p:spPr>
          <a:xfrm>
            <a:off x="993962" y="3991264"/>
            <a:ext cx="362730" cy="362680"/>
          </a:xfrm>
          <a:custGeom>
            <a:avLst/>
            <a:gdLst/>
            <a:ahLst/>
            <a:cxnLst/>
            <a:rect l="l" t="t" r="r" b="b"/>
            <a:pathLst>
              <a:path w="20205" h="20205" extrusionOk="0">
                <a:moveTo>
                  <a:pt x="16149" y="1183"/>
                </a:moveTo>
                <a:lnTo>
                  <a:pt x="16149" y="2999"/>
                </a:lnTo>
                <a:lnTo>
                  <a:pt x="4056" y="2999"/>
                </a:lnTo>
                <a:lnTo>
                  <a:pt x="4056" y="1185"/>
                </a:lnTo>
                <a:lnTo>
                  <a:pt x="16149" y="1183"/>
                </a:lnTo>
                <a:close/>
                <a:moveTo>
                  <a:pt x="18129" y="2473"/>
                </a:moveTo>
                <a:cubicBezTo>
                  <a:pt x="18622" y="2473"/>
                  <a:pt x="19020" y="2872"/>
                  <a:pt x="19020" y="3365"/>
                </a:cubicBezTo>
                <a:lnTo>
                  <a:pt x="19020" y="5432"/>
                </a:lnTo>
                <a:cubicBezTo>
                  <a:pt x="19019" y="5925"/>
                  <a:pt x="18620" y="6322"/>
                  <a:pt x="18129" y="6324"/>
                </a:cubicBezTo>
                <a:lnTo>
                  <a:pt x="17041" y="6324"/>
                </a:lnTo>
                <a:cubicBezTo>
                  <a:pt x="17235" y="5791"/>
                  <a:pt x="17333" y="5228"/>
                  <a:pt x="17333" y="4662"/>
                </a:cubicBezTo>
                <a:lnTo>
                  <a:pt x="17333" y="2473"/>
                </a:lnTo>
                <a:close/>
                <a:moveTo>
                  <a:pt x="2870" y="2473"/>
                </a:moveTo>
                <a:lnTo>
                  <a:pt x="2870" y="4663"/>
                </a:lnTo>
                <a:cubicBezTo>
                  <a:pt x="2870" y="5229"/>
                  <a:pt x="2969" y="5792"/>
                  <a:pt x="3165" y="6325"/>
                </a:cubicBezTo>
                <a:lnTo>
                  <a:pt x="2075" y="6324"/>
                </a:lnTo>
                <a:cubicBezTo>
                  <a:pt x="1583" y="6324"/>
                  <a:pt x="1183" y="5925"/>
                  <a:pt x="1183" y="5432"/>
                </a:cubicBezTo>
                <a:lnTo>
                  <a:pt x="1183" y="3365"/>
                </a:lnTo>
                <a:cubicBezTo>
                  <a:pt x="1185" y="2872"/>
                  <a:pt x="1583" y="2473"/>
                  <a:pt x="2075" y="2473"/>
                </a:cubicBezTo>
                <a:close/>
                <a:moveTo>
                  <a:pt x="16148" y="4184"/>
                </a:moveTo>
                <a:lnTo>
                  <a:pt x="16148" y="4663"/>
                </a:lnTo>
                <a:cubicBezTo>
                  <a:pt x="16151" y="6028"/>
                  <a:pt x="15389" y="7279"/>
                  <a:pt x="14176" y="7903"/>
                </a:cubicBezTo>
                <a:lnTo>
                  <a:pt x="14176" y="7902"/>
                </a:lnTo>
                <a:lnTo>
                  <a:pt x="11269" y="9404"/>
                </a:lnTo>
                <a:lnTo>
                  <a:pt x="11269" y="12648"/>
                </a:lnTo>
                <a:lnTo>
                  <a:pt x="8934" y="12648"/>
                </a:lnTo>
                <a:lnTo>
                  <a:pt x="8934" y="9404"/>
                </a:lnTo>
                <a:lnTo>
                  <a:pt x="6028" y="7903"/>
                </a:lnTo>
                <a:cubicBezTo>
                  <a:pt x="4814" y="7279"/>
                  <a:pt x="4051" y="6028"/>
                  <a:pt x="4054" y="4663"/>
                </a:cubicBezTo>
                <a:lnTo>
                  <a:pt x="4054" y="4184"/>
                </a:lnTo>
                <a:close/>
                <a:moveTo>
                  <a:pt x="12450" y="16100"/>
                </a:moveTo>
                <a:lnTo>
                  <a:pt x="12450" y="19020"/>
                </a:lnTo>
                <a:lnTo>
                  <a:pt x="7656" y="19020"/>
                </a:lnTo>
                <a:lnTo>
                  <a:pt x="7656" y="16100"/>
                </a:lnTo>
                <a:close/>
                <a:moveTo>
                  <a:pt x="14800" y="13832"/>
                </a:moveTo>
                <a:lnTo>
                  <a:pt x="14800" y="19020"/>
                </a:lnTo>
                <a:lnTo>
                  <a:pt x="13634" y="19020"/>
                </a:lnTo>
                <a:lnTo>
                  <a:pt x="13634" y="14916"/>
                </a:lnTo>
                <a:lnTo>
                  <a:pt x="6472" y="14916"/>
                </a:lnTo>
                <a:lnTo>
                  <a:pt x="6472" y="19020"/>
                </a:lnTo>
                <a:lnTo>
                  <a:pt x="5403" y="19020"/>
                </a:lnTo>
                <a:lnTo>
                  <a:pt x="5403" y="13832"/>
                </a:lnTo>
                <a:close/>
                <a:moveTo>
                  <a:pt x="2872" y="1"/>
                </a:moveTo>
                <a:lnTo>
                  <a:pt x="2872" y="1289"/>
                </a:lnTo>
                <a:lnTo>
                  <a:pt x="2076" y="1289"/>
                </a:lnTo>
                <a:cubicBezTo>
                  <a:pt x="929" y="1291"/>
                  <a:pt x="1" y="2219"/>
                  <a:pt x="1" y="3365"/>
                </a:cubicBezTo>
                <a:lnTo>
                  <a:pt x="1" y="5432"/>
                </a:lnTo>
                <a:cubicBezTo>
                  <a:pt x="1" y="6577"/>
                  <a:pt x="929" y="7506"/>
                  <a:pt x="2076" y="7508"/>
                </a:cubicBezTo>
                <a:lnTo>
                  <a:pt x="3796" y="7508"/>
                </a:lnTo>
                <a:cubicBezTo>
                  <a:pt x="4239" y="8114"/>
                  <a:pt x="4817" y="8610"/>
                  <a:pt x="5486" y="8954"/>
                </a:cubicBezTo>
                <a:lnTo>
                  <a:pt x="7751" y="10123"/>
                </a:lnTo>
                <a:lnTo>
                  <a:pt x="7751" y="12648"/>
                </a:lnTo>
                <a:lnTo>
                  <a:pt x="4219" y="12648"/>
                </a:lnTo>
                <a:lnTo>
                  <a:pt x="4219" y="19020"/>
                </a:lnTo>
                <a:lnTo>
                  <a:pt x="2430" y="19020"/>
                </a:lnTo>
                <a:lnTo>
                  <a:pt x="2430" y="20204"/>
                </a:lnTo>
                <a:lnTo>
                  <a:pt x="17774" y="20204"/>
                </a:lnTo>
                <a:lnTo>
                  <a:pt x="17774" y="19020"/>
                </a:lnTo>
                <a:lnTo>
                  <a:pt x="15984" y="19020"/>
                </a:lnTo>
                <a:lnTo>
                  <a:pt x="15984" y="12648"/>
                </a:lnTo>
                <a:lnTo>
                  <a:pt x="12453" y="12648"/>
                </a:lnTo>
                <a:lnTo>
                  <a:pt x="12453" y="10123"/>
                </a:lnTo>
                <a:lnTo>
                  <a:pt x="14719" y="8954"/>
                </a:lnTo>
                <a:cubicBezTo>
                  <a:pt x="15386" y="8610"/>
                  <a:pt x="15964" y="8114"/>
                  <a:pt x="16408" y="7508"/>
                </a:cubicBezTo>
                <a:lnTo>
                  <a:pt x="18129" y="7508"/>
                </a:lnTo>
                <a:cubicBezTo>
                  <a:pt x="19274" y="7506"/>
                  <a:pt x="20203" y="6577"/>
                  <a:pt x="20204" y="5432"/>
                </a:cubicBezTo>
                <a:lnTo>
                  <a:pt x="20204" y="3365"/>
                </a:lnTo>
                <a:cubicBezTo>
                  <a:pt x="20203" y="2219"/>
                  <a:pt x="19274" y="1291"/>
                  <a:pt x="18129" y="1289"/>
                </a:cubicBezTo>
                <a:lnTo>
                  <a:pt x="17333" y="1289"/>
                </a:lnTo>
                <a:lnTo>
                  <a:pt x="1733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3" name="Google Shape;7703;p72"/>
          <p:cNvGrpSpPr/>
          <p:nvPr/>
        </p:nvGrpSpPr>
        <p:grpSpPr>
          <a:xfrm>
            <a:off x="1758499" y="3988579"/>
            <a:ext cx="362727" cy="362660"/>
            <a:chOff x="2833989" y="3631440"/>
            <a:chExt cx="375377" cy="375308"/>
          </a:xfrm>
        </p:grpSpPr>
        <p:sp>
          <p:nvSpPr>
            <p:cNvPr id="7704" name="Google Shape;7704;p72"/>
            <p:cNvSpPr/>
            <p:nvPr/>
          </p:nvSpPr>
          <p:spPr>
            <a:xfrm>
              <a:off x="2833989" y="3631440"/>
              <a:ext cx="375377" cy="375308"/>
            </a:xfrm>
            <a:custGeom>
              <a:avLst/>
              <a:gdLst/>
              <a:ahLst/>
              <a:cxnLst/>
              <a:rect l="l" t="t" r="r" b="b"/>
              <a:pathLst>
                <a:path w="20206" h="20205" extrusionOk="0">
                  <a:moveTo>
                    <a:pt x="13394" y="1185"/>
                  </a:moveTo>
                  <a:lnTo>
                    <a:pt x="11167" y="3872"/>
                  </a:lnTo>
                  <a:lnTo>
                    <a:pt x="1184" y="3872"/>
                  </a:lnTo>
                  <a:lnTo>
                    <a:pt x="1184" y="1185"/>
                  </a:lnTo>
                  <a:close/>
                  <a:moveTo>
                    <a:pt x="19021" y="1185"/>
                  </a:moveTo>
                  <a:lnTo>
                    <a:pt x="19021" y="16697"/>
                  </a:lnTo>
                  <a:lnTo>
                    <a:pt x="16132" y="16697"/>
                  </a:lnTo>
                  <a:cubicBezTo>
                    <a:pt x="16730" y="15652"/>
                    <a:pt x="17045" y="14468"/>
                    <a:pt x="17043" y="13265"/>
                  </a:cubicBezTo>
                  <a:cubicBezTo>
                    <a:pt x="17043" y="9438"/>
                    <a:pt x="13929" y="6325"/>
                    <a:pt x="10102" y="6325"/>
                  </a:cubicBezTo>
                  <a:cubicBezTo>
                    <a:pt x="6275" y="6325"/>
                    <a:pt x="3162" y="9438"/>
                    <a:pt x="3162" y="13265"/>
                  </a:cubicBezTo>
                  <a:cubicBezTo>
                    <a:pt x="3161" y="14468"/>
                    <a:pt x="3475" y="15652"/>
                    <a:pt x="4072" y="16697"/>
                  </a:cubicBezTo>
                  <a:lnTo>
                    <a:pt x="1184" y="16697"/>
                  </a:lnTo>
                  <a:lnTo>
                    <a:pt x="1184" y="5056"/>
                  </a:lnTo>
                  <a:lnTo>
                    <a:pt x="11723" y="5056"/>
                  </a:lnTo>
                  <a:lnTo>
                    <a:pt x="14932" y="1185"/>
                  </a:lnTo>
                  <a:close/>
                  <a:moveTo>
                    <a:pt x="10102" y="7509"/>
                  </a:moveTo>
                  <a:cubicBezTo>
                    <a:pt x="13276" y="7509"/>
                    <a:pt x="15859" y="10090"/>
                    <a:pt x="15859" y="13265"/>
                  </a:cubicBezTo>
                  <a:cubicBezTo>
                    <a:pt x="15859" y="16439"/>
                    <a:pt x="13276" y="19020"/>
                    <a:pt x="10102" y="19020"/>
                  </a:cubicBezTo>
                  <a:cubicBezTo>
                    <a:pt x="6929" y="19020"/>
                    <a:pt x="4346" y="16439"/>
                    <a:pt x="4346" y="13265"/>
                  </a:cubicBezTo>
                  <a:cubicBezTo>
                    <a:pt x="4346" y="10090"/>
                    <a:pt x="6928" y="7509"/>
                    <a:pt x="10102" y="7509"/>
                  </a:cubicBezTo>
                  <a:close/>
                  <a:moveTo>
                    <a:pt x="0" y="1"/>
                  </a:moveTo>
                  <a:lnTo>
                    <a:pt x="0" y="17881"/>
                  </a:lnTo>
                  <a:lnTo>
                    <a:pt x="4926" y="17881"/>
                  </a:lnTo>
                  <a:cubicBezTo>
                    <a:pt x="6196" y="19305"/>
                    <a:pt x="8046" y="20204"/>
                    <a:pt x="10102" y="20204"/>
                  </a:cubicBezTo>
                  <a:cubicBezTo>
                    <a:pt x="12158" y="20204"/>
                    <a:pt x="14008" y="19305"/>
                    <a:pt x="15280" y="17881"/>
                  </a:cubicBezTo>
                  <a:lnTo>
                    <a:pt x="20205" y="17881"/>
                  </a:lnTo>
                  <a:lnTo>
                    <a:pt x="202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2"/>
            <p:cNvSpPr/>
            <p:nvPr/>
          </p:nvSpPr>
          <p:spPr>
            <a:xfrm>
              <a:off x="2881139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1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2"/>
            <p:cNvSpPr/>
            <p:nvPr/>
          </p:nvSpPr>
          <p:spPr>
            <a:xfrm>
              <a:off x="2921712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1" y="1"/>
                  </a:moveTo>
                  <a:lnTo>
                    <a:pt x="1" y="1190"/>
                  </a:lnTo>
                  <a:lnTo>
                    <a:pt x="1185" y="1190"/>
                  </a:lnTo>
                  <a:lnTo>
                    <a:pt x="11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2"/>
            <p:cNvSpPr/>
            <p:nvPr/>
          </p:nvSpPr>
          <p:spPr>
            <a:xfrm>
              <a:off x="2962267" y="3667439"/>
              <a:ext cx="22014" cy="22123"/>
            </a:xfrm>
            <a:custGeom>
              <a:avLst/>
              <a:gdLst/>
              <a:ahLst/>
              <a:cxnLst/>
              <a:rect l="l" t="t" r="r" b="b"/>
              <a:pathLst>
                <a:path w="1185" h="1191" extrusionOk="0">
                  <a:moveTo>
                    <a:pt x="0" y="1"/>
                  </a:moveTo>
                  <a:lnTo>
                    <a:pt x="0" y="1190"/>
                  </a:lnTo>
                  <a:lnTo>
                    <a:pt x="1184" y="1190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2"/>
            <p:cNvSpPr/>
            <p:nvPr/>
          </p:nvSpPr>
          <p:spPr>
            <a:xfrm>
              <a:off x="2935813" y="3791966"/>
              <a:ext cx="171730" cy="171726"/>
            </a:xfrm>
            <a:custGeom>
              <a:avLst/>
              <a:gdLst/>
              <a:ahLst/>
              <a:cxnLst/>
              <a:rect l="l" t="t" r="r" b="b"/>
              <a:pathLst>
                <a:path w="9244" h="9245" extrusionOk="0">
                  <a:moveTo>
                    <a:pt x="4621" y="1184"/>
                  </a:moveTo>
                  <a:cubicBezTo>
                    <a:pt x="6517" y="1184"/>
                    <a:pt x="8059" y="2726"/>
                    <a:pt x="8059" y="4623"/>
                  </a:cubicBezTo>
                  <a:cubicBezTo>
                    <a:pt x="8059" y="6519"/>
                    <a:pt x="6517" y="8061"/>
                    <a:pt x="4621" y="8061"/>
                  </a:cubicBezTo>
                  <a:cubicBezTo>
                    <a:pt x="2726" y="8061"/>
                    <a:pt x="1184" y="6519"/>
                    <a:pt x="1184" y="4623"/>
                  </a:cubicBezTo>
                  <a:cubicBezTo>
                    <a:pt x="1184" y="2726"/>
                    <a:pt x="2726" y="1184"/>
                    <a:pt x="4621" y="1184"/>
                  </a:cubicBezTo>
                  <a:close/>
                  <a:moveTo>
                    <a:pt x="4621" y="0"/>
                  </a:moveTo>
                  <a:cubicBezTo>
                    <a:pt x="2072" y="0"/>
                    <a:pt x="0" y="2074"/>
                    <a:pt x="0" y="4623"/>
                  </a:cubicBezTo>
                  <a:cubicBezTo>
                    <a:pt x="0" y="7171"/>
                    <a:pt x="2072" y="9245"/>
                    <a:pt x="4621" y="9245"/>
                  </a:cubicBezTo>
                  <a:cubicBezTo>
                    <a:pt x="7170" y="9245"/>
                    <a:pt x="9243" y="7171"/>
                    <a:pt x="9243" y="4623"/>
                  </a:cubicBezTo>
                  <a:cubicBezTo>
                    <a:pt x="9243" y="2074"/>
                    <a:pt x="7170" y="0"/>
                    <a:pt x="46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72"/>
            <p:cNvSpPr/>
            <p:nvPr/>
          </p:nvSpPr>
          <p:spPr>
            <a:xfrm>
              <a:off x="3010661" y="3835951"/>
              <a:ext cx="46202" cy="52902"/>
            </a:xfrm>
            <a:custGeom>
              <a:avLst/>
              <a:gdLst/>
              <a:ahLst/>
              <a:cxnLst/>
              <a:rect l="l" t="t" r="r" b="b"/>
              <a:pathLst>
                <a:path w="2487" h="2848" extrusionOk="0">
                  <a:moveTo>
                    <a:pt x="1" y="0"/>
                  </a:moveTo>
                  <a:lnTo>
                    <a:pt x="1" y="2847"/>
                  </a:lnTo>
                  <a:lnTo>
                    <a:pt x="2487" y="2847"/>
                  </a:lnTo>
                  <a:lnTo>
                    <a:pt x="2487" y="1663"/>
                  </a:lnTo>
                  <a:lnTo>
                    <a:pt x="1185" y="1663"/>
                  </a:lnTo>
                  <a:lnTo>
                    <a:pt x="1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0" name="Google Shape;7710;p72"/>
          <p:cNvSpPr/>
          <p:nvPr/>
        </p:nvSpPr>
        <p:spPr>
          <a:xfrm>
            <a:off x="2510658" y="3989167"/>
            <a:ext cx="362748" cy="362680"/>
          </a:xfrm>
          <a:custGeom>
            <a:avLst/>
            <a:gdLst/>
            <a:ahLst/>
            <a:cxnLst/>
            <a:rect l="l" t="t" r="r" b="b"/>
            <a:pathLst>
              <a:path w="20206" h="20205" extrusionOk="0">
                <a:moveTo>
                  <a:pt x="12497" y="7252"/>
                </a:moveTo>
                <a:lnTo>
                  <a:pt x="12497" y="7302"/>
                </a:lnTo>
                <a:cubicBezTo>
                  <a:pt x="12495" y="7888"/>
                  <a:pt x="12021" y="8365"/>
                  <a:pt x="11434" y="8366"/>
                </a:cubicBezTo>
                <a:lnTo>
                  <a:pt x="10695" y="8366"/>
                </a:lnTo>
                <a:lnTo>
                  <a:pt x="10695" y="8315"/>
                </a:lnTo>
                <a:cubicBezTo>
                  <a:pt x="10695" y="7729"/>
                  <a:pt x="11171" y="7254"/>
                  <a:pt x="11758" y="7252"/>
                </a:cubicBezTo>
                <a:close/>
                <a:moveTo>
                  <a:pt x="9894" y="1185"/>
                </a:moveTo>
                <a:cubicBezTo>
                  <a:pt x="12010" y="1185"/>
                  <a:pt x="13817" y="2763"/>
                  <a:pt x="14096" y="4858"/>
                </a:cubicBezTo>
                <a:lnTo>
                  <a:pt x="14172" y="5429"/>
                </a:lnTo>
                <a:lnTo>
                  <a:pt x="14747" y="5367"/>
                </a:lnTo>
                <a:cubicBezTo>
                  <a:pt x="14886" y="5352"/>
                  <a:pt x="15027" y="5344"/>
                  <a:pt x="15168" y="5344"/>
                </a:cubicBezTo>
                <a:cubicBezTo>
                  <a:pt x="17292" y="5344"/>
                  <a:pt x="19020" y="7072"/>
                  <a:pt x="19020" y="9196"/>
                </a:cubicBezTo>
                <a:cubicBezTo>
                  <a:pt x="19020" y="11183"/>
                  <a:pt x="17509" y="12823"/>
                  <a:pt x="15575" y="13027"/>
                </a:cubicBezTo>
                <a:cubicBezTo>
                  <a:pt x="15319" y="12347"/>
                  <a:pt x="14871" y="11754"/>
                  <a:pt x="14284" y="11322"/>
                </a:cubicBezTo>
                <a:cubicBezTo>
                  <a:pt x="13649" y="10857"/>
                  <a:pt x="12904" y="10615"/>
                  <a:pt x="12131" y="10615"/>
                </a:cubicBezTo>
                <a:cubicBezTo>
                  <a:pt x="11890" y="10615"/>
                  <a:pt x="11646" y="10639"/>
                  <a:pt x="11402" y="10686"/>
                </a:cubicBezTo>
                <a:cubicBezTo>
                  <a:pt x="11190" y="10736"/>
                  <a:pt x="10980" y="10795"/>
                  <a:pt x="10772" y="10865"/>
                </a:cubicBezTo>
                <a:lnTo>
                  <a:pt x="10772" y="10431"/>
                </a:lnTo>
                <a:cubicBezTo>
                  <a:pt x="10772" y="10134"/>
                  <a:pt x="10735" y="9837"/>
                  <a:pt x="10659" y="9550"/>
                </a:cubicBezTo>
                <a:lnTo>
                  <a:pt x="11434" y="9550"/>
                </a:lnTo>
                <a:cubicBezTo>
                  <a:pt x="12674" y="9549"/>
                  <a:pt x="13681" y="8542"/>
                  <a:pt x="13682" y="7302"/>
                </a:cubicBezTo>
                <a:lnTo>
                  <a:pt x="13682" y="6067"/>
                </a:lnTo>
                <a:lnTo>
                  <a:pt x="11759" y="6067"/>
                </a:lnTo>
                <a:cubicBezTo>
                  <a:pt x="10692" y="6067"/>
                  <a:pt x="9796" y="6815"/>
                  <a:pt x="9567" y="7814"/>
                </a:cubicBezTo>
                <a:cubicBezTo>
                  <a:pt x="8945" y="7278"/>
                  <a:pt x="8149" y="6984"/>
                  <a:pt x="7328" y="6984"/>
                </a:cubicBezTo>
                <a:lnTo>
                  <a:pt x="7328" y="8168"/>
                </a:lnTo>
                <a:cubicBezTo>
                  <a:pt x="8576" y="8171"/>
                  <a:pt x="9587" y="9183"/>
                  <a:pt x="9588" y="10431"/>
                </a:cubicBezTo>
                <a:lnTo>
                  <a:pt x="9588" y="10865"/>
                </a:lnTo>
                <a:cubicBezTo>
                  <a:pt x="9382" y="10795"/>
                  <a:pt x="9172" y="10736"/>
                  <a:pt x="8958" y="10686"/>
                </a:cubicBezTo>
                <a:cubicBezTo>
                  <a:pt x="8715" y="10639"/>
                  <a:pt x="8471" y="10615"/>
                  <a:pt x="8230" y="10615"/>
                </a:cubicBezTo>
                <a:cubicBezTo>
                  <a:pt x="7458" y="10615"/>
                  <a:pt x="6712" y="10857"/>
                  <a:pt x="6077" y="11322"/>
                </a:cubicBezTo>
                <a:cubicBezTo>
                  <a:pt x="5486" y="11758"/>
                  <a:pt x="5033" y="12358"/>
                  <a:pt x="4778" y="13048"/>
                </a:cubicBezTo>
                <a:lnTo>
                  <a:pt x="4336" y="13048"/>
                </a:lnTo>
                <a:cubicBezTo>
                  <a:pt x="2598" y="13048"/>
                  <a:pt x="1184" y="11634"/>
                  <a:pt x="1184" y="9897"/>
                </a:cubicBezTo>
                <a:cubicBezTo>
                  <a:pt x="1184" y="8159"/>
                  <a:pt x="2598" y="6745"/>
                  <a:pt x="4336" y="6745"/>
                </a:cubicBezTo>
                <a:cubicBezTo>
                  <a:pt x="4561" y="6745"/>
                  <a:pt x="4785" y="6769"/>
                  <a:pt x="5006" y="6816"/>
                </a:cubicBezTo>
                <a:lnTo>
                  <a:pt x="5860" y="7003"/>
                </a:lnTo>
                <a:lnTo>
                  <a:pt x="5715" y="6140"/>
                </a:lnTo>
                <a:cubicBezTo>
                  <a:pt x="5675" y="5904"/>
                  <a:pt x="5656" y="5664"/>
                  <a:pt x="5656" y="5423"/>
                </a:cubicBezTo>
                <a:cubicBezTo>
                  <a:pt x="5656" y="3087"/>
                  <a:pt x="7556" y="1185"/>
                  <a:pt x="9894" y="1185"/>
                </a:cubicBezTo>
                <a:close/>
                <a:moveTo>
                  <a:pt x="12125" y="11799"/>
                </a:moveTo>
                <a:cubicBezTo>
                  <a:pt x="12649" y="11799"/>
                  <a:pt x="13154" y="11963"/>
                  <a:pt x="13584" y="12276"/>
                </a:cubicBezTo>
                <a:cubicBezTo>
                  <a:pt x="14162" y="12702"/>
                  <a:pt x="14542" y="13365"/>
                  <a:pt x="14626" y="14098"/>
                </a:cubicBezTo>
                <a:cubicBezTo>
                  <a:pt x="14720" y="14919"/>
                  <a:pt x="14583" y="15848"/>
                  <a:pt x="14242" y="16711"/>
                </a:cubicBezTo>
                <a:cubicBezTo>
                  <a:pt x="13851" y="17698"/>
                  <a:pt x="13248" y="18449"/>
                  <a:pt x="12543" y="18825"/>
                </a:cubicBezTo>
                <a:cubicBezTo>
                  <a:pt x="12301" y="18955"/>
                  <a:pt x="12029" y="19020"/>
                  <a:pt x="11755" y="19020"/>
                </a:cubicBezTo>
                <a:cubicBezTo>
                  <a:pt x="11497" y="19020"/>
                  <a:pt x="11237" y="18962"/>
                  <a:pt x="10995" y="18847"/>
                </a:cubicBezTo>
                <a:lnTo>
                  <a:pt x="10180" y="18456"/>
                </a:lnTo>
                <a:lnTo>
                  <a:pt x="9366" y="18847"/>
                </a:lnTo>
                <a:cubicBezTo>
                  <a:pt x="9125" y="18962"/>
                  <a:pt x="8865" y="19020"/>
                  <a:pt x="8607" y="19020"/>
                </a:cubicBezTo>
                <a:cubicBezTo>
                  <a:pt x="8332" y="19020"/>
                  <a:pt x="8061" y="18955"/>
                  <a:pt x="7818" y="18825"/>
                </a:cubicBezTo>
                <a:cubicBezTo>
                  <a:pt x="7113" y="18449"/>
                  <a:pt x="6510" y="17698"/>
                  <a:pt x="6119" y="16711"/>
                </a:cubicBezTo>
                <a:cubicBezTo>
                  <a:pt x="5777" y="15848"/>
                  <a:pt x="5639" y="14921"/>
                  <a:pt x="5733" y="14098"/>
                </a:cubicBezTo>
                <a:cubicBezTo>
                  <a:pt x="5817" y="13365"/>
                  <a:pt x="6196" y="12702"/>
                  <a:pt x="6776" y="12276"/>
                </a:cubicBezTo>
                <a:cubicBezTo>
                  <a:pt x="7205" y="11963"/>
                  <a:pt x="7710" y="11799"/>
                  <a:pt x="8235" y="11799"/>
                </a:cubicBezTo>
                <a:cubicBezTo>
                  <a:pt x="8399" y="11799"/>
                  <a:pt x="8565" y="11815"/>
                  <a:pt x="8731" y="11848"/>
                </a:cubicBezTo>
                <a:cubicBezTo>
                  <a:pt x="8937" y="11888"/>
                  <a:pt x="9591" y="12100"/>
                  <a:pt x="9745" y="12224"/>
                </a:cubicBezTo>
                <a:lnTo>
                  <a:pt x="10180" y="12718"/>
                </a:lnTo>
                <a:lnTo>
                  <a:pt x="10616" y="12224"/>
                </a:lnTo>
                <a:cubicBezTo>
                  <a:pt x="10768" y="12100"/>
                  <a:pt x="11422" y="11888"/>
                  <a:pt x="11628" y="11848"/>
                </a:cubicBezTo>
                <a:cubicBezTo>
                  <a:pt x="11794" y="11815"/>
                  <a:pt x="11960" y="11799"/>
                  <a:pt x="12125" y="11799"/>
                </a:cubicBezTo>
                <a:close/>
                <a:moveTo>
                  <a:pt x="9894" y="1"/>
                </a:moveTo>
                <a:cubicBezTo>
                  <a:pt x="6904" y="1"/>
                  <a:pt x="4472" y="2433"/>
                  <a:pt x="4472" y="5423"/>
                </a:cubicBezTo>
                <a:cubicBezTo>
                  <a:pt x="4472" y="5470"/>
                  <a:pt x="4472" y="5516"/>
                  <a:pt x="4473" y="5562"/>
                </a:cubicBezTo>
                <a:cubicBezTo>
                  <a:pt x="4427" y="5561"/>
                  <a:pt x="4382" y="5561"/>
                  <a:pt x="4336" y="5561"/>
                </a:cubicBezTo>
                <a:cubicBezTo>
                  <a:pt x="1946" y="5561"/>
                  <a:pt x="0" y="7506"/>
                  <a:pt x="0" y="9897"/>
                </a:cubicBezTo>
                <a:cubicBezTo>
                  <a:pt x="0" y="12287"/>
                  <a:pt x="1946" y="14232"/>
                  <a:pt x="4336" y="14232"/>
                </a:cubicBezTo>
                <a:lnTo>
                  <a:pt x="4536" y="14232"/>
                </a:lnTo>
                <a:cubicBezTo>
                  <a:pt x="4475" y="15173"/>
                  <a:pt x="4642" y="16197"/>
                  <a:pt x="5018" y="17145"/>
                </a:cubicBezTo>
                <a:cubicBezTo>
                  <a:pt x="5368" y="18029"/>
                  <a:pt x="6041" y="19217"/>
                  <a:pt x="7261" y="19870"/>
                </a:cubicBezTo>
                <a:cubicBezTo>
                  <a:pt x="7676" y="20092"/>
                  <a:pt x="8139" y="20203"/>
                  <a:pt x="8605" y="20203"/>
                </a:cubicBezTo>
                <a:cubicBezTo>
                  <a:pt x="9039" y="20203"/>
                  <a:pt x="9475" y="20107"/>
                  <a:pt x="9878" y="19913"/>
                </a:cubicBezTo>
                <a:lnTo>
                  <a:pt x="10181" y="19768"/>
                </a:lnTo>
                <a:lnTo>
                  <a:pt x="10484" y="19915"/>
                </a:lnTo>
                <a:cubicBezTo>
                  <a:pt x="10881" y="20106"/>
                  <a:pt x="11316" y="20204"/>
                  <a:pt x="11756" y="20204"/>
                </a:cubicBezTo>
                <a:cubicBezTo>
                  <a:pt x="11759" y="20204"/>
                  <a:pt x="11762" y="20204"/>
                  <a:pt x="11765" y="20204"/>
                </a:cubicBezTo>
                <a:cubicBezTo>
                  <a:pt x="12231" y="20204"/>
                  <a:pt x="12691" y="20089"/>
                  <a:pt x="13103" y="19870"/>
                </a:cubicBezTo>
                <a:cubicBezTo>
                  <a:pt x="14321" y="19219"/>
                  <a:pt x="14995" y="18029"/>
                  <a:pt x="15344" y="17147"/>
                </a:cubicBezTo>
                <a:cubicBezTo>
                  <a:pt x="15726" y="16182"/>
                  <a:pt x="15893" y="15143"/>
                  <a:pt x="15825" y="14190"/>
                </a:cubicBezTo>
                <a:cubicBezTo>
                  <a:pt x="18293" y="13868"/>
                  <a:pt x="20205" y="11751"/>
                  <a:pt x="20205" y="9196"/>
                </a:cubicBezTo>
                <a:lnTo>
                  <a:pt x="20204" y="9196"/>
                </a:lnTo>
                <a:cubicBezTo>
                  <a:pt x="20204" y="6419"/>
                  <a:pt x="17946" y="4160"/>
                  <a:pt x="15169" y="4160"/>
                </a:cubicBezTo>
                <a:cubicBezTo>
                  <a:pt x="14584" y="1721"/>
                  <a:pt x="12403" y="1"/>
                  <a:pt x="989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1" name="Google Shape;7711;p72"/>
          <p:cNvSpPr/>
          <p:nvPr/>
        </p:nvSpPr>
        <p:spPr>
          <a:xfrm>
            <a:off x="3295276" y="3985583"/>
            <a:ext cx="321116" cy="362680"/>
          </a:xfrm>
          <a:custGeom>
            <a:avLst/>
            <a:gdLst/>
            <a:ahLst/>
            <a:cxnLst/>
            <a:rect l="l" t="t" r="r" b="b"/>
            <a:pathLst>
              <a:path w="17887" h="20205" extrusionOk="0">
                <a:moveTo>
                  <a:pt x="8084" y="6417"/>
                </a:moveTo>
                <a:cubicBezTo>
                  <a:pt x="8258" y="6417"/>
                  <a:pt x="8399" y="6558"/>
                  <a:pt x="8400" y="6732"/>
                </a:cubicBezTo>
                <a:lnTo>
                  <a:pt x="8400" y="7489"/>
                </a:lnTo>
                <a:cubicBezTo>
                  <a:pt x="8399" y="7969"/>
                  <a:pt x="8011" y="8357"/>
                  <a:pt x="7531" y="8358"/>
                </a:cubicBezTo>
                <a:cubicBezTo>
                  <a:pt x="6995" y="8358"/>
                  <a:pt x="6561" y="7922"/>
                  <a:pt x="6561" y="7388"/>
                </a:cubicBezTo>
                <a:cubicBezTo>
                  <a:pt x="6561" y="6852"/>
                  <a:pt x="6995" y="6417"/>
                  <a:pt x="7531" y="6417"/>
                </a:cubicBezTo>
                <a:close/>
                <a:moveTo>
                  <a:pt x="7454" y="1181"/>
                </a:moveTo>
                <a:cubicBezTo>
                  <a:pt x="10912" y="1181"/>
                  <a:pt x="13724" y="3994"/>
                  <a:pt x="13724" y="7452"/>
                </a:cubicBezTo>
                <a:cubicBezTo>
                  <a:pt x="13726" y="8618"/>
                  <a:pt x="13400" y="9762"/>
                  <a:pt x="12785" y="10752"/>
                </a:cubicBezTo>
                <a:lnTo>
                  <a:pt x="10661" y="8990"/>
                </a:lnTo>
                <a:cubicBezTo>
                  <a:pt x="11386" y="8761"/>
                  <a:pt x="11881" y="8090"/>
                  <a:pt x="11882" y="7328"/>
                </a:cubicBezTo>
                <a:lnTo>
                  <a:pt x="11882" y="6943"/>
                </a:lnTo>
                <a:cubicBezTo>
                  <a:pt x="11882" y="4699"/>
                  <a:pt x="10056" y="2873"/>
                  <a:pt x="7812" y="2873"/>
                </a:cubicBezTo>
                <a:lnTo>
                  <a:pt x="7177" y="2873"/>
                </a:lnTo>
                <a:cubicBezTo>
                  <a:pt x="4933" y="2873"/>
                  <a:pt x="3108" y="4699"/>
                  <a:pt x="3108" y="6943"/>
                </a:cubicBezTo>
                <a:lnTo>
                  <a:pt x="3108" y="7716"/>
                </a:lnTo>
                <a:cubicBezTo>
                  <a:pt x="3108" y="10053"/>
                  <a:pt x="5010" y="11955"/>
                  <a:pt x="7346" y="11955"/>
                </a:cubicBezTo>
                <a:lnTo>
                  <a:pt x="8008" y="11955"/>
                </a:lnTo>
                <a:lnTo>
                  <a:pt x="8008" y="10771"/>
                </a:lnTo>
                <a:lnTo>
                  <a:pt x="7346" y="10771"/>
                </a:lnTo>
                <a:cubicBezTo>
                  <a:pt x="5662" y="10771"/>
                  <a:pt x="4291" y="9401"/>
                  <a:pt x="4291" y="7716"/>
                </a:cubicBezTo>
                <a:lnTo>
                  <a:pt x="4291" y="6943"/>
                </a:lnTo>
                <a:cubicBezTo>
                  <a:pt x="4291" y="5351"/>
                  <a:pt x="5586" y="4057"/>
                  <a:pt x="7177" y="4057"/>
                </a:cubicBezTo>
                <a:lnTo>
                  <a:pt x="7812" y="4057"/>
                </a:lnTo>
                <a:cubicBezTo>
                  <a:pt x="9404" y="4057"/>
                  <a:pt x="10698" y="5351"/>
                  <a:pt x="10698" y="6943"/>
                </a:cubicBezTo>
                <a:lnTo>
                  <a:pt x="10698" y="7328"/>
                </a:lnTo>
                <a:cubicBezTo>
                  <a:pt x="10698" y="7636"/>
                  <a:pt x="10449" y="7885"/>
                  <a:pt x="10141" y="7885"/>
                </a:cubicBezTo>
                <a:cubicBezTo>
                  <a:pt x="9834" y="7885"/>
                  <a:pt x="9584" y="7636"/>
                  <a:pt x="9584" y="7328"/>
                </a:cubicBezTo>
                <a:lnTo>
                  <a:pt x="9584" y="6734"/>
                </a:lnTo>
                <a:cubicBezTo>
                  <a:pt x="9583" y="5905"/>
                  <a:pt x="8912" y="5235"/>
                  <a:pt x="8084" y="5233"/>
                </a:cubicBezTo>
                <a:lnTo>
                  <a:pt x="7531" y="5233"/>
                </a:lnTo>
                <a:cubicBezTo>
                  <a:pt x="6341" y="5233"/>
                  <a:pt x="5377" y="6198"/>
                  <a:pt x="5377" y="7388"/>
                </a:cubicBezTo>
                <a:cubicBezTo>
                  <a:pt x="5377" y="8578"/>
                  <a:pt x="6341" y="9542"/>
                  <a:pt x="7531" y="9542"/>
                </a:cubicBezTo>
                <a:cubicBezTo>
                  <a:pt x="8161" y="9542"/>
                  <a:pt x="8756" y="9253"/>
                  <a:pt x="9145" y="8757"/>
                </a:cubicBezTo>
                <a:cubicBezTo>
                  <a:pt x="9434" y="8959"/>
                  <a:pt x="9780" y="9069"/>
                  <a:pt x="10133" y="9069"/>
                </a:cubicBezTo>
                <a:cubicBezTo>
                  <a:pt x="10135" y="9069"/>
                  <a:pt x="10137" y="9069"/>
                  <a:pt x="10140" y="9069"/>
                </a:cubicBezTo>
                <a:lnTo>
                  <a:pt x="10190" y="9069"/>
                </a:lnTo>
                <a:lnTo>
                  <a:pt x="10237" y="13070"/>
                </a:lnTo>
                <a:cubicBezTo>
                  <a:pt x="9375" y="13499"/>
                  <a:pt x="8426" y="13723"/>
                  <a:pt x="7463" y="13723"/>
                </a:cubicBezTo>
                <a:cubicBezTo>
                  <a:pt x="7460" y="13723"/>
                  <a:pt x="7457" y="13723"/>
                  <a:pt x="7454" y="13723"/>
                </a:cubicBezTo>
                <a:cubicBezTo>
                  <a:pt x="3997" y="13723"/>
                  <a:pt x="1184" y="10910"/>
                  <a:pt x="1184" y="7452"/>
                </a:cubicBezTo>
                <a:cubicBezTo>
                  <a:pt x="1184" y="3996"/>
                  <a:pt x="3997" y="1181"/>
                  <a:pt x="7454" y="1181"/>
                </a:cubicBezTo>
                <a:close/>
                <a:moveTo>
                  <a:pt x="11398" y="11140"/>
                </a:moveTo>
                <a:lnTo>
                  <a:pt x="15706" y="14711"/>
                </a:lnTo>
                <a:lnTo>
                  <a:pt x="14142" y="15456"/>
                </a:lnTo>
                <a:lnTo>
                  <a:pt x="15398" y="18093"/>
                </a:lnTo>
                <a:lnTo>
                  <a:pt x="14281" y="18624"/>
                </a:lnTo>
                <a:lnTo>
                  <a:pt x="13024" y="15989"/>
                </a:lnTo>
                <a:lnTo>
                  <a:pt x="11461" y="16734"/>
                </a:lnTo>
                <a:lnTo>
                  <a:pt x="11398" y="11140"/>
                </a:lnTo>
                <a:close/>
                <a:moveTo>
                  <a:pt x="7454" y="0"/>
                </a:moveTo>
                <a:cubicBezTo>
                  <a:pt x="3345" y="0"/>
                  <a:pt x="1" y="3343"/>
                  <a:pt x="1" y="7454"/>
                </a:cubicBezTo>
                <a:cubicBezTo>
                  <a:pt x="1" y="11564"/>
                  <a:pt x="3343" y="14907"/>
                  <a:pt x="7454" y="14907"/>
                </a:cubicBezTo>
                <a:cubicBezTo>
                  <a:pt x="7458" y="14907"/>
                  <a:pt x="7461" y="14907"/>
                  <a:pt x="7465" y="14907"/>
                </a:cubicBezTo>
                <a:cubicBezTo>
                  <a:pt x="8420" y="14907"/>
                  <a:pt x="9365" y="14722"/>
                  <a:pt x="10250" y="14362"/>
                </a:cubicBezTo>
                <a:lnTo>
                  <a:pt x="10299" y="18602"/>
                </a:lnTo>
                <a:lnTo>
                  <a:pt x="12466" y="17567"/>
                </a:lnTo>
                <a:lnTo>
                  <a:pt x="13723" y="20204"/>
                </a:lnTo>
                <a:lnTo>
                  <a:pt x="16978" y="18653"/>
                </a:lnTo>
                <a:lnTo>
                  <a:pt x="15721" y="16016"/>
                </a:lnTo>
                <a:lnTo>
                  <a:pt x="17887" y="14981"/>
                </a:lnTo>
                <a:lnTo>
                  <a:pt x="13702" y="11513"/>
                </a:lnTo>
                <a:cubicBezTo>
                  <a:pt x="14490" y="10307"/>
                  <a:pt x="14910" y="8896"/>
                  <a:pt x="14908" y="7454"/>
                </a:cubicBezTo>
                <a:cubicBezTo>
                  <a:pt x="14908" y="3343"/>
                  <a:pt x="11564" y="0"/>
                  <a:pt x="74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12" name="Google Shape;7712;p72"/>
          <p:cNvGrpSpPr/>
          <p:nvPr/>
        </p:nvGrpSpPr>
        <p:grpSpPr>
          <a:xfrm>
            <a:off x="4019192" y="3985616"/>
            <a:ext cx="362727" cy="362642"/>
            <a:chOff x="4234881" y="3611342"/>
            <a:chExt cx="375377" cy="375289"/>
          </a:xfrm>
        </p:grpSpPr>
        <p:sp>
          <p:nvSpPr>
            <p:cNvPr id="7713" name="Google Shape;7713;p72"/>
            <p:cNvSpPr/>
            <p:nvPr/>
          </p:nvSpPr>
          <p:spPr>
            <a:xfrm>
              <a:off x="4234881" y="3611342"/>
              <a:ext cx="375377" cy="375289"/>
            </a:xfrm>
            <a:custGeom>
              <a:avLst/>
              <a:gdLst/>
              <a:ahLst/>
              <a:cxnLst/>
              <a:rect l="l" t="t" r="r" b="b"/>
              <a:pathLst>
                <a:path w="20206" h="20204" extrusionOk="0">
                  <a:moveTo>
                    <a:pt x="19022" y="1184"/>
                  </a:moveTo>
                  <a:lnTo>
                    <a:pt x="19022" y="13022"/>
                  </a:lnTo>
                  <a:lnTo>
                    <a:pt x="1184" y="13022"/>
                  </a:lnTo>
                  <a:lnTo>
                    <a:pt x="1184" y="1184"/>
                  </a:lnTo>
                  <a:close/>
                  <a:moveTo>
                    <a:pt x="19022" y="14206"/>
                  </a:moveTo>
                  <a:lnTo>
                    <a:pt x="19022" y="15666"/>
                  </a:lnTo>
                  <a:lnTo>
                    <a:pt x="1184" y="15666"/>
                  </a:lnTo>
                  <a:lnTo>
                    <a:pt x="1184" y="14206"/>
                  </a:lnTo>
                  <a:close/>
                  <a:moveTo>
                    <a:pt x="11473" y="16850"/>
                  </a:moveTo>
                  <a:lnTo>
                    <a:pt x="11473" y="17560"/>
                  </a:lnTo>
                  <a:cubicBezTo>
                    <a:pt x="11473" y="18079"/>
                    <a:pt x="11627" y="18588"/>
                    <a:pt x="11915" y="19020"/>
                  </a:cubicBezTo>
                  <a:lnTo>
                    <a:pt x="11913" y="19021"/>
                  </a:lnTo>
                  <a:lnTo>
                    <a:pt x="8293" y="19021"/>
                  </a:lnTo>
                  <a:cubicBezTo>
                    <a:pt x="8581" y="18588"/>
                    <a:pt x="8735" y="18081"/>
                    <a:pt x="8733" y="17561"/>
                  </a:cubicBezTo>
                  <a:lnTo>
                    <a:pt x="8733" y="16850"/>
                  </a:lnTo>
                  <a:close/>
                  <a:moveTo>
                    <a:pt x="0" y="0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4" y="19020"/>
                    <a:pt x="6089" y="19020"/>
                  </a:cubicBezTo>
                  <a:lnTo>
                    <a:pt x="4262" y="19020"/>
                  </a:lnTo>
                  <a:lnTo>
                    <a:pt x="4262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6" y="19020"/>
                  </a:lnTo>
                  <a:cubicBezTo>
                    <a:pt x="13309" y="19020"/>
                    <a:pt x="12657" y="18366"/>
                    <a:pt x="12655" y="17560"/>
                  </a:cubicBezTo>
                  <a:lnTo>
                    <a:pt x="12655" y="16850"/>
                  </a:lnTo>
                  <a:lnTo>
                    <a:pt x="20206" y="16850"/>
                  </a:lnTo>
                  <a:lnTo>
                    <a:pt x="202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72"/>
            <p:cNvSpPr/>
            <p:nvPr/>
          </p:nvSpPr>
          <p:spPr>
            <a:xfrm>
              <a:off x="4281009" y="3688280"/>
              <a:ext cx="283065" cy="116075"/>
            </a:xfrm>
            <a:custGeom>
              <a:avLst/>
              <a:gdLst/>
              <a:ahLst/>
              <a:cxnLst/>
              <a:rect l="l" t="t" r="r" b="b"/>
              <a:pathLst>
                <a:path w="15237" h="6249" extrusionOk="0">
                  <a:moveTo>
                    <a:pt x="3939" y="1185"/>
                  </a:moveTo>
                  <a:cubicBezTo>
                    <a:pt x="4724" y="1185"/>
                    <a:pt x="5432" y="1657"/>
                    <a:pt x="5732" y="2383"/>
                  </a:cubicBezTo>
                  <a:cubicBezTo>
                    <a:pt x="6032" y="3107"/>
                    <a:pt x="5865" y="3941"/>
                    <a:pt x="5311" y="4497"/>
                  </a:cubicBezTo>
                  <a:cubicBezTo>
                    <a:pt x="4940" y="4867"/>
                    <a:pt x="4443" y="5064"/>
                    <a:pt x="3939" y="5064"/>
                  </a:cubicBezTo>
                  <a:cubicBezTo>
                    <a:pt x="3689" y="5064"/>
                    <a:pt x="3437" y="5016"/>
                    <a:pt x="3197" y="4916"/>
                  </a:cubicBezTo>
                  <a:cubicBezTo>
                    <a:pt x="2471" y="4616"/>
                    <a:pt x="2000" y="3909"/>
                    <a:pt x="2000" y="3125"/>
                  </a:cubicBezTo>
                  <a:cubicBezTo>
                    <a:pt x="2001" y="2054"/>
                    <a:pt x="2868" y="1187"/>
                    <a:pt x="3939" y="1185"/>
                  </a:cubicBezTo>
                  <a:close/>
                  <a:moveTo>
                    <a:pt x="11300" y="1185"/>
                  </a:moveTo>
                  <a:cubicBezTo>
                    <a:pt x="12083" y="1185"/>
                    <a:pt x="12791" y="1657"/>
                    <a:pt x="13091" y="2383"/>
                  </a:cubicBezTo>
                  <a:cubicBezTo>
                    <a:pt x="13391" y="3107"/>
                    <a:pt x="13226" y="3941"/>
                    <a:pt x="12670" y="4497"/>
                  </a:cubicBezTo>
                  <a:cubicBezTo>
                    <a:pt x="12300" y="4867"/>
                    <a:pt x="11804" y="5064"/>
                    <a:pt x="11299" y="5064"/>
                  </a:cubicBezTo>
                  <a:cubicBezTo>
                    <a:pt x="11049" y="5064"/>
                    <a:pt x="10796" y="5016"/>
                    <a:pt x="10556" y="4916"/>
                  </a:cubicBezTo>
                  <a:cubicBezTo>
                    <a:pt x="9832" y="4616"/>
                    <a:pt x="9359" y="3909"/>
                    <a:pt x="9359" y="3125"/>
                  </a:cubicBezTo>
                  <a:cubicBezTo>
                    <a:pt x="9360" y="2054"/>
                    <a:pt x="10228" y="1187"/>
                    <a:pt x="11300" y="1185"/>
                  </a:cubicBezTo>
                  <a:close/>
                  <a:moveTo>
                    <a:pt x="3942" y="1"/>
                  </a:moveTo>
                  <a:cubicBezTo>
                    <a:pt x="3926" y="1"/>
                    <a:pt x="3909" y="1"/>
                    <a:pt x="3893" y="1"/>
                  </a:cubicBezTo>
                  <a:cubicBezTo>
                    <a:pt x="2761" y="18"/>
                    <a:pt x="1726" y="646"/>
                    <a:pt x="1190" y="1644"/>
                  </a:cubicBezTo>
                  <a:lnTo>
                    <a:pt x="0" y="1644"/>
                  </a:lnTo>
                  <a:lnTo>
                    <a:pt x="0" y="2828"/>
                  </a:lnTo>
                  <a:lnTo>
                    <a:pt x="830" y="2828"/>
                  </a:lnTo>
                  <a:cubicBezTo>
                    <a:pt x="822" y="2925"/>
                    <a:pt x="816" y="3023"/>
                    <a:pt x="816" y="3123"/>
                  </a:cubicBezTo>
                  <a:lnTo>
                    <a:pt x="816" y="3125"/>
                  </a:lnTo>
                  <a:cubicBezTo>
                    <a:pt x="816" y="4848"/>
                    <a:pt x="2217" y="6248"/>
                    <a:pt x="3939" y="6248"/>
                  </a:cubicBezTo>
                  <a:cubicBezTo>
                    <a:pt x="5662" y="6248"/>
                    <a:pt x="7062" y="4848"/>
                    <a:pt x="7062" y="3125"/>
                  </a:cubicBezTo>
                  <a:lnTo>
                    <a:pt x="7062" y="3004"/>
                  </a:lnTo>
                  <a:cubicBezTo>
                    <a:pt x="7062" y="2696"/>
                    <a:pt x="7312" y="2447"/>
                    <a:pt x="7619" y="2447"/>
                  </a:cubicBezTo>
                  <a:cubicBezTo>
                    <a:pt x="7927" y="2447"/>
                    <a:pt x="8175" y="2696"/>
                    <a:pt x="8175" y="3004"/>
                  </a:cubicBezTo>
                  <a:lnTo>
                    <a:pt x="8175" y="3123"/>
                  </a:lnTo>
                  <a:cubicBezTo>
                    <a:pt x="8175" y="4846"/>
                    <a:pt x="9577" y="6248"/>
                    <a:pt x="11300" y="6248"/>
                  </a:cubicBezTo>
                  <a:cubicBezTo>
                    <a:pt x="13021" y="6248"/>
                    <a:pt x="14423" y="4846"/>
                    <a:pt x="14423" y="3123"/>
                  </a:cubicBezTo>
                  <a:cubicBezTo>
                    <a:pt x="14423" y="3023"/>
                    <a:pt x="14417" y="2925"/>
                    <a:pt x="14408" y="2828"/>
                  </a:cubicBezTo>
                  <a:lnTo>
                    <a:pt x="15237" y="2828"/>
                  </a:lnTo>
                  <a:lnTo>
                    <a:pt x="15237" y="1644"/>
                  </a:lnTo>
                  <a:lnTo>
                    <a:pt x="14048" y="1644"/>
                  </a:lnTo>
                  <a:cubicBezTo>
                    <a:pt x="13512" y="646"/>
                    <a:pt x="12478" y="18"/>
                    <a:pt x="11344" y="1"/>
                  </a:cubicBezTo>
                  <a:cubicBezTo>
                    <a:pt x="11328" y="1"/>
                    <a:pt x="11311" y="1"/>
                    <a:pt x="11295" y="1"/>
                  </a:cubicBezTo>
                  <a:cubicBezTo>
                    <a:pt x="10182" y="1"/>
                    <a:pt x="9152" y="596"/>
                    <a:pt x="8594" y="1563"/>
                  </a:cubicBezTo>
                  <a:cubicBezTo>
                    <a:pt x="8300" y="1363"/>
                    <a:pt x="7960" y="1263"/>
                    <a:pt x="7619" y="1263"/>
                  </a:cubicBezTo>
                  <a:cubicBezTo>
                    <a:pt x="7278" y="1263"/>
                    <a:pt x="6938" y="1363"/>
                    <a:pt x="6643" y="1563"/>
                  </a:cubicBezTo>
                  <a:cubicBezTo>
                    <a:pt x="6087" y="596"/>
                    <a:pt x="5056" y="1"/>
                    <a:pt x="39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5" name="Google Shape;7715;p72"/>
          <p:cNvGrpSpPr/>
          <p:nvPr/>
        </p:nvGrpSpPr>
        <p:grpSpPr>
          <a:xfrm>
            <a:off x="4776222" y="4014156"/>
            <a:ext cx="362691" cy="312851"/>
            <a:chOff x="4712342" y="3632889"/>
            <a:chExt cx="375340" cy="323762"/>
          </a:xfrm>
        </p:grpSpPr>
        <p:sp>
          <p:nvSpPr>
            <p:cNvPr id="7716" name="Google Shape;7716;p72"/>
            <p:cNvSpPr/>
            <p:nvPr/>
          </p:nvSpPr>
          <p:spPr>
            <a:xfrm>
              <a:off x="4712342" y="3632889"/>
              <a:ext cx="375340" cy="323762"/>
            </a:xfrm>
            <a:custGeom>
              <a:avLst/>
              <a:gdLst/>
              <a:ahLst/>
              <a:cxnLst/>
              <a:rect l="l" t="t" r="r" b="b"/>
              <a:pathLst>
                <a:path w="20204" h="17430" extrusionOk="0">
                  <a:moveTo>
                    <a:pt x="10102" y="1184"/>
                  </a:moveTo>
                  <a:cubicBezTo>
                    <a:pt x="12663" y="1184"/>
                    <a:pt x="14747" y="3268"/>
                    <a:pt x="14747" y="5829"/>
                  </a:cubicBezTo>
                  <a:cubicBezTo>
                    <a:pt x="14747" y="8391"/>
                    <a:pt x="12663" y="10475"/>
                    <a:pt x="10102" y="10475"/>
                  </a:cubicBezTo>
                  <a:cubicBezTo>
                    <a:pt x="7540" y="10475"/>
                    <a:pt x="5456" y="8391"/>
                    <a:pt x="5456" y="5829"/>
                  </a:cubicBezTo>
                  <a:cubicBezTo>
                    <a:pt x="5456" y="3268"/>
                    <a:pt x="7540" y="1184"/>
                    <a:pt x="10102" y="1184"/>
                  </a:cubicBezTo>
                  <a:close/>
                  <a:moveTo>
                    <a:pt x="19020" y="2612"/>
                  </a:moveTo>
                  <a:lnTo>
                    <a:pt x="19020" y="13037"/>
                  </a:lnTo>
                  <a:lnTo>
                    <a:pt x="13309" y="13037"/>
                  </a:lnTo>
                  <a:cubicBezTo>
                    <a:pt x="12336" y="13037"/>
                    <a:pt x="11398" y="13412"/>
                    <a:pt x="10693" y="14084"/>
                  </a:cubicBezTo>
                  <a:lnTo>
                    <a:pt x="10693" y="11629"/>
                  </a:lnTo>
                  <a:cubicBezTo>
                    <a:pt x="13630" y="11331"/>
                    <a:pt x="15931" y="8843"/>
                    <a:pt x="15931" y="5829"/>
                  </a:cubicBezTo>
                  <a:cubicBezTo>
                    <a:pt x="15932" y="4684"/>
                    <a:pt x="15594" y="3564"/>
                    <a:pt x="14960" y="2612"/>
                  </a:cubicBezTo>
                  <a:close/>
                  <a:moveTo>
                    <a:pt x="5244" y="2612"/>
                  </a:moveTo>
                  <a:cubicBezTo>
                    <a:pt x="4609" y="3564"/>
                    <a:pt x="4272" y="4684"/>
                    <a:pt x="4273" y="5829"/>
                  </a:cubicBezTo>
                  <a:cubicBezTo>
                    <a:pt x="4273" y="8843"/>
                    <a:pt x="6573" y="11331"/>
                    <a:pt x="9511" y="11629"/>
                  </a:cubicBezTo>
                  <a:lnTo>
                    <a:pt x="9511" y="14085"/>
                  </a:lnTo>
                  <a:cubicBezTo>
                    <a:pt x="8806" y="13413"/>
                    <a:pt x="7872" y="13039"/>
                    <a:pt x="6899" y="13039"/>
                  </a:cubicBezTo>
                  <a:cubicBezTo>
                    <a:pt x="6898" y="13039"/>
                    <a:pt x="6896" y="13039"/>
                    <a:pt x="6894" y="13039"/>
                  </a:cubicBezTo>
                  <a:lnTo>
                    <a:pt x="1183" y="13039"/>
                  </a:lnTo>
                  <a:lnTo>
                    <a:pt x="1183" y="2612"/>
                  </a:lnTo>
                  <a:close/>
                  <a:moveTo>
                    <a:pt x="6894" y="14221"/>
                  </a:moveTo>
                  <a:cubicBezTo>
                    <a:pt x="8133" y="14221"/>
                    <a:pt x="9174" y="15087"/>
                    <a:pt x="9442" y="16246"/>
                  </a:cubicBezTo>
                  <a:lnTo>
                    <a:pt x="1183" y="16246"/>
                  </a:lnTo>
                  <a:lnTo>
                    <a:pt x="1183" y="14221"/>
                  </a:lnTo>
                  <a:close/>
                  <a:moveTo>
                    <a:pt x="19020" y="14221"/>
                  </a:moveTo>
                  <a:lnTo>
                    <a:pt x="19020" y="16246"/>
                  </a:lnTo>
                  <a:lnTo>
                    <a:pt x="10762" y="16246"/>
                  </a:lnTo>
                  <a:cubicBezTo>
                    <a:pt x="11031" y="15087"/>
                    <a:pt x="12070" y="14221"/>
                    <a:pt x="13309" y="14221"/>
                  </a:cubicBezTo>
                  <a:close/>
                  <a:moveTo>
                    <a:pt x="10102" y="1"/>
                  </a:moveTo>
                  <a:cubicBezTo>
                    <a:pt x="8741" y="1"/>
                    <a:pt x="7380" y="476"/>
                    <a:pt x="6286" y="1428"/>
                  </a:cubicBezTo>
                  <a:lnTo>
                    <a:pt x="0" y="1428"/>
                  </a:lnTo>
                  <a:lnTo>
                    <a:pt x="0" y="17430"/>
                  </a:lnTo>
                  <a:lnTo>
                    <a:pt x="20204" y="17430"/>
                  </a:lnTo>
                  <a:lnTo>
                    <a:pt x="20204" y="1428"/>
                  </a:lnTo>
                  <a:lnTo>
                    <a:pt x="13918" y="1428"/>
                  </a:lnTo>
                  <a:cubicBezTo>
                    <a:pt x="12824" y="476"/>
                    <a:pt x="11463" y="1"/>
                    <a:pt x="10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72"/>
            <p:cNvSpPr/>
            <p:nvPr/>
          </p:nvSpPr>
          <p:spPr>
            <a:xfrm>
              <a:off x="4863916" y="3681964"/>
              <a:ext cx="103848" cy="119883"/>
            </a:xfrm>
            <a:custGeom>
              <a:avLst/>
              <a:gdLst/>
              <a:ahLst/>
              <a:cxnLst/>
              <a:rect l="l" t="t" r="r" b="b"/>
              <a:pathLst>
                <a:path w="5590" h="6454" extrusionOk="0">
                  <a:moveTo>
                    <a:pt x="1185" y="2051"/>
                  </a:moveTo>
                  <a:lnTo>
                    <a:pt x="3221" y="3227"/>
                  </a:lnTo>
                  <a:lnTo>
                    <a:pt x="1185" y="4402"/>
                  </a:lnTo>
                  <a:lnTo>
                    <a:pt x="1185" y="2051"/>
                  </a:lnTo>
                  <a:close/>
                  <a:moveTo>
                    <a:pt x="1" y="1"/>
                  </a:moveTo>
                  <a:lnTo>
                    <a:pt x="1" y="6454"/>
                  </a:lnTo>
                  <a:lnTo>
                    <a:pt x="5589" y="322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8" name="Google Shape;7718;p72"/>
          <p:cNvGrpSpPr/>
          <p:nvPr/>
        </p:nvGrpSpPr>
        <p:grpSpPr>
          <a:xfrm>
            <a:off x="5520854" y="3989261"/>
            <a:ext cx="362691" cy="362642"/>
            <a:chOff x="5172859" y="3605268"/>
            <a:chExt cx="375340" cy="375289"/>
          </a:xfrm>
        </p:grpSpPr>
        <p:sp>
          <p:nvSpPr>
            <p:cNvPr id="7719" name="Google Shape;7719;p72"/>
            <p:cNvSpPr/>
            <p:nvPr/>
          </p:nvSpPr>
          <p:spPr>
            <a:xfrm>
              <a:off x="5172859" y="3605268"/>
              <a:ext cx="375340" cy="375289"/>
            </a:xfrm>
            <a:custGeom>
              <a:avLst/>
              <a:gdLst/>
              <a:ahLst/>
              <a:cxnLst/>
              <a:rect l="l" t="t" r="r" b="b"/>
              <a:pathLst>
                <a:path w="20204" h="20204" extrusionOk="0">
                  <a:moveTo>
                    <a:pt x="19020" y="1183"/>
                  </a:moveTo>
                  <a:lnTo>
                    <a:pt x="19020" y="12665"/>
                  </a:lnTo>
                  <a:lnTo>
                    <a:pt x="1184" y="12665"/>
                  </a:lnTo>
                  <a:lnTo>
                    <a:pt x="1184" y="1183"/>
                  </a:lnTo>
                  <a:close/>
                  <a:moveTo>
                    <a:pt x="19020" y="13849"/>
                  </a:moveTo>
                  <a:lnTo>
                    <a:pt x="19020" y="15665"/>
                  </a:lnTo>
                  <a:lnTo>
                    <a:pt x="1184" y="15665"/>
                  </a:lnTo>
                  <a:lnTo>
                    <a:pt x="1184" y="13849"/>
                  </a:lnTo>
                  <a:close/>
                  <a:moveTo>
                    <a:pt x="11472" y="16849"/>
                  </a:moveTo>
                  <a:lnTo>
                    <a:pt x="11472" y="17560"/>
                  </a:lnTo>
                  <a:cubicBezTo>
                    <a:pt x="11472" y="18079"/>
                    <a:pt x="11626" y="18587"/>
                    <a:pt x="11914" y="19020"/>
                  </a:cubicBezTo>
                  <a:lnTo>
                    <a:pt x="8292" y="19020"/>
                  </a:lnTo>
                  <a:cubicBezTo>
                    <a:pt x="8580" y="18587"/>
                    <a:pt x="8734" y="18079"/>
                    <a:pt x="8734" y="17560"/>
                  </a:cubicBezTo>
                  <a:lnTo>
                    <a:pt x="8734" y="16849"/>
                  </a:lnTo>
                  <a:close/>
                  <a:moveTo>
                    <a:pt x="0" y="0"/>
                  </a:moveTo>
                  <a:lnTo>
                    <a:pt x="0" y="16849"/>
                  </a:lnTo>
                  <a:lnTo>
                    <a:pt x="7549" y="16849"/>
                  </a:lnTo>
                  <a:lnTo>
                    <a:pt x="7549" y="17560"/>
                  </a:lnTo>
                  <a:cubicBezTo>
                    <a:pt x="7547" y="18366"/>
                    <a:pt x="6895" y="19018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0"/>
                  </a:lnTo>
                  <a:lnTo>
                    <a:pt x="14117" y="19020"/>
                  </a:lnTo>
                  <a:cubicBezTo>
                    <a:pt x="13310" y="19018"/>
                    <a:pt x="12656" y="18366"/>
                    <a:pt x="12656" y="17560"/>
                  </a:cubicBezTo>
                  <a:lnTo>
                    <a:pt x="12656" y="16849"/>
                  </a:lnTo>
                  <a:lnTo>
                    <a:pt x="20204" y="16849"/>
                  </a:lnTo>
                  <a:lnTo>
                    <a:pt x="202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72"/>
            <p:cNvSpPr/>
            <p:nvPr/>
          </p:nvSpPr>
          <p:spPr>
            <a:xfrm>
              <a:off x="5366530" y="3674144"/>
              <a:ext cx="128909" cy="123858"/>
            </a:xfrm>
            <a:custGeom>
              <a:avLst/>
              <a:gdLst/>
              <a:ahLst/>
              <a:cxnLst/>
              <a:rect l="l" t="t" r="r" b="b"/>
              <a:pathLst>
                <a:path w="6939" h="6668" extrusionOk="0">
                  <a:moveTo>
                    <a:pt x="3033" y="1183"/>
                  </a:moveTo>
                  <a:cubicBezTo>
                    <a:pt x="3236" y="1183"/>
                    <a:pt x="3441" y="1222"/>
                    <a:pt x="3636" y="1303"/>
                  </a:cubicBezTo>
                  <a:cubicBezTo>
                    <a:pt x="4226" y="1548"/>
                    <a:pt x="4610" y="2122"/>
                    <a:pt x="4610" y="2761"/>
                  </a:cubicBezTo>
                  <a:cubicBezTo>
                    <a:pt x="4610" y="3400"/>
                    <a:pt x="4226" y="3975"/>
                    <a:pt x="3636" y="4220"/>
                  </a:cubicBezTo>
                  <a:cubicBezTo>
                    <a:pt x="3441" y="4301"/>
                    <a:pt x="3236" y="4340"/>
                    <a:pt x="3033" y="4340"/>
                  </a:cubicBezTo>
                  <a:cubicBezTo>
                    <a:pt x="2622" y="4340"/>
                    <a:pt x="2218" y="4180"/>
                    <a:pt x="1916" y="3878"/>
                  </a:cubicBezTo>
                  <a:cubicBezTo>
                    <a:pt x="1297" y="3262"/>
                    <a:pt x="1297" y="2261"/>
                    <a:pt x="1916" y="1645"/>
                  </a:cubicBezTo>
                  <a:cubicBezTo>
                    <a:pt x="2218" y="1343"/>
                    <a:pt x="2622" y="1183"/>
                    <a:pt x="3033" y="1183"/>
                  </a:cubicBezTo>
                  <a:close/>
                  <a:moveTo>
                    <a:pt x="3032" y="0"/>
                  </a:moveTo>
                  <a:cubicBezTo>
                    <a:pt x="2324" y="0"/>
                    <a:pt x="1617" y="270"/>
                    <a:pt x="1079" y="809"/>
                  </a:cubicBezTo>
                  <a:cubicBezTo>
                    <a:pt x="1" y="1885"/>
                    <a:pt x="1" y="3638"/>
                    <a:pt x="1079" y="4714"/>
                  </a:cubicBezTo>
                  <a:cubicBezTo>
                    <a:pt x="1596" y="5231"/>
                    <a:pt x="2295" y="5522"/>
                    <a:pt x="3026" y="5522"/>
                  </a:cubicBezTo>
                  <a:cubicBezTo>
                    <a:pt x="3028" y="5522"/>
                    <a:pt x="3030" y="5522"/>
                    <a:pt x="3032" y="5522"/>
                  </a:cubicBezTo>
                  <a:cubicBezTo>
                    <a:pt x="3560" y="5522"/>
                    <a:pt x="4077" y="5371"/>
                    <a:pt x="4522" y="5088"/>
                  </a:cubicBezTo>
                  <a:lnTo>
                    <a:pt x="6101" y="6667"/>
                  </a:lnTo>
                  <a:lnTo>
                    <a:pt x="6939" y="5831"/>
                  </a:lnTo>
                  <a:lnTo>
                    <a:pt x="5358" y="4250"/>
                  </a:lnTo>
                  <a:cubicBezTo>
                    <a:pt x="6043" y="3181"/>
                    <a:pt x="5918" y="1742"/>
                    <a:pt x="4985" y="809"/>
                  </a:cubicBezTo>
                  <a:cubicBezTo>
                    <a:pt x="4446" y="270"/>
                    <a:pt x="3739" y="0"/>
                    <a:pt x="30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72"/>
            <p:cNvSpPr/>
            <p:nvPr/>
          </p:nvSpPr>
          <p:spPr>
            <a:xfrm>
              <a:off x="5234685" y="3657668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2"/>
            <p:cNvSpPr/>
            <p:nvPr/>
          </p:nvSpPr>
          <p:spPr>
            <a:xfrm>
              <a:off x="5234685" y="3701654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2"/>
            <p:cNvSpPr/>
            <p:nvPr/>
          </p:nvSpPr>
          <p:spPr>
            <a:xfrm>
              <a:off x="5234685" y="3745640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72"/>
            <p:cNvSpPr/>
            <p:nvPr/>
          </p:nvSpPr>
          <p:spPr>
            <a:xfrm>
              <a:off x="5234685" y="3788901"/>
              <a:ext cx="109979" cy="22011"/>
            </a:xfrm>
            <a:custGeom>
              <a:avLst/>
              <a:gdLst/>
              <a:ahLst/>
              <a:cxnLst/>
              <a:rect l="l" t="t" r="r" b="b"/>
              <a:pathLst>
                <a:path w="5920" h="1185" extrusionOk="0">
                  <a:moveTo>
                    <a:pt x="0" y="1"/>
                  </a:moveTo>
                  <a:lnTo>
                    <a:pt x="0" y="1185"/>
                  </a:lnTo>
                  <a:lnTo>
                    <a:pt x="5920" y="1185"/>
                  </a:lnTo>
                  <a:lnTo>
                    <a:pt x="5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5" name="Google Shape;7725;p72"/>
          <p:cNvGrpSpPr/>
          <p:nvPr/>
        </p:nvGrpSpPr>
        <p:grpSpPr>
          <a:xfrm>
            <a:off x="6275812" y="3989261"/>
            <a:ext cx="362691" cy="362642"/>
            <a:chOff x="5591262" y="3608259"/>
            <a:chExt cx="375340" cy="375289"/>
          </a:xfrm>
        </p:grpSpPr>
        <p:sp>
          <p:nvSpPr>
            <p:cNvPr id="7726" name="Google Shape;7726;p72"/>
            <p:cNvSpPr/>
            <p:nvPr/>
          </p:nvSpPr>
          <p:spPr>
            <a:xfrm>
              <a:off x="5855954" y="3651279"/>
              <a:ext cx="45645" cy="37819"/>
            </a:xfrm>
            <a:custGeom>
              <a:avLst/>
              <a:gdLst/>
              <a:ahLst/>
              <a:cxnLst/>
              <a:rect l="l" t="t" r="r" b="b"/>
              <a:pathLst>
                <a:path w="2457" h="2036" extrusionOk="0">
                  <a:moveTo>
                    <a:pt x="1914" y="0"/>
                  </a:moveTo>
                  <a:lnTo>
                    <a:pt x="0" y="982"/>
                  </a:lnTo>
                  <a:lnTo>
                    <a:pt x="542" y="2035"/>
                  </a:lnTo>
                  <a:lnTo>
                    <a:pt x="2456" y="1054"/>
                  </a:lnTo>
                  <a:lnTo>
                    <a:pt x="19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72"/>
            <p:cNvSpPr/>
            <p:nvPr/>
          </p:nvSpPr>
          <p:spPr>
            <a:xfrm>
              <a:off x="5656469" y="3651186"/>
              <a:ext cx="45608" cy="37856"/>
            </a:xfrm>
            <a:custGeom>
              <a:avLst/>
              <a:gdLst/>
              <a:ahLst/>
              <a:cxnLst/>
              <a:rect l="l" t="t" r="r" b="b"/>
              <a:pathLst>
                <a:path w="2455" h="2038" extrusionOk="0">
                  <a:moveTo>
                    <a:pt x="541" y="1"/>
                  </a:moveTo>
                  <a:lnTo>
                    <a:pt x="0" y="1055"/>
                  </a:lnTo>
                  <a:lnTo>
                    <a:pt x="1915" y="2037"/>
                  </a:lnTo>
                  <a:lnTo>
                    <a:pt x="2455" y="983"/>
                  </a:lnTo>
                  <a:lnTo>
                    <a:pt x="5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28" name="Google Shape;7728;p72"/>
            <p:cNvGrpSpPr/>
            <p:nvPr/>
          </p:nvGrpSpPr>
          <p:grpSpPr>
            <a:xfrm>
              <a:off x="5591262" y="3608259"/>
              <a:ext cx="375340" cy="375289"/>
              <a:chOff x="5591262" y="3608259"/>
              <a:chExt cx="375340" cy="375289"/>
            </a:xfrm>
          </p:grpSpPr>
          <p:sp>
            <p:nvSpPr>
              <p:cNvPr id="7729" name="Google Shape;7729;p72"/>
              <p:cNvSpPr/>
              <p:nvPr/>
            </p:nvSpPr>
            <p:spPr>
              <a:xfrm>
                <a:off x="5591262" y="3608259"/>
                <a:ext cx="375340" cy="375289"/>
              </a:xfrm>
              <a:custGeom>
                <a:avLst/>
                <a:gdLst/>
                <a:ahLst/>
                <a:cxnLst/>
                <a:rect l="l" t="t" r="r" b="b"/>
                <a:pathLst>
                  <a:path w="20204" h="20204" extrusionOk="0">
                    <a:moveTo>
                      <a:pt x="19020" y="1184"/>
                    </a:moveTo>
                    <a:lnTo>
                      <a:pt x="19020" y="12667"/>
                    </a:lnTo>
                    <a:lnTo>
                      <a:pt x="1184" y="12667"/>
                    </a:lnTo>
                    <a:lnTo>
                      <a:pt x="1184" y="1184"/>
                    </a:lnTo>
                    <a:close/>
                    <a:moveTo>
                      <a:pt x="19021" y="13851"/>
                    </a:moveTo>
                    <a:lnTo>
                      <a:pt x="19021" y="15667"/>
                    </a:lnTo>
                    <a:lnTo>
                      <a:pt x="1184" y="15667"/>
                    </a:lnTo>
                    <a:lnTo>
                      <a:pt x="1184" y="13851"/>
                    </a:lnTo>
                    <a:close/>
                    <a:moveTo>
                      <a:pt x="11473" y="16851"/>
                    </a:moveTo>
                    <a:lnTo>
                      <a:pt x="11473" y="17560"/>
                    </a:lnTo>
                    <a:cubicBezTo>
                      <a:pt x="11473" y="18079"/>
                      <a:pt x="11627" y="18589"/>
                      <a:pt x="11913" y="19020"/>
                    </a:cubicBezTo>
                    <a:lnTo>
                      <a:pt x="8293" y="19020"/>
                    </a:lnTo>
                    <a:cubicBezTo>
                      <a:pt x="8581" y="18589"/>
                      <a:pt x="8735" y="18079"/>
                      <a:pt x="8733" y="17560"/>
                    </a:cubicBezTo>
                    <a:lnTo>
                      <a:pt x="8733" y="16851"/>
                    </a:lnTo>
                    <a:close/>
                    <a:moveTo>
                      <a:pt x="0" y="0"/>
                    </a:moveTo>
                    <a:lnTo>
                      <a:pt x="0" y="16851"/>
                    </a:lnTo>
                    <a:lnTo>
                      <a:pt x="7549" y="16851"/>
                    </a:lnTo>
                    <a:lnTo>
                      <a:pt x="7549" y="17560"/>
                    </a:lnTo>
                    <a:cubicBezTo>
                      <a:pt x="7548" y="18366"/>
                      <a:pt x="6894" y="19020"/>
                      <a:pt x="6089" y="19020"/>
                    </a:cubicBezTo>
                    <a:lnTo>
                      <a:pt x="4261" y="19020"/>
                    </a:lnTo>
                    <a:lnTo>
                      <a:pt x="4261" y="20204"/>
                    </a:lnTo>
                    <a:lnTo>
                      <a:pt x="15941" y="20204"/>
                    </a:lnTo>
                    <a:lnTo>
                      <a:pt x="15941" y="19020"/>
                    </a:lnTo>
                    <a:lnTo>
                      <a:pt x="14115" y="19020"/>
                    </a:lnTo>
                    <a:cubicBezTo>
                      <a:pt x="13309" y="19020"/>
                      <a:pt x="12657" y="18366"/>
                      <a:pt x="12655" y="17560"/>
                    </a:cubicBezTo>
                    <a:lnTo>
                      <a:pt x="12655" y="16851"/>
                    </a:lnTo>
                    <a:lnTo>
                      <a:pt x="20204" y="16851"/>
                    </a:lnTo>
                    <a:lnTo>
                      <a:pt x="202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72"/>
              <p:cNvSpPr/>
              <p:nvPr/>
            </p:nvSpPr>
            <p:spPr>
              <a:xfrm>
                <a:off x="5715137" y="3655402"/>
                <a:ext cx="127609" cy="162754"/>
              </a:xfrm>
              <a:custGeom>
                <a:avLst/>
                <a:gdLst/>
                <a:ahLst/>
                <a:cxnLst/>
                <a:rect l="l" t="t" r="r" b="b"/>
                <a:pathLst>
                  <a:path w="6869" h="8762" extrusionOk="0">
                    <a:moveTo>
                      <a:pt x="3434" y="1185"/>
                    </a:moveTo>
                    <a:cubicBezTo>
                      <a:pt x="4433" y="1185"/>
                      <a:pt x="5312" y="1843"/>
                      <a:pt x="5593" y="2801"/>
                    </a:cubicBezTo>
                    <a:cubicBezTo>
                      <a:pt x="5874" y="3760"/>
                      <a:pt x="5490" y="4789"/>
                      <a:pt x="4649" y="5328"/>
                    </a:cubicBezTo>
                    <a:lnTo>
                      <a:pt x="4027" y="5328"/>
                    </a:lnTo>
                    <a:lnTo>
                      <a:pt x="4027" y="3249"/>
                    </a:lnTo>
                    <a:lnTo>
                      <a:pt x="2843" y="3249"/>
                    </a:lnTo>
                    <a:lnTo>
                      <a:pt x="2843" y="5328"/>
                    </a:lnTo>
                    <a:lnTo>
                      <a:pt x="2219" y="5328"/>
                    </a:lnTo>
                    <a:cubicBezTo>
                      <a:pt x="1378" y="4789"/>
                      <a:pt x="993" y="3758"/>
                      <a:pt x="1275" y="2800"/>
                    </a:cubicBezTo>
                    <a:cubicBezTo>
                      <a:pt x="1556" y="1841"/>
                      <a:pt x="2435" y="1185"/>
                      <a:pt x="3434" y="1185"/>
                    </a:cubicBezTo>
                    <a:close/>
                    <a:moveTo>
                      <a:pt x="4219" y="6512"/>
                    </a:moveTo>
                    <a:lnTo>
                      <a:pt x="4219" y="7578"/>
                    </a:lnTo>
                    <a:lnTo>
                      <a:pt x="2649" y="7578"/>
                    </a:lnTo>
                    <a:lnTo>
                      <a:pt x="2649" y="6512"/>
                    </a:lnTo>
                    <a:close/>
                    <a:moveTo>
                      <a:pt x="3434" y="1"/>
                    </a:moveTo>
                    <a:cubicBezTo>
                      <a:pt x="1540" y="1"/>
                      <a:pt x="0" y="1540"/>
                      <a:pt x="0" y="3435"/>
                    </a:cubicBezTo>
                    <a:cubicBezTo>
                      <a:pt x="0" y="4554"/>
                      <a:pt x="547" y="5604"/>
                      <a:pt x="1463" y="6246"/>
                    </a:cubicBezTo>
                    <a:lnTo>
                      <a:pt x="1465" y="6246"/>
                    </a:lnTo>
                    <a:lnTo>
                      <a:pt x="1465" y="8762"/>
                    </a:lnTo>
                    <a:lnTo>
                      <a:pt x="5403" y="8762"/>
                    </a:lnTo>
                    <a:lnTo>
                      <a:pt x="5403" y="6246"/>
                    </a:lnTo>
                    <a:cubicBezTo>
                      <a:pt x="6320" y="5604"/>
                      <a:pt x="6867" y="4554"/>
                      <a:pt x="6868" y="3435"/>
                    </a:cubicBezTo>
                    <a:cubicBezTo>
                      <a:pt x="6868" y="1541"/>
                      <a:pt x="5327" y="1"/>
                      <a:pt x="34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72"/>
              <p:cNvSpPr/>
              <p:nvPr/>
            </p:nvSpPr>
            <p:spPr>
              <a:xfrm>
                <a:off x="5870575" y="3704775"/>
                <a:ext cx="39960" cy="22011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5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2150" y="1184"/>
                    </a:lnTo>
                    <a:lnTo>
                      <a:pt x="21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72"/>
              <p:cNvSpPr/>
              <p:nvPr/>
            </p:nvSpPr>
            <p:spPr>
              <a:xfrm>
                <a:off x="5855898" y="3742315"/>
                <a:ext cx="45645" cy="37856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2038" extrusionOk="0">
                    <a:moveTo>
                      <a:pt x="542" y="1"/>
                    </a:moveTo>
                    <a:lnTo>
                      <a:pt x="0" y="1053"/>
                    </a:lnTo>
                    <a:lnTo>
                      <a:pt x="1914" y="2037"/>
                    </a:lnTo>
                    <a:lnTo>
                      <a:pt x="2456" y="983"/>
                    </a:lnTo>
                    <a:lnTo>
                      <a:pt x="5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72"/>
              <p:cNvSpPr/>
              <p:nvPr/>
            </p:nvSpPr>
            <p:spPr>
              <a:xfrm>
                <a:off x="5647347" y="3704775"/>
                <a:ext cx="39960" cy="22011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1185" extrusionOk="0">
                    <a:moveTo>
                      <a:pt x="0" y="0"/>
                    </a:moveTo>
                    <a:lnTo>
                      <a:pt x="0" y="1184"/>
                    </a:lnTo>
                    <a:lnTo>
                      <a:pt x="2150" y="1184"/>
                    </a:lnTo>
                    <a:lnTo>
                      <a:pt x="21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72"/>
              <p:cNvSpPr/>
              <p:nvPr/>
            </p:nvSpPr>
            <p:spPr>
              <a:xfrm>
                <a:off x="5656469" y="3742538"/>
                <a:ext cx="45645" cy="37856"/>
              </a:xfrm>
              <a:custGeom>
                <a:avLst/>
                <a:gdLst/>
                <a:ahLst/>
                <a:cxnLst/>
                <a:rect l="l" t="t" r="r" b="b"/>
                <a:pathLst>
                  <a:path w="2457" h="2038" extrusionOk="0">
                    <a:moveTo>
                      <a:pt x="1916" y="1"/>
                    </a:moveTo>
                    <a:lnTo>
                      <a:pt x="0" y="983"/>
                    </a:lnTo>
                    <a:lnTo>
                      <a:pt x="542" y="2037"/>
                    </a:lnTo>
                    <a:lnTo>
                      <a:pt x="2456" y="1053"/>
                    </a:lnTo>
                    <a:lnTo>
                      <a:pt x="19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35" name="Google Shape;7735;p72"/>
          <p:cNvGrpSpPr/>
          <p:nvPr/>
        </p:nvGrpSpPr>
        <p:grpSpPr>
          <a:xfrm>
            <a:off x="7786428" y="3989253"/>
            <a:ext cx="362601" cy="362660"/>
            <a:chOff x="6020346" y="3627168"/>
            <a:chExt cx="375247" cy="375308"/>
          </a:xfrm>
        </p:grpSpPr>
        <p:sp>
          <p:nvSpPr>
            <p:cNvPr id="7736" name="Google Shape;7736;p72"/>
            <p:cNvSpPr/>
            <p:nvPr/>
          </p:nvSpPr>
          <p:spPr>
            <a:xfrm>
              <a:off x="6020346" y="3627168"/>
              <a:ext cx="375247" cy="375308"/>
            </a:xfrm>
            <a:custGeom>
              <a:avLst/>
              <a:gdLst/>
              <a:ahLst/>
              <a:cxnLst/>
              <a:rect l="l" t="t" r="r" b="b"/>
              <a:pathLst>
                <a:path w="20199" h="20205" extrusionOk="0">
                  <a:moveTo>
                    <a:pt x="4447" y="1627"/>
                  </a:moveTo>
                  <a:lnTo>
                    <a:pt x="4447" y="4445"/>
                  </a:lnTo>
                  <a:lnTo>
                    <a:pt x="1628" y="4445"/>
                  </a:lnTo>
                  <a:lnTo>
                    <a:pt x="4447" y="1627"/>
                  </a:lnTo>
                  <a:close/>
                  <a:moveTo>
                    <a:pt x="19016" y="8653"/>
                  </a:moveTo>
                  <a:lnTo>
                    <a:pt x="19016" y="16009"/>
                  </a:lnTo>
                  <a:lnTo>
                    <a:pt x="3948" y="16009"/>
                  </a:lnTo>
                  <a:lnTo>
                    <a:pt x="3948" y="8653"/>
                  </a:lnTo>
                  <a:close/>
                  <a:moveTo>
                    <a:pt x="13930" y="1185"/>
                  </a:moveTo>
                  <a:lnTo>
                    <a:pt x="13930" y="7469"/>
                  </a:lnTo>
                  <a:lnTo>
                    <a:pt x="2764" y="7469"/>
                  </a:lnTo>
                  <a:lnTo>
                    <a:pt x="2764" y="17193"/>
                  </a:lnTo>
                  <a:lnTo>
                    <a:pt x="13930" y="17193"/>
                  </a:lnTo>
                  <a:lnTo>
                    <a:pt x="13930" y="19020"/>
                  </a:lnTo>
                  <a:lnTo>
                    <a:pt x="1184" y="19020"/>
                  </a:lnTo>
                  <a:lnTo>
                    <a:pt x="1184" y="5629"/>
                  </a:lnTo>
                  <a:lnTo>
                    <a:pt x="5631" y="5629"/>
                  </a:lnTo>
                  <a:lnTo>
                    <a:pt x="5631" y="1185"/>
                  </a:lnTo>
                  <a:close/>
                  <a:moveTo>
                    <a:pt x="4399" y="1"/>
                  </a:moveTo>
                  <a:lnTo>
                    <a:pt x="0" y="4399"/>
                  </a:lnTo>
                  <a:lnTo>
                    <a:pt x="0" y="20204"/>
                  </a:lnTo>
                  <a:lnTo>
                    <a:pt x="15114" y="20204"/>
                  </a:lnTo>
                  <a:lnTo>
                    <a:pt x="15114" y="17193"/>
                  </a:lnTo>
                  <a:lnTo>
                    <a:pt x="20198" y="17193"/>
                  </a:lnTo>
                  <a:lnTo>
                    <a:pt x="20198" y="7469"/>
                  </a:lnTo>
                  <a:lnTo>
                    <a:pt x="15114" y="7469"/>
                  </a:lnTo>
                  <a:lnTo>
                    <a:pt x="151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2"/>
            <p:cNvSpPr/>
            <p:nvPr/>
          </p:nvSpPr>
          <p:spPr>
            <a:xfrm>
              <a:off x="6117284" y="3808795"/>
              <a:ext cx="67251" cy="95977"/>
            </a:xfrm>
            <a:custGeom>
              <a:avLst/>
              <a:gdLst/>
              <a:ahLst/>
              <a:cxnLst/>
              <a:rect l="l" t="t" r="r" b="b"/>
              <a:pathLst>
                <a:path w="3620" h="5167" extrusionOk="0">
                  <a:moveTo>
                    <a:pt x="1894" y="1184"/>
                  </a:moveTo>
                  <a:cubicBezTo>
                    <a:pt x="2198" y="1184"/>
                    <a:pt x="2446" y="1431"/>
                    <a:pt x="2446" y="1737"/>
                  </a:cubicBezTo>
                  <a:cubicBezTo>
                    <a:pt x="2446" y="2041"/>
                    <a:pt x="2198" y="2288"/>
                    <a:pt x="1894" y="2288"/>
                  </a:cubicBezTo>
                  <a:cubicBezTo>
                    <a:pt x="1891" y="2288"/>
                    <a:pt x="1887" y="2288"/>
                    <a:pt x="1883" y="2288"/>
                  </a:cubicBezTo>
                  <a:lnTo>
                    <a:pt x="1185" y="2288"/>
                  </a:lnTo>
                  <a:lnTo>
                    <a:pt x="1185" y="1184"/>
                  </a:lnTo>
                  <a:lnTo>
                    <a:pt x="1883" y="1184"/>
                  </a:lnTo>
                  <a:cubicBezTo>
                    <a:pt x="1887" y="1184"/>
                    <a:pt x="1891" y="1184"/>
                    <a:pt x="1894" y="1184"/>
                  </a:cubicBezTo>
                  <a:close/>
                  <a:moveTo>
                    <a:pt x="1" y="0"/>
                  </a:moveTo>
                  <a:lnTo>
                    <a:pt x="1" y="5166"/>
                  </a:lnTo>
                  <a:lnTo>
                    <a:pt x="1185" y="5166"/>
                  </a:lnTo>
                  <a:lnTo>
                    <a:pt x="1185" y="3472"/>
                  </a:lnTo>
                  <a:lnTo>
                    <a:pt x="1883" y="3472"/>
                  </a:lnTo>
                  <a:cubicBezTo>
                    <a:pt x="2842" y="3472"/>
                    <a:pt x="3620" y="2695"/>
                    <a:pt x="3620" y="1737"/>
                  </a:cubicBezTo>
                  <a:cubicBezTo>
                    <a:pt x="3620" y="777"/>
                    <a:pt x="2842" y="0"/>
                    <a:pt x="1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2"/>
            <p:cNvSpPr/>
            <p:nvPr/>
          </p:nvSpPr>
          <p:spPr>
            <a:xfrm>
              <a:off x="6288420" y="3808795"/>
              <a:ext cx="60117" cy="95977"/>
            </a:xfrm>
            <a:custGeom>
              <a:avLst/>
              <a:gdLst/>
              <a:ahLst/>
              <a:cxnLst/>
              <a:rect l="l" t="t" r="r" b="b"/>
              <a:pathLst>
                <a:path w="3236" h="5167" extrusionOk="0">
                  <a:moveTo>
                    <a:pt x="1" y="0"/>
                  </a:moveTo>
                  <a:lnTo>
                    <a:pt x="1" y="5166"/>
                  </a:lnTo>
                  <a:lnTo>
                    <a:pt x="1184" y="5166"/>
                  </a:lnTo>
                  <a:lnTo>
                    <a:pt x="1184" y="3472"/>
                  </a:lnTo>
                  <a:lnTo>
                    <a:pt x="2815" y="3472"/>
                  </a:lnTo>
                  <a:lnTo>
                    <a:pt x="2815" y="2288"/>
                  </a:lnTo>
                  <a:lnTo>
                    <a:pt x="1184" y="2288"/>
                  </a:lnTo>
                  <a:lnTo>
                    <a:pt x="1184" y="1184"/>
                  </a:lnTo>
                  <a:lnTo>
                    <a:pt x="3236" y="1184"/>
                  </a:lnTo>
                  <a:lnTo>
                    <a:pt x="32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72"/>
            <p:cNvSpPr/>
            <p:nvPr/>
          </p:nvSpPr>
          <p:spPr>
            <a:xfrm>
              <a:off x="6201718" y="3808795"/>
              <a:ext cx="67251" cy="95661"/>
            </a:xfrm>
            <a:custGeom>
              <a:avLst/>
              <a:gdLst/>
              <a:ahLst/>
              <a:cxnLst/>
              <a:rect l="l" t="t" r="r" b="b"/>
              <a:pathLst>
                <a:path w="3620" h="5150" extrusionOk="0">
                  <a:moveTo>
                    <a:pt x="1882" y="1184"/>
                  </a:moveTo>
                  <a:cubicBezTo>
                    <a:pt x="2188" y="1184"/>
                    <a:pt x="2435" y="1434"/>
                    <a:pt x="2437" y="1740"/>
                  </a:cubicBezTo>
                  <a:lnTo>
                    <a:pt x="2437" y="3412"/>
                  </a:lnTo>
                  <a:cubicBezTo>
                    <a:pt x="2435" y="3718"/>
                    <a:pt x="2188" y="3966"/>
                    <a:pt x="1882" y="3966"/>
                  </a:cubicBezTo>
                  <a:lnTo>
                    <a:pt x="1184" y="3966"/>
                  </a:lnTo>
                  <a:lnTo>
                    <a:pt x="1184" y="1184"/>
                  </a:lnTo>
                  <a:close/>
                  <a:moveTo>
                    <a:pt x="0" y="0"/>
                  </a:moveTo>
                  <a:lnTo>
                    <a:pt x="0" y="5150"/>
                  </a:lnTo>
                  <a:lnTo>
                    <a:pt x="1882" y="5150"/>
                  </a:lnTo>
                  <a:cubicBezTo>
                    <a:pt x="2842" y="5150"/>
                    <a:pt x="3619" y="4372"/>
                    <a:pt x="3619" y="3412"/>
                  </a:cubicBezTo>
                  <a:lnTo>
                    <a:pt x="3619" y="1740"/>
                  </a:lnTo>
                  <a:cubicBezTo>
                    <a:pt x="3619" y="780"/>
                    <a:pt x="2842" y="2"/>
                    <a:pt x="1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72"/>
            <p:cNvSpPr/>
            <p:nvPr/>
          </p:nvSpPr>
          <p:spPr>
            <a:xfrm>
              <a:off x="6150909" y="3709753"/>
              <a:ext cx="100746" cy="21993"/>
            </a:xfrm>
            <a:custGeom>
              <a:avLst/>
              <a:gdLst/>
              <a:ahLst/>
              <a:cxnLst/>
              <a:rect l="l" t="t" r="r" b="b"/>
              <a:pathLst>
                <a:path w="5423" h="1184" extrusionOk="0">
                  <a:moveTo>
                    <a:pt x="0" y="1"/>
                  </a:moveTo>
                  <a:lnTo>
                    <a:pt x="0" y="1183"/>
                  </a:lnTo>
                  <a:lnTo>
                    <a:pt x="5423" y="1183"/>
                  </a:lnTo>
                  <a:lnTo>
                    <a:pt x="54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5" name="Google Shape;7745;p73"/>
          <p:cNvSpPr txBox="1"/>
          <p:nvPr/>
        </p:nvSpPr>
        <p:spPr>
          <a:xfrm>
            <a:off x="713225" y="1190513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Laboratory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746" name="Google Shape;7746;p7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747" name="Google Shape;7747;p73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748" name="Google Shape;7748;p73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49" name="Google Shape;7749;p73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0" name="Google Shape;7750;p73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51" name="Google Shape;7751;p73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52" name="Google Shape;7752;p73"/>
          <p:cNvGrpSpPr/>
          <p:nvPr/>
        </p:nvGrpSpPr>
        <p:grpSpPr>
          <a:xfrm>
            <a:off x="1830107" y="1748560"/>
            <a:ext cx="205336" cy="367422"/>
            <a:chOff x="6536359" y="2033634"/>
            <a:chExt cx="214651" cy="384092"/>
          </a:xfrm>
        </p:grpSpPr>
        <p:sp>
          <p:nvSpPr>
            <p:cNvPr id="7753" name="Google Shape;7753;p73"/>
            <p:cNvSpPr/>
            <p:nvPr/>
          </p:nvSpPr>
          <p:spPr>
            <a:xfrm>
              <a:off x="6583544" y="2078663"/>
              <a:ext cx="87400" cy="290285"/>
            </a:xfrm>
            <a:custGeom>
              <a:avLst/>
              <a:gdLst/>
              <a:ahLst/>
              <a:cxnLst/>
              <a:rect l="l" t="t" r="r" b="b"/>
              <a:pathLst>
                <a:path w="4338" h="14408" extrusionOk="0">
                  <a:moveTo>
                    <a:pt x="2169" y="11428"/>
                  </a:moveTo>
                  <a:cubicBezTo>
                    <a:pt x="2289" y="11428"/>
                    <a:pt x="2410" y="11451"/>
                    <a:pt x="2525" y="11499"/>
                  </a:cubicBezTo>
                  <a:cubicBezTo>
                    <a:pt x="2873" y="11644"/>
                    <a:pt x="3100" y="11983"/>
                    <a:pt x="3100" y="12360"/>
                  </a:cubicBezTo>
                  <a:cubicBezTo>
                    <a:pt x="3098" y="12874"/>
                    <a:pt x="2683" y="13289"/>
                    <a:pt x="2169" y="13291"/>
                  </a:cubicBezTo>
                  <a:cubicBezTo>
                    <a:pt x="1792" y="13291"/>
                    <a:pt x="1453" y="13064"/>
                    <a:pt x="1310" y="12715"/>
                  </a:cubicBezTo>
                  <a:cubicBezTo>
                    <a:pt x="1165" y="12369"/>
                    <a:pt x="1244" y="11968"/>
                    <a:pt x="1511" y="11701"/>
                  </a:cubicBezTo>
                  <a:cubicBezTo>
                    <a:pt x="1689" y="11523"/>
                    <a:pt x="1927" y="11428"/>
                    <a:pt x="2169" y="11428"/>
                  </a:cubicBezTo>
                  <a:close/>
                  <a:moveTo>
                    <a:pt x="2169" y="0"/>
                  </a:moveTo>
                  <a:cubicBezTo>
                    <a:pt x="1861" y="0"/>
                    <a:pt x="1610" y="250"/>
                    <a:pt x="1611" y="558"/>
                  </a:cubicBezTo>
                  <a:lnTo>
                    <a:pt x="1611" y="10390"/>
                  </a:lnTo>
                  <a:cubicBezTo>
                    <a:pt x="628" y="10669"/>
                    <a:pt x="0" y="11630"/>
                    <a:pt x="141" y="12642"/>
                  </a:cubicBezTo>
                  <a:cubicBezTo>
                    <a:pt x="281" y="13654"/>
                    <a:pt x="1147" y="14407"/>
                    <a:pt x="2169" y="14407"/>
                  </a:cubicBezTo>
                  <a:cubicBezTo>
                    <a:pt x="3191" y="14407"/>
                    <a:pt x="4056" y="13654"/>
                    <a:pt x="4197" y="12642"/>
                  </a:cubicBezTo>
                  <a:cubicBezTo>
                    <a:pt x="4337" y="11630"/>
                    <a:pt x="3711" y="10669"/>
                    <a:pt x="2728" y="10390"/>
                  </a:cubicBezTo>
                  <a:lnTo>
                    <a:pt x="2728" y="558"/>
                  </a:lnTo>
                  <a:cubicBezTo>
                    <a:pt x="2728" y="250"/>
                    <a:pt x="2477" y="0"/>
                    <a:pt x="2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73"/>
            <p:cNvSpPr/>
            <p:nvPr/>
          </p:nvSpPr>
          <p:spPr>
            <a:xfrm>
              <a:off x="6536359" y="2033634"/>
              <a:ext cx="180925" cy="384092"/>
            </a:xfrm>
            <a:custGeom>
              <a:avLst/>
              <a:gdLst/>
              <a:ahLst/>
              <a:cxnLst/>
              <a:rect l="l" t="t" r="r" b="b"/>
              <a:pathLst>
                <a:path w="8980" h="19064" extrusionOk="0">
                  <a:moveTo>
                    <a:pt x="4512" y="1117"/>
                  </a:moveTo>
                  <a:cubicBezTo>
                    <a:pt x="5437" y="1117"/>
                    <a:pt x="6188" y="1868"/>
                    <a:pt x="6188" y="2793"/>
                  </a:cubicBezTo>
                  <a:lnTo>
                    <a:pt x="6188" y="11386"/>
                  </a:lnTo>
                  <a:cubicBezTo>
                    <a:pt x="6188" y="11568"/>
                    <a:pt x="6276" y="11740"/>
                    <a:pt x="6427" y="11845"/>
                  </a:cubicBezTo>
                  <a:cubicBezTo>
                    <a:pt x="7634" y="12686"/>
                    <a:pt x="8153" y="14218"/>
                    <a:pt x="7702" y="15620"/>
                  </a:cubicBezTo>
                  <a:cubicBezTo>
                    <a:pt x="7255" y="17008"/>
                    <a:pt x="5963" y="17946"/>
                    <a:pt x="4509" y="17946"/>
                  </a:cubicBezTo>
                  <a:cubicBezTo>
                    <a:pt x="4494" y="17946"/>
                    <a:pt x="4479" y="17946"/>
                    <a:pt x="4465" y="17945"/>
                  </a:cubicBezTo>
                  <a:cubicBezTo>
                    <a:pt x="2697" y="17920"/>
                    <a:pt x="1216" y="16463"/>
                    <a:pt x="1163" y="14698"/>
                  </a:cubicBezTo>
                  <a:cubicBezTo>
                    <a:pt x="1127" y="13565"/>
                    <a:pt x="1667" y="12490"/>
                    <a:pt x="2598" y="11845"/>
                  </a:cubicBezTo>
                  <a:cubicBezTo>
                    <a:pt x="2747" y="11740"/>
                    <a:pt x="2837" y="11568"/>
                    <a:pt x="2837" y="11386"/>
                  </a:cubicBezTo>
                  <a:lnTo>
                    <a:pt x="2837" y="2793"/>
                  </a:lnTo>
                  <a:cubicBezTo>
                    <a:pt x="2837" y="1868"/>
                    <a:pt x="3587" y="1117"/>
                    <a:pt x="4512" y="1117"/>
                  </a:cubicBezTo>
                  <a:close/>
                  <a:moveTo>
                    <a:pt x="4511" y="1"/>
                  </a:moveTo>
                  <a:cubicBezTo>
                    <a:pt x="2970" y="1"/>
                    <a:pt x="1719" y="1252"/>
                    <a:pt x="1719" y="2793"/>
                  </a:cubicBezTo>
                  <a:lnTo>
                    <a:pt x="1719" y="11107"/>
                  </a:lnTo>
                  <a:cubicBezTo>
                    <a:pt x="621" y="11984"/>
                    <a:pt x="0" y="13327"/>
                    <a:pt x="45" y="14731"/>
                  </a:cubicBezTo>
                  <a:cubicBezTo>
                    <a:pt x="117" y="17131"/>
                    <a:pt x="2097" y="19063"/>
                    <a:pt x="4512" y="19063"/>
                  </a:cubicBezTo>
                  <a:cubicBezTo>
                    <a:pt x="6962" y="19063"/>
                    <a:pt x="8979" y="17085"/>
                    <a:pt x="8979" y="14596"/>
                  </a:cubicBezTo>
                  <a:cubicBezTo>
                    <a:pt x="8978" y="13239"/>
                    <a:pt x="8362" y="11957"/>
                    <a:pt x="7304" y="11108"/>
                  </a:cubicBezTo>
                  <a:lnTo>
                    <a:pt x="7304" y="2793"/>
                  </a:lnTo>
                  <a:cubicBezTo>
                    <a:pt x="7304" y="1253"/>
                    <a:pt x="6052" y="1"/>
                    <a:pt x="4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73"/>
            <p:cNvSpPr/>
            <p:nvPr/>
          </p:nvSpPr>
          <p:spPr>
            <a:xfrm>
              <a:off x="6706001" y="2102659"/>
              <a:ext cx="45010" cy="22505"/>
            </a:xfrm>
            <a:custGeom>
              <a:avLst/>
              <a:gdLst/>
              <a:ahLst/>
              <a:cxnLst/>
              <a:rect l="l" t="t" r="r" b="b"/>
              <a:pathLst>
                <a:path w="2234" h="1117" extrusionOk="0">
                  <a:moveTo>
                    <a:pt x="559" y="0"/>
                  </a:moveTo>
                  <a:cubicBezTo>
                    <a:pt x="250" y="0"/>
                    <a:pt x="0" y="250"/>
                    <a:pt x="0" y="558"/>
                  </a:cubicBezTo>
                  <a:cubicBezTo>
                    <a:pt x="0" y="867"/>
                    <a:pt x="250" y="1117"/>
                    <a:pt x="559" y="1117"/>
                  </a:cubicBezTo>
                  <a:lnTo>
                    <a:pt x="1676" y="1117"/>
                  </a:lnTo>
                  <a:cubicBezTo>
                    <a:pt x="1984" y="1117"/>
                    <a:pt x="2233" y="867"/>
                    <a:pt x="2233" y="558"/>
                  </a:cubicBezTo>
                  <a:cubicBezTo>
                    <a:pt x="2233" y="250"/>
                    <a:pt x="1984" y="0"/>
                    <a:pt x="1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3"/>
            <p:cNvSpPr/>
            <p:nvPr/>
          </p:nvSpPr>
          <p:spPr>
            <a:xfrm>
              <a:off x="6706202" y="2147648"/>
              <a:ext cx="44627" cy="22525"/>
            </a:xfrm>
            <a:custGeom>
              <a:avLst/>
              <a:gdLst/>
              <a:ahLst/>
              <a:cxnLst/>
              <a:rect l="l" t="t" r="r" b="b"/>
              <a:pathLst>
                <a:path w="2215" h="1118" extrusionOk="0">
                  <a:moveTo>
                    <a:pt x="548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2"/>
                    <a:pt x="548" y="1118"/>
                  </a:cubicBezTo>
                  <a:lnTo>
                    <a:pt x="1666" y="1118"/>
                  </a:lnTo>
                  <a:cubicBezTo>
                    <a:pt x="1971" y="1112"/>
                    <a:pt x="2214" y="864"/>
                    <a:pt x="2214" y="559"/>
                  </a:cubicBezTo>
                  <a:cubicBezTo>
                    <a:pt x="2214" y="254"/>
                    <a:pt x="1971" y="6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73"/>
            <p:cNvSpPr/>
            <p:nvPr/>
          </p:nvSpPr>
          <p:spPr>
            <a:xfrm>
              <a:off x="6706202" y="2192658"/>
              <a:ext cx="44627" cy="22505"/>
            </a:xfrm>
            <a:custGeom>
              <a:avLst/>
              <a:gdLst/>
              <a:ahLst/>
              <a:cxnLst/>
              <a:rect l="l" t="t" r="r" b="b"/>
              <a:pathLst>
                <a:path w="2215" h="1117" extrusionOk="0">
                  <a:moveTo>
                    <a:pt x="548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3"/>
                    <a:pt x="245" y="1112"/>
                    <a:pt x="548" y="1117"/>
                  </a:cubicBezTo>
                  <a:lnTo>
                    <a:pt x="1666" y="1117"/>
                  </a:lnTo>
                  <a:cubicBezTo>
                    <a:pt x="1971" y="1112"/>
                    <a:pt x="2214" y="863"/>
                    <a:pt x="2214" y="559"/>
                  </a:cubicBezTo>
                  <a:cubicBezTo>
                    <a:pt x="2214" y="254"/>
                    <a:pt x="1971" y="6"/>
                    <a:pt x="16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8" name="Google Shape;7758;p73"/>
          <p:cNvSpPr/>
          <p:nvPr/>
        </p:nvSpPr>
        <p:spPr>
          <a:xfrm>
            <a:off x="2540712" y="1748609"/>
            <a:ext cx="280227" cy="367325"/>
          </a:xfrm>
          <a:custGeom>
            <a:avLst/>
            <a:gdLst/>
            <a:ahLst/>
            <a:cxnLst/>
            <a:rect l="l" t="t" r="r" b="b"/>
            <a:pathLst>
              <a:path w="14544" h="19062" extrusionOk="0">
                <a:moveTo>
                  <a:pt x="10749" y="2280"/>
                </a:moveTo>
                <a:cubicBezTo>
                  <a:pt x="10506" y="2816"/>
                  <a:pt x="10169" y="3380"/>
                  <a:pt x="9769" y="3958"/>
                </a:cubicBezTo>
                <a:lnTo>
                  <a:pt x="4759" y="3958"/>
                </a:lnTo>
                <a:cubicBezTo>
                  <a:pt x="4362" y="3384"/>
                  <a:pt x="4024" y="2821"/>
                  <a:pt x="3780" y="2280"/>
                </a:cubicBezTo>
                <a:close/>
                <a:moveTo>
                  <a:pt x="8935" y="5077"/>
                </a:moveTo>
                <a:cubicBezTo>
                  <a:pt x="8421" y="5725"/>
                  <a:pt x="7851" y="6385"/>
                  <a:pt x="7263" y="7049"/>
                </a:cubicBezTo>
                <a:lnTo>
                  <a:pt x="7261" y="7049"/>
                </a:lnTo>
                <a:cubicBezTo>
                  <a:pt x="6690" y="6405"/>
                  <a:pt x="6116" y="5741"/>
                  <a:pt x="5592" y="5077"/>
                </a:cubicBezTo>
                <a:close/>
                <a:moveTo>
                  <a:pt x="2277" y="1162"/>
                </a:moveTo>
                <a:cubicBezTo>
                  <a:pt x="2577" y="3268"/>
                  <a:pt x="4493" y="5621"/>
                  <a:pt x="6511" y="7886"/>
                </a:cubicBezTo>
                <a:cubicBezTo>
                  <a:pt x="6255" y="8167"/>
                  <a:pt x="6021" y="8425"/>
                  <a:pt x="5755" y="8718"/>
                </a:cubicBezTo>
                <a:cubicBezTo>
                  <a:pt x="3471" y="6161"/>
                  <a:pt x="1421" y="3610"/>
                  <a:pt x="1150" y="1162"/>
                </a:cubicBezTo>
                <a:close/>
                <a:moveTo>
                  <a:pt x="7261" y="12057"/>
                </a:moveTo>
                <a:cubicBezTo>
                  <a:pt x="7835" y="12702"/>
                  <a:pt x="8407" y="13366"/>
                  <a:pt x="8929" y="14028"/>
                </a:cubicBezTo>
                <a:lnTo>
                  <a:pt x="5590" y="14028"/>
                </a:lnTo>
                <a:cubicBezTo>
                  <a:pt x="6103" y="13381"/>
                  <a:pt x="6672" y="12720"/>
                  <a:pt x="7261" y="12057"/>
                </a:cubicBezTo>
                <a:close/>
                <a:moveTo>
                  <a:pt x="9761" y="15146"/>
                </a:moveTo>
                <a:cubicBezTo>
                  <a:pt x="10159" y="15721"/>
                  <a:pt x="10497" y="16286"/>
                  <a:pt x="10742" y="16824"/>
                </a:cubicBezTo>
                <a:lnTo>
                  <a:pt x="3774" y="16824"/>
                </a:lnTo>
                <a:cubicBezTo>
                  <a:pt x="4018" y="16288"/>
                  <a:pt x="4354" y="15726"/>
                  <a:pt x="4755" y="15146"/>
                </a:cubicBezTo>
                <a:close/>
                <a:moveTo>
                  <a:pt x="13378" y="1120"/>
                </a:moveTo>
                <a:cubicBezTo>
                  <a:pt x="12812" y="6645"/>
                  <a:pt x="3008" y="12862"/>
                  <a:pt x="2277" y="17944"/>
                </a:cubicBezTo>
                <a:lnTo>
                  <a:pt x="1150" y="17944"/>
                </a:lnTo>
                <a:cubicBezTo>
                  <a:pt x="1760" y="12420"/>
                  <a:pt x="11574" y="6189"/>
                  <a:pt x="12253" y="1120"/>
                </a:cubicBezTo>
                <a:close/>
                <a:moveTo>
                  <a:pt x="8768" y="10387"/>
                </a:moveTo>
                <a:cubicBezTo>
                  <a:pt x="11047" y="12940"/>
                  <a:pt x="13102" y="15493"/>
                  <a:pt x="13374" y="17944"/>
                </a:cubicBezTo>
                <a:lnTo>
                  <a:pt x="12247" y="17944"/>
                </a:lnTo>
                <a:cubicBezTo>
                  <a:pt x="11945" y="15851"/>
                  <a:pt x="10039" y="13494"/>
                  <a:pt x="8013" y="11220"/>
                </a:cubicBezTo>
                <a:cubicBezTo>
                  <a:pt x="8262" y="10943"/>
                  <a:pt x="8506" y="10676"/>
                  <a:pt x="8768" y="10387"/>
                </a:cubicBezTo>
                <a:close/>
                <a:moveTo>
                  <a:pt x="11730" y="1"/>
                </a:moveTo>
                <a:cubicBezTo>
                  <a:pt x="11417" y="1"/>
                  <a:pt x="11166" y="256"/>
                  <a:pt x="11171" y="567"/>
                </a:cubicBezTo>
                <a:cubicBezTo>
                  <a:pt x="11172" y="767"/>
                  <a:pt x="11154" y="966"/>
                  <a:pt x="11117" y="1162"/>
                </a:cubicBezTo>
                <a:lnTo>
                  <a:pt x="3408" y="1162"/>
                </a:lnTo>
                <a:cubicBezTo>
                  <a:pt x="3372" y="977"/>
                  <a:pt x="3353" y="790"/>
                  <a:pt x="3353" y="601"/>
                </a:cubicBezTo>
                <a:cubicBezTo>
                  <a:pt x="3353" y="294"/>
                  <a:pt x="3102" y="42"/>
                  <a:pt x="2794" y="42"/>
                </a:cubicBezTo>
                <a:lnTo>
                  <a:pt x="560" y="42"/>
                </a:lnTo>
                <a:cubicBezTo>
                  <a:pt x="252" y="42"/>
                  <a:pt x="1" y="294"/>
                  <a:pt x="1" y="601"/>
                </a:cubicBezTo>
                <a:cubicBezTo>
                  <a:pt x="1" y="3841"/>
                  <a:pt x="2725" y="7010"/>
                  <a:pt x="5001" y="9552"/>
                </a:cubicBezTo>
                <a:cubicBezTo>
                  <a:pt x="2313" y="12556"/>
                  <a:pt x="1" y="15466"/>
                  <a:pt x="1" y="18502"/>
                </a:cubicBezTo>
                <a:cubicBezTo>
                  <a:pt x="1" y="18812"/>
                  <a:pt x="252" y="19061"/>
                  <a:pt x="560" y="19061"/>
                </a:cubicBezTo>
                <a:lnTo>
                  <a:pt x="2794" y="19061"/>
                </a:lnTo>
                <a:cubicBezTo>
                  <a:pt x="3102" y="19061"/>
                  <a:pt x="3353" y="18812"/>
                  <a:pt x="3353" y="18502"/>
                </a:cubicBezTo>
                <a:cubicBezTo>
                  <a:pt x="3353" y="18316"/>
                  <a:pt x="3371" y="18127"/>
                  <a:pt x="3407" y="17944"/>
                </a:cubicBezTo>
                <a:lnTo>
                  <a:pt x="11114" y="17944"/>
                </a:lnTo>
                <a:cubicBezTo>
                  <a:pt x="11151" y="18127"/>
                  <a:pt x="11169" y="18314"/>
                  <a:pt x="11171" y="18502"/>
                </a:cubicBezTo>
                <a:cubicBezTo>
                  <a:pt x="11171" y="18812"/>
                  <a:pt x="11420" y="19061"/>
                  <a:pt x="11730" y="19061"/>
                </a:cubicBezTo>
                <a:lnTo>
                  <a:pt x="13963" y="19061"/>
                </a:lnTo>
                <a:cubicBezTo>
                  <a:pt x="14272" y="19061"/>
                  <a:pt x="14521" y="18812"/>
                  <a:pt x="14521" y="18502"/>
                </a:cubicBezTo>
                <a:cubicBezTo>
                  <a:pt x="14521" y="15262"/>
                  <a:pt x="11798" y="12096"/>
                  <a:pt x="9521" y="9552"/>
                </a:cubicBezTo>
                <a:cubicBezTo>
                  <a:pt x="12223" y="6533"/>
                  <a:pt x="14544" y="3610"/>
                  <a:pt x="14521" y="555"/>
                </a:cubicBezTo>
                <a:cubicBezTo>
                  <a:pt x="14520" y="249"/>
                  <a:pt x="14270" y="1"/>
                  <a:pt x="139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9" name="Google Shape;7759;p73"/>
          <p:cNvSpPr/>
          <p:nvPr/>
        </p:nvSpPr>
        <p:spPr>
          <a:xfrm>
            <a:off x="3283681" y="1748618"/>
            <a:ext cx="300766" cy="367305"/>
          </a:xfrm>
          <a:custGeom>
            <a:avLst/>
            <a:gdLst/>
            <a:ahLst/>
            <a:cxnLst/>
            <a:rect l="l" t="t" r="r" b="b"/>
            <a:pathLst>
              <a:path w="15610" h="19061" extrusionOk="0">
                <a:moveTo>
                  <a:pt x="9448" y="1116"/>
                </a:moveTo>
                <a:lnTo>
                  <a:pt x="9448" y="2308"/>
                </a:lnTo>
                <a:lnTo>
                  <a:pt x="8889" y="2308"/>
                </a:lnTo>
                <a:cubicBezTo>
                  <a:pt x="8585" y="2314"/>
                  <a:pt x="8340" y="2562"/>
                  <a:pt x="8340" y="2867"/>
                </a:cubicBezTo>
                <a:cubicBezTo>
                  <a:pt x="8340" y="3171"/>
                  <a:pt x="8585" y="3420"/>
                  <a:pt x="8889" y="3425"/>
                </a:cubicBezTo>
                <a:lnTo>
                  <a:pt x="9448" y="3425"/>
                </a:lnTo>
                <a:lnTo>
                  <a:pt x="9448" y="4542"/>
                </a:lnTo>
                <a:lnTo>
                  <a:pt x="7772" y="4542"/>
                </a:lnTo>
                <a:cubicBezTo>
                  <a:pt x="7464" y="4542"/>
                  <a:pt x="7213" y="4791"/>
                  <a:pt x="7213" y="5101"/>
                </a:cubicBezTo>
                <a:cubicBezTo>
                  <a:pt x="7213" y="5409"/>
                  <a:pt x="7464" y="5658"/>
                  <a:pt x="7772" y="5658"/>
                </a:cubicBezTo>
                <a:lnTo>
                  <a:pt x="9448" y="5658"/>
                </a:lnTo>
                <a:lnTo>
                  <a:pt x="9448" y="6776"/>
                </a:lnTo>
                <a:lnTo>
                  <a:pt x="8889" y="6776"/>
                </a:lnTo>
                <a:cubicBezTo>
                  <a:pt x="8585" y="6781"/>
                  <a:pt x="8340" y="7030"/>
                  <a:pt x="8340" y="7334"/>
                </a:cubicBezTo>
                <a:cubicBezTo>
                  <a:pt x="8340" y="7638"/>
                  <a:pt x="8585" y="7887"/>
                  <a:pt x="8889" y="7893"/>
                </a:cubicBezTo>
                <a:lnTo>
                  <a:pt x="9448" y="7893"/>
                </a:lnTo>
                <a:lnTo>
                  <a:pt x="9448" y="8451"/>
                </a:lnTo>
                <a:cubicBezTo>
                  <a:pt x="9448" y="8658"/>
                  <a:pt x="9165" y="8088"/>
                  <a:pt x="13873" y="16562"/>
                </a:cubicBezTo>
                <a:cubicBezTo>
                  <a:pt x="14218" y="17182"/>
                  <a:pt x="13770" y="17945"/>
                  <a:pt x="13060" y="17945"/>
                </a:cubicBezTo>
                <a:lnTo>
                  <a:pt x="13060" y="17943"/>
                </a:lnTo>
                <a:lnTo>
                  <a:pt x="2543" y="17943"/>
                </a:lnTo>
                <a:cubicBezTo>
                  <a:pt x="1836" y="17943"/>
                  <a:pt x="1386" y="17187"/>
                  <a:pt x="1727" y="16565"/>
                </a:cubicBezTo>
                <a:cubicBezTo>
                  <a:pt x="6376" y="8082"/>
                  <a:pt x="6097" y="8655"/>
                  <a:pt x="6097" y="8450"/>
                </a:cubicBezTo>
                <a:lnTo>
                  <a:pt x="6097" y="1116"/>
                </a:lnTo>
                <a:close/>
                <a:moveTo>
                  <a:pt x="4423" y="0"/>
                </a:moveTo>
                <a:cubicBezTo>
                  <a:pt x="4118" y="5"/>
                  <a:pt x="3875" y="254"/>
                  <a:pt x="3875" y="558"/>
                </a:cubicBezTo>
                <a:cubicBezTo>
                  <a:pt x="3875" y="862"/>
                  <a:pt x="4118" y="1111"/>
                  <a:pt x="4423" y="1116"/>
                </a:cubicBezTo>
                <a:lnTo>
                  <a:pt x="4981" y="1116"/>
                </a:lnTo>
                <a:lnTo>
                  <a:pt x="4981" y="8308"/>
                </a:lnTo>
                <a:lnTo>
                  <a:pt x="748" y="16030"/>
                </a:lnTo>
                <a:cubicBezTo>
                  <a:pt x="1" y="17393"/>
                  <a:pt x="986" y="19061"/>
                  <a:pt x="2545" y="19061"/>
                </a:cubicBezTo>
                <a:lnTo>
                  <a:pt x="13061" y="19061"/>
                </a:lnTo>
                <a:cubicBezTo>
                  <a:pt x="14622" y="19061"/>
                  <a:pt x="15609" y="17386"/>
                  <a:pt x="14852" y="16020"/>
                </a:cubicBezTo>
                <a:lnTo>
                  <a:pt x="14850" y="16020"/>
                </a:lnTo>
                <a:lnTo>
                  <a:pt x="10566" y="8307"/>
                </a:lnTo>
                <a:lnTo>
                  <a:pt x="10566" y="1116"/>
                </a:lnTo>
                <a:lnTo>
                  <a:pt x="11124" y="1116"/>
                </a:lnTo>
                <a:cubicBezTo>
                  <a:pt x="11428" y="1111"/>
                  <a:pt x="11673" y="862"/>
                  <a:pt x="11673" y="558"/>
                </a:cubicBezTo>
                <a:cubicBezTo>
                  <a:pt x="11673" y="254"/>
                  <a:pt x="11428" y="5"/>
                  <a:pt x="1112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0" name="Google Shape;7760;p73"/>
          <p:cNvGrpSpPr/>
          <p:nvPr/>
        </p:nvGrpSpPr>
        <p:grpSpPr>
          <a:xfrm>
            <a:off x="4030769" y="1748955"/>
            <a:ext cx="338031" cy="366632"/>
            <a:chOff x="5308731" y="1817028"/>
            <a:chExt cx="353367" cy="383266"/>
          </a:xfrm>
        </p:grpSpPr>
        <p:sp>
          <p:nvSpPr>
            <p:cNvPr id="7761" name="Google Shape;7761;p73"/>
            <p:cNvSpPr/>
            <p:nvPr/>
          </p:nvSpPr>
          <p:spPr>
            <a:xfrm>
              <a:off x="5308731" y="1975669"/>
              <a:ext cx="222630" cy="224624"/>
            </a:xfrm>
            <a:custGeom>
              <a:avLst/>
              <a:gdLst/>
              <a:ahLst/>
              <a:cxnLst/>
              <a:rect l="l" t="t" r="r" b="b"/>
              <a:pathLst>
                <a:path w="11050" h="11149" extrusionOk="0">
                  <a:moveTo>
                    <a:pt x="7196" y="1116"/>
                  </a:moveTo>
                  <a:lnTo>
                    <a:pt x="7196" y="4459"/>
                  </a:lnTo>
                  <a:cubicBezTo>
                    <a:pt x="7196" y="4644"/>
                    <a:pt x="7225" y="4655"/>
                    <a:pt x="7727" y="5574"/>
                  </a:cubicBezTo>
                  <a:lnTo>
                    <a:pt x="3321" y="5574"/>
                  </a:lnTo>
                  <a:cubicBezTo>
                    <a:pt x="3822" y="4656"/>
                    <a:pt x="3852" y="4644"/>
                    <a:pt x="3852" y="4459"/>
                  </a:cubicBezTo>
                  <a:lnTo>
                    <a:pt x="3852" y="1116"/>
                  </a:lnTo>
                  <a:close/>
                  <a:moveTo>
                    <a:pt x="8335" y="6689"/>
                  </a:moveTo>
                  <a:lnTo>
                    <a:pt x="9259" y="8385"/>
                  </a:lnTo>
                  <a:cubicBezTo>
                    <a:pt x="9664" y="9128"/>
                    <a:pt x="9129" y="10034"/>
                    <a:pt x="8281" y="10034"/>
                  </a:cubicBezTo>
                  <a:lnTo>
                    <a:pt x="2767" y="10034"/>
                  </a:lnTo>
                  <a:cubicBezTo>
                    <a:pt x="1921" y="10034"/>
                    <a:pt x="1383" y="9128"/>
                    <a:pt x="1788" y="8385"/>
                  </a:cubicBezTo>
                  <a:lnTo>
                    <a:pt x="2713" y="6689"/>
                  </a:lnTo>
                  <a:close/>
                  <a:moveTo>
                    <a:pt x="8507" y="1"/>
                  </a:moveTo>
                  <a:cubicBezTo>
                    <a:pt x="8504" y="1"/>
                    <a:pt x="8500" y="1"/>
                    <a:pt x="8496" y="1"/>
                  </a:cubicBezTo>
                  <a:lnTo>
                    <a:pt x="2551" y="1"/>
                  </a:lnTo>
                  <a:cubicBezTo>
                    <a:pt x="2248" y="7"/>
                    <a:pt x="2004" y="254"/>
                    <a:pt x="2004" y="558"/>
                  </a:cubicBezTo>
                  <a:cubicBezTo>
                    <a:pt x="2004" y="862"/>
                    <a:pt x="2248" y="1110"/>
                    <a:pt x="2551" y="1116"/>
                  </a:cubicBezTo>
                  <a:lnTo>
                    <a:pt x="2737" y="1116"/>
                  </a:lnTo>
                  <a:lnTo>
                    <a:pt x="2737" y="4317"/>
                  </a:lnTo>
                  <a:cubicBezTo>
                    <a:pt x="2469" y="4809"/>
                    <a:pt x="1079" y="7357"/>
                    <a:pt x="810" y="7852"/>
                  </a:cubicBezTo>
                  <a:cubicBezTo>
                    <a:pt x="0" y="9336"/>
                    <a:pt x="1073" y="11148"/>
                    <a:pt x="2767" y="11148"/>
                  </a:cubicBezTo>
                  <a:lnTo>
                    <a:pt x="8281" y="11148"/>
                  </a:lnTo>
                  <a:cubicBezTo>
                    <a:pt x="9971" y="11148"/>
                    <a:pt x="11049" y="9339"/>
                    <a:pt x="10238" y="7852"/>
                  </a:cubicBezTo>
                  <a:lnTo>
                    <a:pt x="8311" y="4317"/>
                  </a:lnTo>
                  <a:lnTo>
                    <a:pt x="8311" y="1116"/>
                  </a:lnTo>
                  <a:lnTo>
                    <a:pt x="8496" y="1116"/>
                  </a:lnTo>
                  <a:cubicBezTo>
                    <a:pt x="8500" y="1116"/>
                    <a:pt x="8504" y="1116"/>
                    <a:pt x="8507" y="1116"/>
                  </a:cubicBezTo>
                  <a:cubicBezTo>
                    <a:pt x="8815" y="1116"/>
                    <a:pt x="9064" y="866"/>
                    <a:pt x="9064" y="558"/>
                  </a:cubicBezTo>
                  <a:cubicBezTo>
                    <a:pt x="9064" y="250"/>
                    <a:pt x="8815" y="1"/>
                    <a:pt x="8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3"/>
            <p:cNvSpPr/>
            <p:nvPr/>
          </p:nvSpPr>
          <p:spPr>
            <a:xfrm>
              <a:off x="5437232" y="1817028"/>
              <a:ext cx="224866" cy="217674"/>
            </a:xfrm>
            <a:custGeom>
              <a:avLst/>
              <a:gdLst/>
              <a:ahLst/>
              <a:cxnLst/>
              <a:rect l="l" t="t" r="r" b="b"/>
              <a:pathLst>
                <a:path w="11161" h="10804" extrusionOk="0">
                  <a:moveTo>
                    <a:pt x="4160" y="1710"/>
                  </a:moveTo>
                  <a:lnTo>
                    <a:pt x="6943" y="4494"/>
                  </a:lnTo>
                  <a:lnTo>
                    <a:pt x="2213" y="4494"/>
                  </a:lnTo>
                  <a:lnTo>
                    <a:pt x="1796" y="4076"/>
                  </a:lnTo>
                  <a:lnTo>
                    <a:pt x="4160" y="1710"/>
                  </a:lnTo>
                  <a:close/>
                  <a:moveTo>
                    <a:pt x="8058" y="5608"/>
                  </a:moveTo>
                  <a:lnTo>
                    <a:pt x="9283" y="6835"/>
                  </a:lnTo>
                  <a:cubicBezTo>
                    <a:pt x="9936" y="7488"/>
                    <a:pt x="9936" y="8546"/>
                    <a:pt x="9283" y="9199"/>
                  </a:cubicBezTo>
                  <a:cubicBezTo>
                    <a:pt x="8957" y="9526"/>
                    <a:pt x="8529" y="9689"/>
                    <a:pt x="8101" y="9689"/>
                  </a:cubicBezTo>
                  <a:cubicBezTo>
                    <a:pt x="7673" y="9689"/>
                    <a:pt x="7245" y="9526"/>
                    <a:pt x="6919" y="9199"/>
                  </a:cubicBezTo>
                  <a:lnTo>
                    <a:pt x="3327" y="5608"/>
                  </a:lnTo>
                  <a:close/>
                  <a:moveTo>
                    <a:pt x="4525" y="1"/>
                  </a:moveTo>
                  <a:cubicBezTo>
                    <a:pt x="4383" y="1"/>
                    <a:pt x="4242" y="54"/>
                    <a:pt x="4135" y="160"/>
                  </a:cubicBezTo>
                  <a:lnTo>
                    <a:pt x="219" y="4076"/>
                  </a:lnTo>
                  <a:cubicBezTo>
                    <a:pt x="1" y="4293"/>
                    <a:pt x="1" y="4645"/>
                    <a:pt x="219" y="4864"/>
                  </a:cubicBezTo>
                  <a:cubicBezTo>
                    <a:pt x="328" y="4973"/>
                    <a:pt x="471" y="5027"/>
                    <a:pt x="613" y="5027"/>
                  </a:cubicBezTo>
                  <a:cubicBezTo>
                    <a:pt x="756" y="5027"/>
                    <a:pt x="898" y="4973"/>
                    <a:pt x="1007" y="4864"/>
                  </a:cubicBezTo>
                  <a:lnTo>
                    <a:pt x="6131" y="9987"/>
                  </a:lnTo>
                  <a:cubicBezTo>
                    <a:pt x="6675" y="10531"/>
                    <a:pt x="7388" y="10804"/>
                    <a:pt x="8102" y="10804"/>
                  </a:cubicBezTo>
                  <a:cubicBezTo>
                    <a:pt x="8815" y="10804"/>
                    <a:pt x="9528" y="10531"/>
                    <a:pt x="10072" y="9987"/>
                  </a:cubicBezTo>
                  <a:cubicBezTo>
                    <a:pt x="11160" y="8899"/>
                    <a:pt x="11160" y="7134"/>
                    <a:pt x="10072" y="6046"/>
                  </a:cubicBezTo>
                  <a:lnTo>
                    <a:pt x="10071" y="6046"/>
                  </a:lnTo>
                  <a:lnTo>
                    <a:pt x="4946" y="921"/>
                  </a:lnTo>
                  <a:cubicBezTo>
                    <a:pt x="5142" y="695"/>
                    <a:pt x="5124" y="355"/>
                    <a:pt x="4906" y="151"/>
                  </a:cubicBezTo>
                  <a:cubicBezTo>
                    <a:pt x="4798" y="51"/>
                    <a:pt x="4661" y="1"/>
                    <a:pt x="4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3"/>
            <p:cNvSpPr/>
            <p:nvPr/>
          </p:nvSpPr>
          <p:spPr>
            <a:xfrm>
              <a:off x="5405258" y="1930760"/>
              <a:ext cx="26272" cy="22485"/>
            </a:xfrm>
            <a:custGeom>
              <a:avLst/>
              <a:gdLst/>
              <a:ahLst/>
              <a:cxnLst/>
              <a:rect l="l" t="t" r="r" b="b"/>
              <a:pathLst>
                <a:path w="1304" h="1116" extrusionOk="0">
                  <a:moveTo>
                    <a:pt x="746" y="0"/>
                  </a:moveTo>
                  <a:cubicBezTo>
                    <a:pt x="250" y="0"/>
                    <a:pt x="1" y="601"/>
                    <a:pt x="352" y="952"/>
                  </a:cubicBezTo>
                  <a:cubicBezTo>
                    <a:pt x="459" y="1059"/>
                    <a:pt x="602" y="1115"/>
                    <a:pt x="747" y="1115"/>
                  </a:cubicBezTo>
                  <a:cubicBezTo>
                    <a:pt x="819" y="1115"/>
                    <a:pt x="891" y="1101"/>
                    <a:pt x="960" y="1073"/>
                  </a:cubicBezTo>
                  <a:cubicBezTo>
                    <a:pt x="1168" y="987"/>
                    <a:pt x="1304" y="783"/>
                    <a:pt x="1304" y="558"/>
                  </a:cubicBezTo>
                  <a:cubicBezTo>
                    <a:pt x="1304" y="250"/>
                    <a:pt x="1054" y="0"/>
                    <a:pt x="7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73"/>
            <p:cNvSpPr/>
            <p:nvPr/>
          </p:nvSpPr>
          <p:spPr>
            <a:xfrm>
              <a:off x="5382834" y="1885832"/>
              <a:ext cx="26232" cy="22505"/>
            </a:xfrm>
            <a:custGeom>
              <a:avLst/>
              <a:gdLst/>
              <a:ahLst/>
              <a:cxnLst/>
              <a:rect l="l" t="t" r="r" b="b"/>
              <a:pathLst>
                <a:path w="1302" h="1117" extrusionOk="0">
                  <a:moveTo>
                    <a:pt x="744" y="0"/>
                  </a:moveTo>
                  <a:cubicBezTo>
                    <a:pt x="248" y="0"/>
                    <a:pt x="0" y="601"/>
                    <a:pt x="351" y="952"/>
                  </a:cubicBezTo>
                  <a:cubicBezTo>
                    <a:pt x="457" y="1059"/>
                    <a:pt x="600" y="1116"/>
                    <a:pt x="745" y="1116"/>
                  </a:cubicBezTo>
                  <a:cubicBezTo>
                    <a:pt x="817" y="1116"/>
                    <a:pt x="889" y="1102"/>
                    <a:pt x="958" y="1073"/>
                  </a:cubicBezTo>
                  <a:cubicBezTo>
                    <a:pt x="1166" y="987"/>
                    <a:pt x="1302" y="784"/>
                    <a:pt x="1302" y="558"/>
                  </a:cubicBezTo>
                  <a:cubicBezTo>
                    <a:pt x="1302" y="250"/>
                    <a:pt x="1052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5" name="Google Shape;7765;p73"/>
          <p:cNvGrpSpPr/>
          <p:nvPr/>
        </p:nvGrpSpPr>
        <p:grpSpPr>
          <a:xfrm>
            <a:off x="4754628" y="1792310"/>
            <a:ext cx="377483" cy="279922"/>
            <a:chOff x="4835930" y="1910754"/>
            <a:chExt cx="394609" cy="292622"/>
          </a:xfrm>
        </p:grpSpPr>
        <p:sp>
          <p:nvSpPr>
            <p:cNvPr id="7766" name="Google Shape;7766;p73"/>
            <p:cNvSpPr/>
            <p:nvPr/>
          </p:nvSpPr>
          <p:spPr>
            <a:xfrm>
              <a:off x="4835930" y="1910754"/>
              <a:ext cx="394609" cy="292622"/>
            </a:xfrm>
            <a:custGeom>
              <a:avLst/>
              <a:gdLst/>
              <a:ahLst/>
              <a:cxnLst/>
              <a:rect l="l" t="t" r="r" b="b"/>
              <a:pathLst>
                <a:path w="19586" h="14524" extrusionOk="0">
                  <a:moveTo>
                    <a:pt x="8320" y="1117"/>
                  </a:moveTo>
                  <a:lnTo>
                    <a:pt x="8320" y="6517"/>
                  </a:lnTo>
                  <a:cubicBezTo>
                    <a:pt x="8320" y="6720"/>
                    <a:pt x="8353" y="6725"/>
                    <a:pt x="9009" y="7819"/>
                  </a:cubicBezTo>
                  <a:lnTo>
                    <a:pt x="4282" y="7819"/>
                  </a:lnTo>
                  <a:cubicBezTo>
                    <a:pt x="4941" y="6720"/>
                    <a:pt x="4970" y="6720"/>
                    <a:pt x="4970" y="6517"/>
                  </a:cubicBezTo>
                  <a:lnTo>
                    <a:pt x="4970" y="1117"/>
                  </a:lnTo>
                  <a:close/>
                  <a:moveTo>
                    <a:pt x="16237" y="1117"/>
                  </a:moveTo>
                  <a:lnTo>
                    <a:pt x="16237" y="5623"/>
                  </a:lnTo>
                  <a:cubicBezTo>
                    <a:pt x="16237" y="5823"/>
                    <a:pt x="16343" y="6007"/>
                    <a:pt x="16516" y="6107"/>
                  </a:cubicBezTo>
                  <a:cubicBezTo>
                    <a:pt x="17870" y="6892"/>
                    <a:pt x="18662" y="8442"/>
                    <a:pt x="18431" y="10051"/>
                  </a:cubicBezTo>
                  <a:lnTo>
                    <a:pt x="11655" y="10051"/>
                  </a:lnTo>
                  <a:lnTo>
                    <a:pt x="10762" y="8566"/>
                  </a:lnTo>
                  <a:cubicBezTo>
                    <a:pt x="11018" y="7530"/>
                    <a:pt x="11683" y="6641"/>
                    <a:pt x="12608" y="6107"/>
                  </a:cubicBezTo>
                  <a:cubicBezTo>
                    <a:pt x="12780" y="6007"/>
                    <a:pt x="12886" y="5823"/>
                    <a:pt x="12886" y="5623"/>
                  </a:cubicBezTo>
                  <a:lnTo>
                    <a:pt x="12886" y="1117"/>
                  </a:lnTo>
                  <a:close/>
                  <a:moveTo>
                    <a:pt x="18090" y="11169"/>
                  </a:moveTo>
                  <a:cubicBezTo>
                    <a:pt x="17412" y="12592"/>
                    <a:pt x="16005" y="13403"/>
                    <a:pt x="14553" y="13403"/>
                  </a:cubicBezTo>
                  <a:cubicBezTo>
                    <a:pt x="13930" y="13403"/>
                    <a:pt x="13298" y="13253"/>
                    <a:pt x="12713" y="12939"/>
                  </a:cubicBezTo>
                  <a:cubicBezTo>
                    <a:pt x="12922" y="12058"/>
                    <a:pt x="12496" y="11459"/>
                    <a:pt x="12323" y="11169"/>
                  </a:cubicBezTo>
                  <a:close/>
                  <a:moveTo>
                    <a:pt x="9680" y="8935"/>
                  </a:moveTo>
                  <a:lnTo>
                    <a:pt x="11516" y="11994"/>
                  </a:lnTo>
                  <a:cubicBezTo>
                    <a:pt x="11888" y="12614"/>
                    <a:pt x="11441" y="13404"/>
                    <a:pt x="10718" y="13404"/>
                  </a:cubicBezTo>
                  <a:lnTo>
                    <a:pt x="2576" y="13404"/>
                  </a:lnTo>
                  <a:cubicBezTo>
                    <a:pt x="1852" y="13404"/>
                    <a:pt x="1405" y="12614"/>
                    <a:pt x="1778" y="11994"/>
                  </a:cubicBezTo>
                  <a:lnTo>
                    <a:pt x="3613" y="8935"/>
                  </a:lnTo>
                  <a:close/>
                  <a:moveTo>
                    <a:pt x="9448" y="1"/>
                  </a:moveTo>
                  <a:cubicBezTo>
                    <a:pt x="9444" y="1"/>
                    <a:pt x="9440" y="1"/>
                    <a:pt x="9437" y="1"/>
                  </a:cubicBezTo>
                  <a:lnTo>
                    <a:pt x="3853" y="1"/>
                  </a:lnTo>
                  <a:cubicBezTo>
                    <a:pt x="3548" y="5"/>
                    <a:pt x="3305" y="255"/>
                    <a:pt x="3305" y="558"/>
                  </a:cubicBezTo>
                  <a:cubicBezTo>
                    <a:pt x="3305" y="863"/>
                    <a:pt x="3548" y="1111"/>
                    <a:pt x="3853" y="1117"/>
                  </a:cubicBezTo>
                  <a:lnTo>
                    <a:pt x="3853" y="6360"/>
                  </a:lnTo>
                  <a:lnTo>
                    <a:pt x="820" y="11419"/>
                  </a:lnTo>
                  <a:cubicBezTo>
                    <a:pt x="1" y="12783"/>
                    <a:pt x="982" y="14520"/>
                    <a:pt x="2576" y="14520"/>
                  </a:cubicBezTo>
                  <a:lnTo>
                    <a:pt x="10718" y="14520"/>
                  </a:lnTo>
                  <a:cubicBezTo>
                    <a:pt x="10721" y="14520"/>
                    <a:pt x="10725" y="14520"/>
                    <a:pt x="10729" y="14520"/>
                  </a:cubicBezTo>
                  <a:cubicBezTo>
                    <a:pt x="11272" y="14520"/>
                    <a:pt x="11792" y="14302"/>
                    <a:pt x="12172" y="13916"/>
                  </a:cubicBezTo>
                  <a:cubicBezTo>
                    <a:pt x="12942" y="14333"/>
                    <a:pt x="13753" y="14524"/>
                    <a:pt x="14545" y="14524"/>
                  </a:cubicBezTo>
                  <a:cubicBezTo>
                    <a:pt x="17173" y="14524"/>
                    <a:pt x="19586" y="12418"/>
                    <a:pt x="19586" y="9494"/>
                  </a:cubicBezTo>
                  <a:cubicBezTo>
                    <a:pt x="19583" y="7816"/>
                    <a:pt x="18746" y="6249"/>
                    <a:pt x="17353" y="5314"/>
                  </a:cubicBezTo>
                  <a:lnTo>
                    <a:pt x="17353" y="1117"/>
                  </a:lnTo>
                  <a:cubicBezTo>
                    <a:pt x="17357" y="1117"/>
                    <a:pt x="17360" y="1117"/>
                    <a:pt x="17364" y="1117"/>
                  </a:cubicBezTo>
                  <a:cubicBezTo>
                    <a:pt x="17671" y="1117"/>
                    <a:pt x="17921" y="867"/>
                    <a:pt x="17921" y="558"/>
                  </a:cubicBezTo>
                  <a:cubicBezTo>
                    <a:pt x="17921" y="250"/>
                    <a:pt x="17671" y="1"/>
                    <a:pt x="17364" y="1"/>
                  </a:cubicBezTo>
                  <a:cubicBezTo>
                    <a:pt x="17360" y="1"/>
                    <a:pt x="17357" y="1"/>
                    <a:pt x="17353" y="1"/>
                  </a:cubicBezTo>
                  <a:lnTo>
                    <a:pt x="11767" y="1"/>
                  </a:lnTo>
                  <a:cubicBezTo>
                    <a:pt x="11462" y="5"/>
                    <a:pt x="11218" y="255"/>
                    <a:pt x="11218" y="558"/>
                  </a:cubicBezTo>
                  <a:cubicBezTo>
                    <a:pt x="11218" y="863"/>
                    <a:pt x="11462" y="1111"/>
                    <a:pt x="11767" y="1117"/>
                  </a:cubicBezTo>
                  <a:lnTo>
                    <a:pt x="11767" y="5314"/>
                  </a:lnTo>
                  <a:cubicBezTo>
                    <a:pt x="11014" y="5817"/>
                    <a:pt x="10411" y="6515"/>
                    <a:pt x="10021" y="7333"/>
                  </a:cubicBezTo>
                  <a:lnTo>
                    <a:pt x="9437" y="6360"/>
                  </a:lnTo>
                  <a:lnTo>
                    <a:pt x="9437" y="1117"/>
                  </a:lnTo>
                  <a:cubicBezTo>
                    <a:pt x="9440" y="1117"/>
                    <a:pt x="9444" y="1117"/>
                    <a:pt x="9448" y="1117"/>
                  </a:cubicBezTo>
                  <a:cubicBezTo>
                    <a:pt x="9755" y="1117"/>
                    <a:pt x="10006" y="867"/>
                    <a:pt x="10006" y="558"/>
                  </a:cubicBezTo>
                  <a:cubicBezTo>
                    <a:pt x="10006" y="250"/>
                    <a:pt x="9755" y="1"/>
                    <a:pt x="9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3"/>
            <p:cNvSpPr/>
            <p:nvPr/>
          </p:nvSpPr>
          <p:spPr>
            <a:xfrm>
              <a:off x="4932275" y="2114405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7" y="0"/>
                  </a:moveTo>
                  <a:cubicBezTo>
                    <a:pt x="249" y="0"/>
                    <a:pt x="1" y="601"/>
                    <a:pt x="352" y="954"/>
                  </a:cubicBezTo>
                  <a:cubicBezTo>
                    <a:pt x="459" y="1061"/>
                    <a:pt x="602" y="1117"/>
                    <a:pt x="747" y="1117"/>
                  </a:cubicBezTo>
                  <a:cubicBezTo>
                    <a:pt x="819" y="1117"/>
                    <a:pt x="892" y="1103"/>
                    <a:pt x="960" y="1075"/>
                  </a:cubicBezTo>
                  <a:cubicBezTo>
                    <a:pt x="1170" y="988"/>
                    <a:pt x="1306" y="785"/>
                    <a:pt x="1306" y="558"/>
                  </a:cubicBezTo>
                  <a:cubicBezTo>
                    <a:pt x="1306" y="250"/>
                    <a:pt x="1056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73"/>
            <p:cNvSpPr/>
            <p:nvPr/>
          </p:nvSpPr>
          <p:spPr>
            <a:xfrm>
              <a:off x="4977265" y="2136527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50" y="1"/>
                    <a:pt x="1" y="601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20" y="1118"/>
                    <a:pt x="892" y="1104"/>
                    <a:pt x="962" y="1075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9" name="Google Shape;7769;p73"/>
            <p:cNvSpPr/>
            <p:nvPr/>
          </p:nvSpPr>
          <p:spPr>
            <a:xfrm>
              <a:off x="5091723" y="2068267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50" y="1"/>
                    <a:pt x="0" y="601"/>
                    <a:pt x="352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5" y="785"/>
                    <a:pt x="1305" y="558"/>
                  </a:cubicBezTo>
                  <a:cubicBezTo>
                    <a:pt x="1305" y="250"/>
                    <a:pt x="105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73"/>
            <p:cNvSpPr/>
            <p:nvPr/>
          </p:nvSpPr>
          <p:spPr>
            <a:xfrm>
              <a:off x="5136732" y="2051766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6" y="1"/>
                  </a:moveTo>
                  <a:cubicBezTo>
                    <a:pt x="249" y="1"/>
                    <a:pt x="1" y="601"/>
                    <a:pt x="352" y="953"/>
                  </a:cubicBezTo>
                  <a:cubicBezTo>
                    <a:pt x="459" y="1060"/>
                    <a:pt x="601" y="1116"/>
                    <a:pt x="746" y="1116"/>
                  </a:cubicBezTo>
                  <a:cubicBezTo>
                    <a:pt x="818" y="1116"/>
                    <a:pt x="891" y="1102"/>
                    <a:pt x="960" y="1074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4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1" name="Google Shape;7771;p73"/>
          <p:cNvSpPr/>
          <p:nvPr/>
        </p:nvSpPr>
        <p:spPr>
          <a:xfrm>
            <a:off x="5602829" y="1748599"/>
            <a:ext cx="193696" cy="367344"/>
          </a:xfrm>
          <a:custGeom>
            <a:avLst/>
            <a:gdLst/>
            <a:ahLst/>
            <a:cxnLst/>
            <a:rect l="l" t="t" r="r" b="b"/>
            <a:pathLst>
              <a:path w="10053" h="19063" extrusionOk="0">
                <a:moveTo>
                  <a:pt x="7818" y="1118"/>
                </a:moveTo>
                <a:lnTo>
                  <a:pt x="7818" y="3351"/>
                </a:lnTo>
                <a:lnTo>
                  <a:pt x="6515" y="3351"/>
                </a:lnTo>
                <a:cubicBezTo>
                  <a:pt x="6207" y="3351"/>
                  <a:pt x="5957" y="3602"/>
                  <a:pt x="5957" y="3910"/>
                </a:cubicBezTo>
                <a:cubicBezTo>
                  <a:pt x="5957" y="4218"/>
                  <a:pt x="6207" y="4467"/>
                  <a:pt x="6515" y="4469"/>
                </a:cubicBezTo>
                <a:lnTo>
                  <a:pt x="7818" y="4469"/>
                </a:lnTo>
                <a:lnTo>
                  <a:pt x="7818" y="5585"/>
                </a:lnTo>
                <a:lnTo>
                  <a:pt x="7261" y="5585"/>
                </a:lnTo>
                <a:cubicBezTo>
                  <a:pt x="7257" y="5585"/>
                  <a:pt x="7253" y="5585"/>
                  <a:pt x="7250" y="5585"/>
                </a:cubicBezTo>
                <a:cubicBezTo>
                  <a:pt x="6941" y="5585"/>
                  <a:pt x="6691" y="5834"/>
                  <a:pt x="6691" y="6144"/>
                </a:cubicBezTo>
                <a:cubicBezTo>
                  <a:pt x="6691" y="6453"/>
                  <a:pt x="6941" y="6702"/>
                  <a:pt x="7250" y="6702"/>
                </a:cubicBezTo>
                <a:cubicBezTo>
                  <a:pt x="7253" y="6702"/>
                  <a:pt x="7257" y="6702"/>
                  <a:pt x="7261" y="6702"/>
                </a:cubicBezTo>
                <a:lnTo>
                  <a:pt x="7818" y="6702"/>
                </a:lnTo>
                <a:lnTo>
                  <a:pt x="7818" y="7819"/>
                </a:lnTo>
                <a:lnTo>
                  <a:pt x="6515" y="7819"/>
                </a:lnTo>
                <a:cubicBezTo>
                  <a:pt x="6211" y="7824"/>
                  <a:pt x="5966" y="8072"/>
                  <a:pt x="5966" y="8377"/>
                </a:cubicBezTo>
                <a:cubicBezTo>
                  <a:pt x="5966" y="8682"/>
                  <a:pt x="6211" y="8930"/>
                  <a:pt x="6515" y="8936"/>
                </a:cubicBezTo>
                <a:lnTo>
                  <a:pt x="7818" y="8936"/>
                </a:lnTo>
                <a:lnTo>
                  <a:pt x="7818" y="10052"/>
                </a:lnTo>
                <a:lnTo>
                  <a:pt x="7261" y="10052"/>
                </a:lnTo>
                <a:cubicBezTo>
                  <a:pt x="6951" y="10052"/>
                  <a:pt x="6702" y="10303"/>
                  <a:pt x="6702" y="10611"/>
                </a:cubicBezTo>
                <a:cubicBezTo>
                  <a:pt x="6702" y="10918"/>
                  <a:pt x="6950" y="11169"/>
                  <a:pt x="7258" y="11169"/>
                </a:cubicBezTo>
                <a:cubicBezTo>
                  <a:pt x="7259" y="11169"/>
                  <a:pt x="7260" y="11169"/>
                  <a:pt x="7261" y="11169"/>
                </a:cubicBezTo>
                <a:lnTo>
                  <a:pt x="7818" y="11169"/>
                </a:lnTo>
                <a:lnTo>
                  <a:pt x="7818" y="12286"/>
                </a:lnTo>
                <a:lnTo>
                  <a:pt x="6515" y="12286"/>
                </a:lnTo>
                <a:cubicBezTo>
                  <a:pt x="6211" y="12291"/>
                  <a:pt x="5966" y="12539"/>
                  <a:pt x="5966" y="12844"/>
                </a:cubicBezTo>
                <a:cubicBezTo>
                  <a:pt x="5966" y="13149"/>
                  <a:pt x="6211" y="13397"/>
                  <a:pt x="6515" y="13403"/>
                </a:cubicBezTo>
                <a:lnTo>
                  <a:pt x="7818" y="13403"/>
                </a:lnTo>
                <a:lnTo>
                  <a:pt x="7818" y="15153"/>
                </a:lnTo>
                <a:cubicBezTo>
                  <a:pt x="7818" y="16692"/>
                  <a:pt x="6566" y="17945"/>
                  <a:pt x="5026" y="17945"/>
                </a:cubicBezTo>
                <a:cubicBezTo>
                  <a:pt x="3487" y="17945"/>
                  <a:pt x="2235" y="16692"/>
                  <a:pt x="2235" y="15153"/>
                </a:cubicBezTo>
                <a:lnTo>
                  <a:pt x="2235" y="1118"/>
                </a:lnTo>
                <a:close/>
                <a:moveTo>
                  <a:pt x="559" y="0"/>
                </a:moveTo>
                <a:cubicBezTo>
                  <a:pt x="250" y="0"/>
                  <a:pt x="0" y="251"/>
                  <a:pt x="0" y="559"/>
                </a:cubicBezTo>
                <a:cubicBezTo>
                  <a:pt x="0" y="867"/>
                  <a:pt x="250" y="1118"/>
                  <a:pt x="559" y="1118"/>
                </a:cubicBezTo>
                <a:lnTo>
                  <a:pt x="1117" y="1118"/>
                </a:lnTo>
                <a:lnTo>
                  <a:pt x="1117" y="15153"/>
                </a:lnTo>
                <a:cubicBezTo>
                  <a:pt x="1117" y="17308"/>
                  <a:pt x="2871" y="19063"/>
                  <a:pt x="5026" y="19063"/>
                </a:cubicBezTo>
                <a:cubicBezTo>
                  <a:pt x="7181" y="19063"/>
                  <a:pt x="8936" y="17308"/>
                  <a:pt x="8936" y="15153"/>
                </a:cubicBezTo>
                <a:lnTo>
                  <a:pt x="8936" y="1118"/>
                </a:lnTo>
                <a:lnTo>
                  <a:pt x="9493" y="1118"/>
                </a:lnTo>
                <a:cubicBezTo>
                  <a:pt x="9801" y="1118"/>
                  <a:pt x="10052" y="867"/>
                  <a:pt x="10052" y="559"/>
                </a:cubicBezTo>
                <a:cubicBezTo>
                  <a:pt x="10052" y="251"/>
                  <a:pt x="9801" y="0"/>
                  <a:pt x="949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2" name="Google Shape;7772;p73"/>
          <p:cNvGrpSpPr/>
          <p:nvPr/>
        </p:nvGrpSpPr>
        <p:grpSpPr>
          <a:xfrm>
            <a:off x="6266371" y="1748579"/>
            <a:ext cx="386426" cy="367384"/>
            <a:chOff x="4038693" y="1874811"/>
            <a:chExt cx="403957" cy="384052"/>
          </a:xfrm>
        </p:grpSpPr>
        <p:sp>
          <p:nvSpPr>
            <p:cNvPr id="7773" name="Google Shape;7773;p73"/>
            <p:cNvSpPr/>
            <p:nvPr/>
          </p:nvSpPr>
          <p:spPr>
            <a:xfrm>
              <a:off x="4038693" y="1874811"/>
              <a:ext cx="403957" cy="384052"/>
            </a:xfrm>
            <a:custGeom>
              <a:avLst/>
              <a:gdLst/>
              <a:ahLst/>
              <a:cxnLst/>
              <a:rect l="l" t="t" r="r" b="b"/>
              <a:pathLst>
                <a:path w="20050" h="19062" extrusionOk="0">
                  <a:moveTo>
                    <a:pt x="11635" y="3388"/>
                  </a:moveTo>
                  <a:cubicBezTo>
                    <a:pt x="13275" y="3388"/>
                    <a:pt x="14608" y="4722"/>
                    <a:pt x="14608" y="6361"/>
                  </a:cubicBezTo>
                  <a:cubicBezTo>
                    <a:pt x="14608" y="8006"/>
                    <a:pt x="13266" y="9334"/>
                    <a:pt x="11635" y="9334"/>
                  </a:cubicBezTo>
                  <a:cubicBezTo>
                    <a:pt x="9997" y="9334"/>
                    <a:pt x="8664" y="8000"/>
                    <a:pt x="8664" y="6361"/>
                  </a:cubicBezTo>
                  <a:cubicBezTo>
                    <a:pt x="8664" y="4722"/>
                    <a:pt x="9997" y="3388"/>
                    <a:pt x="11635" y="3388"/>
                  </a:cubicBezTo>
                  <a:close/>
                  <a:moveTo>
                    <a:pt x="9415" y="1117"/>
                  </a:moveTo>
                  <a:lnTo>
                    <a:pt x="9415" y="2930"/>
                  </a:lnTo>
                  <a:cubicBezTo>
                    <a:pt x="8291" y="3659"/>
                    <a:pt x="7546" y="4925"/>
                    <a:pt x="7546" y="6361"/>
                  </a:cubicBezTo>
                  <a:cubicBezTo>
                    <a:pt x="7546" y="8205"/>
                    <a:pt x="8773" y="9767"/>
                    <a:pt x="10453" y="10275"/>
                  </a:cubicBezTo>
                  <a:lnTo>
                    <a:pt x="11029" y="11208"/>
                  </a:lnTo>
                  <a:lnTo>
                    <a:pt x="4486" y="11208"/>
                  </a:lnTo>
                  <a:cubicBezTo>
                    <a:pt x="6151" y="8516"/>
                    <a:pt x="6101" y="8655"/>
                    <a:pt x="6101" y="8437"/>
                  </a:cubicBezTo>
                  <a:lnTo>
                    <a:pt x="6101" y="1117"/>
                  </a:lnTo>
                  <a:close/>
                  <a:moveTo>
                    <a:pt x="14893" y="8830"/>
                  </a:moveTo>
                  <a:lnTo>
                    <a:pt x="18607" y="12544"/>
                  </a:lnTo>
                  <a:cubicBezTo>
                    <a:pt x="18824" y="12759"/>
                    <a:pt x="18824" y="13109"/>
                    <a:pt x="18607" y="13325"/>
                  </a:cubicBezTo>
                  <a:cubicBezTo>
                    <a:pt x="18500" y="13433"/>
                    <a:pt x="18358" y="13487"/>
                    <a:pt x="18217" y="13487"/>
                  </a:cubicBezTo>
                  <a:cubicBezTo>
                    <a:pt x="18076" y="13487"/>
                    <a:pt x="17935" y="13433"/>
                    <a:pt x="17827" y="13325"/>
                  </a:cubicBezTo>
                  <a:lnTo>
                    <a:pt x="14106" y="9619"/>
                  </a:lnTo>
                  <a:cubicBezTo>
                    <a:pt x="14402" y="9392"/>
                    <a:pt x="14668" y="9127"/>
                    <a:pt x="14893" y="8830"/>
                  </a:cubicBezTo>
                  <a:close/>
                  <a:moveTo>
                    <a:pt x="11721" y="12326"/>
                  </a:moveTo>
                  <a:lnTo>
                    <a:pt x="13263" y="14820"/>
                  </a:lnTo>
                  <a:cubicBezTo>
                    <a:pt x="14104" y="16183"/>
                    <a:pt x="13131" y="17945"/>
                    <a:pt x="11517" y="17945"/>
                  </a:cubicBezTo>
                  <a:lnTo>
                    <a:pt x="3994" y="17945"/>
                  </a:lnTo>
                  <a:cubicBezTo>
                    <a:pt x="2389" y="17945"/>
                    <a:pt x="1408" y="16184"/>
                    <a:pt x="2253" y="14820"/>
                  </a:cubicBezTo>
                  <a:lnTo>
                    <a:pt x="3795" y="12326"/>
                  </a:lnTo>
                  <a:close/>
                  <a:moveTo>
                    <a:pt x="4798" y="0"/>
                  </a:moveTo>
                  <a:cubicBezTo>
                    <a:pt x="4489" y="0"/>
                    <a:pt x="4239" y="250"/>
                    <a:pt x="4239" y="558"/>
                  </a:cubicBezTo>
                  <a:cubicBezTo>
                    <a:pt x="4239" y="867"/>
                    <a:pt x="4489" y="1117"/>
                    <a:pt x="4798" y="1117"/>
                  </a:cubicBezTo>
                  <a:lnTo>
                    <a:pt x="4985" y="1117"/>
                  </a:lnTo>
                  <a:lnTo>
                    <a:pt x="4985" y="8278"/>
                  </a:lnTo>
                  <a:cubicBezTo>
                    <a:pt x="4811" y="8558"/>
                    <a:pt x="1304" y="14231"/>
                    <a:pt x="1304" y="14233"/>
                  </a:cubicBezTo>
                  <a:cubicBezTo>
                    <a:pt x="1" y="16338"/>
                    <a:pt x="1509" y="19061"/>
                    <a:pt x="3998" y="19061"/>
                  </a:cubicBezTo>
                  <a:lnTo>
                    <a:pt x="11522" y="19061"/>
                  </a:lnTo>
                  <a:cubicBezTo>
                    <a:pt x="14003" y="19061"/>
                    <a:pt x="15517" y="16341"/>
                    <a:pt x="14212" y="14233"/>
                  </a:cubicBezTo>
                  <a:lnTo>
                    <a:pt x="11870" y="10444"/>
                  </a:lnTo>
                  <a:cubicBezTo>
                    <a:pt x="12287" y="10420"/>
                    <a:pt x="12699" y="10332"/>
                    <a:pt x="13089" y="10182"/>
                  </a:cubicBezTo>
                  <a:lnTo>
                    <a:pt x="17038" y="14117"/>
                  </a:lnTo>
                  <a:cubicBezTo>
                    <a:pt x="17364" y="14442"/>
                    <a:pt x="17791" y="14605"/>
                    <a:pt x="18218" y="14605"/>
                  </a:cubicBezTo>
                  <a:cubicBezTo>
                    <a:pt x="18645" y="14605"/>
                    <a:pt x="19073" y="14441"/>
                    <a:pt x="19399" y="14114"/>
                  </a:cubicBezTo>
                  <a:cubicBezTo>
                    <a:pt x="20049" y="13461"/>
                    <a:pt x="20049" y="12405"/>
                    <a:pt x="19396" y="11753"/>
                  </a:cubicBezTo>
                  <a:lnTo>
                    <a:pt x="15457" y="7815"/>
                  </a:lnTo>
                  <a:cubicBezTo>
                    <a:pt x="15635" y="7350"/>
                    <a:pt x="15724" y="6859"/>
                    <a:pt x="15724" y="6361"/>
                  </a:cubicBezTo>
                  <a:cubicBezTo>
                    <a:pt x="15724" y="4106"/>
                    <a:pt x="13891" y="2272"/>
                    <a:pt x="11635" y="2272"/>
                  </a:cubicBezTo>
                  <a:cubicBezTo>
                    <a:pt x="11262" y="2272"/>
                    <a:pt x="10890" y="2323"/>
                    <a:pt x="10531" y="2423"/>
                  </a:cubicBezTo>
                  <a:lnTo>
                    <a:pt x="10531" y="1117"/>
                  </a:lnTo>
                  <a:lnTo>
                    <a:pt x="10718" y="1117"/>
                  </a:lnTo>
                  <a:cubicBezTo>
                    <a:pt x="11026" y="1117"/>
                    <a:pt x="11277" y="867"/>
                    <a:pt x="11277" y="558"/>
                  </a:cubicBezTo>
                  <a:cubicBezTo>
                    <a:pt x="11277" y="250"/>
                    <a:pt x="11026" y="0"/>
                    <a:pt x="10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4" name="Google Shape;7774;p73"/>
            <p:cNvSpPr/>
            <p:nvPr/>
          </p:nvSpPr>
          <p:spPr>
            <a:xfrm>
              <a:off x="4220263" y="2145593"/>
              <a:ext cx="26333" cy="22545"/>
            </a:xfrm>
            <a:custGeom>
              <a:avLst/>
              <a:gdLst/>
              <a:ahLst/>
              <a:cxnLst/>
              <a:rect l="l" t="t" r="r" b="b"/>
              <a:pathLst>
                <a:path w="1307" h="1119" extrusionOk="0">
                  <a:moveTo>
                    <a:pt x="743" y="1"/>
                  </a:moveTo>
                  <a:cubicBezTo>
                    <a:pt x="606" y="1"/>
                    <a:pt x="467" y="51"/>
                    <a:pt x="353" y="165"/>
                  </a:cubicBezTo>
                  <a:cubicBezTo>
                    <a:pt x="0" y="516"/>
                    <a:pt x="250" y="1118"/>
                    <a:pt x="748" y="1118"/>
                  </a:cubicBezTo>
                  <a:cubicBezTo>
                    <a:pt x="1056" y="1118"/>
                    <a:pt x="1307" y="869"/>
                    <a:pt x="1305" y="559"/>
                  </a:cubicBezTo>
                  <a:lnTo>
                    <a:pt x="1305" y="559"/>
                  </a:lnTo>
                  <a:lnTo>
                    <a:pt x="1307" y="561"/>
                  </a:lnTo>
                  <a:cubicBezTo>
                    <a:pt x="1307" y="224"/>
                    <a:pt x="1031" y="1"/>
                    <a:pt x="7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5" name="Google Shape;7775;p73"/>
            <p:cNvSpPr/>
            <p:nvPr/>
          </p:nvSpPr>
          <p:spPr>
            <a:xfrm>
              <a:off x="4132158" y="2146379"/>
              <a:ext cx="69428" cy="66769"/>
            </a:xfrm>
            <a:custGeom>
              <a:avLst/>
              <a:gdLst/>
              <a:ahLst/>
              <a:cxnLst/>
              <a:rect l="l" t="t" r="r" b="b"/>
              <a:pathLst>
                <a:path w="3446" h="3314" extrusionOk="0">
                  <a:moveTo>
                    <a:pt x="1784" y="1116"/>
                  </a:moveTo>
                  <a:cubicBezTo>
                    <a:pt x="2061" y="1116"/>
                    <a:pt x="2328" y="1332"/>
                    <a:pt x="2328" y="1658"/>
                  </a:cubicBezTo>
                  <a:cubicBezTo>
                    <a:pt x="2328" y="1955"/>
                    <a:pt x="2085" y="2196"/>
                    <a:pt x="1788" y="2197"/>
                  </a:cubicBezTo>
                  <a:cubicBezTo>
                    <a:pt x="1307" y="2197"/>
                    <a:pt x="1066" y="1616"/>
                    <a:pt x="1407" y="1275"/>
                  </a:cubicBezTo>
                  <a:cubicBezTo>
                    <a:pt x="1517" y="1166"/>
                    <a:pt x="1651" y="1116"/>
                    <a:pt x="1784" y="1116"/>
                  </a:cubicBezTo>
                  <a:close/>
                  <a:moveTo>
                    <a:pt x="1788" y="0"/>
                  </a:moveTo>
                  <a:cubicBezTo>
                    <a:pt x="1118" y="0"/>
                    <a:pt x="513" y="404"/>
                    <a:pt x="256" y="1023"/>
                  </a:cubicBezTo>
                  <a:cubicBezTo>
                    <a:pt x="1" y="1641"/>
                    <a:pt x="143" y="2354"/>
                    <a:pt x="616" y="2828"/>
                  </a:cubicBezTo>
                  <a:cubicBezTo>
                    <a:pt x="933" y="3146"/>
                    <a:pt x="1357" y="3314"/>
                    <a:pt x="1788" y="3314"/>
                  </a:cubicBezTo>
                  <a:cubicBezTo>
                    <a:pt x="2002" y="3314"/>
                    <a:pt x="2217" y="3273"/>
                    <a:pt x="2422" y="3188"/>
                  </a:cubicBezTo>
                  <a:cubicBezTo>
                    <a:pt x="3040" y="2931"/>
                    <a:pt x="3444" y="2327"/>
                    <a:pt x="3445" y="1658"/>
                  </a:cubicBezTo>
                  <a:cubicBezTo>
                    <a:pt x="3444" y="743"/>
                    <a:pt x="2703" y="2"/>
                    <a:pt x="17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6" name="Google Shape;7776;p73"/>
          <p:cNvGrpSpPr/>
          <p:nvPr/>
        </p:nvGrpSpPr>
        <p:grpSpPr>
          <a:xfrm>
            <a:off x="7047477" y="1748676"/>
            <a:ext cx="311935" cy="367191"/>
            <a:chOff x="3607053" y="1848397"/>
            <a:chExt cx="326087" cy="383850"/>
          </a:xfrm>
        </p:grpSpPr>
        <p:sp>
          <p:nvSpPr>
            <p:cNvPr id="7777" name="Google Shape;7777;p73"/>
            <p:cNvSpPr/>
            <p:nvPr/>
          </p:nvSpPr>
          <p:spPr>
            <a:xfrm>
              <a:off x="3724936" y="2052230"/>
              <a:ext cx="70214" cy="67514"/>
            </a:xfrm>
            <a:custGeom>
              <a:avLst/>
              <a:gdLst/>
              <a:ahLst/>
              <a:cxnLst/>
              <a:rect l="l" t="t" r="r" b="b"/>
              <a:pathLst>
                <a:path w="3485" h="3351" extrusionOk="0">
                  <a:moveTo>
                    <a:pt x="1804" y="1115"/>
                  </a:moveTo>
                  <a:cubicBezTo>
                    <a:pt x="2091" y="1115"/>
                    <a:pt x="2367" y="1338"/>
                    <a:pt x="2367" y="1675"/>
                  </a:cubicBezTo>
                  <a:cubicBezTo>
                    <a:pt x="2367" y="1983"/>
                    <a:pt x="2117" y="2233"/>
                    <a:pt x="1809" y="2234"/>
                  </a:cubicBezTo>
                  <a:cubicBezTo>
                    <a:pt x="1312" y="2234"/>
                    <a:pt x="1062" y="1632"/>
                    <a:pt x="1413" y="1279"/>
                  </a:cubicBezTo>
                  <a:cubicBezTo>
                    <a:pt x="1527" y="1166"/>
                    <a:pt x="1667" y="1115"/>
                    <a:pt x="1804" y="1115"/>
                  </a:cubicBezTo>
                  <a:close/>
                  <a:moveTo>
                    <a:pt x="1809" y="0"/>
                  </a:moveTo>
                  <a:cubicBezTo>
                    <a:pt x="1131" y="0"/>
                    <a:pt x="520" y="408"/>
                    <a:pt x="261" y="1034"/>
                  </a:cubicBezTo>
                  <a:cubicBezTo>
                    <a:pt x="1" y="1660"/>
                    <a:pt x="144" y="2381"/>
                    <a:pt x="624" y="2860"/>
                  </a:cubicBezTo>
                  <a:cubicBezTo>
                    <a:pt x="944" y="3181"/>
                    <a:pt x="1373" y="3351"/>
                    <a:pt x="1810" y="3351"/>
                  </a:cubicBezTo>
                  <a:cubicBezTo>
                    <a:pt x="2026" y="3351"/>
                    <a:pt x="2243" y="3309"/>
                    <a:pt x="2450" y="3224"/>
                  </a:cubicBezTo>
                  <a:cubicBezTo>
                    <a:pt x="3075" y="2964"/>
                    <a:pt x="3485" y="2352"/>
                    <a:pt x="3485" y="1675"/>
                  </a:cubicBezTo>
                  <a:cubicBezTo>
                    <a:pt x="3483" y="750"/>
                    <a:pt x="2733" y="2"/>
                    <a:pt x="1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73"/>
            <p:cNvSpPr/>
            <p:nvPr/>
          </p:nvSpPr>
          <p:spPr>
            <a:xfrm>
              <a:off x="3689719" y="1933702"/>
              <a:ext cx="70174" cy="67534"/>
            </a:xfrm>
            <a:custGeom>
              <a:avLst/>
              <a:gdLst/>
              <a:ahLst/>
              <a:cxnLst/>
              <a:rect l="l" t="t" r="r" b="b"/>
              <a:pathLst>
                <a:path w="3483" h="3352" extrusionOk="0">
                  <a:moveTo>
                    <a:pt x="1802" y="1116"/>
                  </a:moveTo>
                  <a:cubicBezTo>
                    <a:pt x="2089" y="1116"/>
                    <a:pt x="2365" y="1339"/>
                    <a:pt x="2365" y="1676"/>
                  </a:cubicBezTo>
                  <a:cubicBezTo>
                    <a:pt x="2365" y="1984"/>
                    <a:pt x="2115" y="2233"/>
                    <a:pt x="1807" y="2235"/>
                  </a:cubicBezTo>
                  <a:cubicBezTo>
                    <a:pt x="1310" y="2235"/>
                    <a:pt x="1060" y="1633"/>
                    <a:pt x="1411" y="1280"/>
                  </a:cubicBezTo>
                  <a:cubicBezTo>
                    <a:pt x="1525" y="1167"/>
                    <a:pt x="1665" y="1116"/>
                    <a:pt x="1802" y="1116"/>
                  </a:cubicBezTo>
                  <a:close/>
                  <a:moveTo>
                    <a:pt x="1808" y="1"/>
                  </a:moveTo>
                  <a:cubicBezTo>
                    <a:pt x="1372" y="1"/>
                    <a:pt x="943" y="171"/>
                    <a:pt x="622" y="491"/>
                  </a:cubicBezTo>
                  <a:cubicBezTo>
                    <a:pt x="144" y="971"/>
                    <a:pt x="0" y="1691"/>
                    <a:pt x="259" y="2317"/>
                  </a:cubicBezTo>
                  <a:cubicBezTo>
                    <a:pt x="519" y="2943"/>
                    <a:pt x="1129" y="3351"/>
                    <a:pt x="1807" y="3351"/>
                  </a:cubicBezTo>
                  <a:cubicBezTo>
                    <a:pt x="2732" y="3350"/>
                    <a:pt x="3481" y="2601"/>
                    <a:pt x="3483" y="1676"/>
                  </a:cubicBezTo>
                  <a:cubicBezTo>
                    <a:pt x="3483" y="998"/>
                    <a:pt x="3075" y="388"/>
                    <a:pt x="2448" y="128"/>
                  </a:cubicBezTo>
                  <a:cubicBezTo>
                    <a:pt x="2241" y="42"/>
                    <a:pt x="2024" y="1"/>
                    <a:pt x="1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73"/>
            <p:cNvSpPr/>
            <p:nvPr/>
          </p:nvSpPr>
          <p:spPr>
            <a:xfrm>
              <a:off x="3772585" y="2007200"/>
              <a:ext cx="26292" cy="22525"/>
            </a:xfrm>
            <a:custGeom>
              <a:avLst/>
              <a:gdLst/>
              <a:ahLst/>
              <a:cxnLst/>
              <a:rect l="l" t="t" r="r" b="b"/>
              <a:pathLst>
                <a:path w="1305" h="1118" extrusionOk="0">
                  <a:moveTo>
                    <a:pt x="748" y="1"/>
                  </a:moveTo>
                  <a:cubicBezTo>
                    <a:pt x="250" y="1"/>
                    <a:pt x="0" y="603"/>
                    <a:pt x="351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8" y="1118"/>
                    <a:pt x="891" y="1104"/>
                    <a:pt x="960" y="1075"/>
                  </a:cubicBezTo>
                  <a:cubicBezTo>
                    <a:pt x="1169" y="989"/>
                    <a:pt x="1305" y="785"/>
                    <a:pt x="1305" y="560"/>
                  </a:cubicBezTo>
                  <a:cubicBezTo>
                    <a:pt x="1305" y="250"/>
                    <a:pt x="1055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73"/>
            <p:cNvSpPr/>
            <p:nvPr/>
          </p:nvSpPr>
          <p:spPr>
            <a:xfrm>
              <a:off x="3682586" y="2029725"/>
              <a:ext cx="26292" cy="22505"/>
            </a:xfrm>
            <a:custGeom>
              <a:avLst/>
              <a:gdLst/>
              <a:ahLst/>
              <a:cxnLst/>
              <a:rect l="l" t="t" r="r" b="b"/>
              <a:pathLst>
                <a:path w="1305" h="1117" extrusionOk="0">
                  <a:moveTo>
                    <a:pt x="749" y="1"/>
                  </a:moveTo>
                  <a:cubicBezTo>
                    <a:pt x="748" y="1"/>
                    <a:pt x="747" y="1"/>
                    <a:pt x="746" y="1"/>
                  </a:cubicBezTo>
                  <a:cubicBezTo>
                    <a:pt x="248" y="1"/>
                    <a:pt x="0" y="601"/>
                    <a:pt x="351" y="953"/>
                  </a:cubicBezTo>
                  <a:cubicBezTo>
                    <a:pt x="458" y="1060"/>
                    <a:pt x="601" y="1116"/>
                    <a:pt x="746" y="1116"/>
                  </a:cubicBezTo>
                  <a:cubicBezTo>
                    <a:pt x="818" y="1116"/>
                    <a:pt x="890" y="1102"/>
                    <a:pt x="960" y="1074"/>
                  </a:cubicBezTo>
                  <a:cubicBezTo>
                    <a:pt x="1169" y="987"/>
                    <a:pt x="1305" y="784"/>
                    <a:pt x="1305" y="558"/>
                  </a:cubicBezTo>
                  <a:cubicBezTo>
                    <a:pt x="1305" y="251"/>
                    <a:pt x="1055" y="1"/>
                    <a:pt x="7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73"/>
            <p:cNvSpPr/>
            <p:nvPr/>
          </p:nvSpPr>
          <p:spPr>
            <a:xfrm>
              <a:off x="3607053" y="1848397"/>
              <a:ext cx="326087" cy="383850"/>
            </a:xfrm>
            <a:custGeom>
              <a:avLst/>
              <a:gdLst/>
              <a:ahLst/>
              <a:cxnLst/>
              <a:rect l="l" t="t" r="r" b="b"/>
              <a:pathLst>
                <a:path w="16185" h="19052" extrusionOk="0">
                  <a:moveTo>
                    <a:pt x="6692" y="2782"/>
                  </a:moveTo>
                  <a:cubicBezTo>
                    <a:pt x="8847" y="2782"/>
                    <a:pt x="10601" y="4537"/>
                    <a:pt x="10601" y="6692"/>
                  </a:cubicBezTo>
                  <a:lnTo>
                    <a:pt x="10601" y="11233"/>
                  </a:lnTo>
                  <a:cubicBezTo>
                    <a:pt x="10601" y="13390"/>
                    <a:pt x="8847" y="15143"/>
                    <a:pt x="6692" y="15143"/>
                  </a:cubicBezTo>
                  <a:cubicBezTo>
                    <a:pt x="4537" y="15143"/>
                    <a:pt x="2782" y="13390"/>
                    <a:pt x="2782" y="11233"/>
                  </a:cubicBezTo>
                  <a:lnTo>
                    <a:pt x="2782" y="6692"/>
                  </a:lnTo>
                  <a:cubicBezTo>
                    <a:pt x="2782" y="4537"/>
                    <a:pt x="4537" y="2782"/>
                    <a:pt x="6692" y="2782"/>
                  </a:cubicBezTo>
                  <a:close/>
                  <a:moveTo>
                    <a:pt x="6692" y="1"/>
                  </a:moveTo>
                  <a:cubicBezTo>
                    <a:pt x="6387" y="1"/>
                    <a:pt x="6139" y="244"/>
                    <a:pt x="6133" y="549"/>
                  </a:cubicBezTo>
                  <a:lnTo>
                    <a:pt x="6133" y="1697"/>
                  </a:lnTo>
                  <a:cubicBezTo>
                    <a:pt x="5567" y="1760"/>
                    <a:pt x="5017" y="1918"/>
                    <a:pt x="4504" y="2168"/>
                  </a:cubicBezTo>
                  <a:lnTo>
                    <a:pt x="3929" y="1193"/>
                  </a:lnTo>
                  <a:cubicBezTo>
                    <a:pt x="3827" y="1010"/>
                    <a:pt x="3637" y="908"/>
                    <a:pt x="3441" y="908"/>
                  </a:cubicBezTo>
                  <a:cubicBezTo>
                    <a:pt x="3345" y="908"/>
                    <a:pt x="3247" y="933"/>
                    <a:pt x="3157" y="986"/>
                  </a:cubicBezTo>
                  <a:cubicBezTo>
                    <a:pt x="2888" y="1144"/>
                    <a:pt x="2802" y="1495"/>
                    <a:pt x="2968" y="1761"/>
                  </a:cubicBezTo>
                  <a:lnTo>
                    <a:pt x="3559" y="2764"/>
                  </a:lnTo>
                  <a:cubicBezTo>
                    <a:pt x="3117" y="3118"/>
                    <a:pt x="2736" y="3543"/>
                    <a:pt x="2436" y="4024"/>
                  </a:cubicBezTo>
                  <a:lnTo>
                    <a:pt x="1464" y="3475"/>
                  </a:lnTo>
                  <a:cubicBezTo>
                    <a:pt x="1378" y="3427"/>
                    <a:pt x="1284" y="3404"/>
                    <a:pt x="1191" y="3404"/>
                  </a:cubicBezTo>
                  <a:cubicBezTo>
                    <a:pt x="995" y="3404"/>
                    <a:pt x="806" y="3506"/>
                    <a:pt x="703" y="3688"/>
                  </a:cubicBezTo>
                  <a:cubicBezTo>
                    <a:pt x="551" y="3957"/>
                    <a:pt x="647" y="4297"/>
                    <a:pt x="916" y="4448"/>
                  </a:cubicBezTo>
                  <a:lnTo>
                    <a:pt x="1948" y="5031"/>
                  </a:lnTo>
                  <a:cubicBezTo>
                    <a:pt x="1762" y="5565"/>
                    <a:pt x="1666" y="6127"/>
                    <a:pt x="1666" y="6692"/>
                  </a:cubicBezTo>
                  <a:lnTo>
                    <a:pt x="549" y="6692"/>
                  </a:lnTo>
                  <a:cubicBezTo>
                    <a:pt x="245" y="6698"/>
                    <a:pt x="1" y="6946"/>
                    <a:pt x="1" y="7251"/>
                  </a:cubicBezTo>
                  <a:cubicBezTo>
                    <a:pt x="1" y="7554"/>
                    <a:pt x="245" y="7804"/>
                    <a:pt x="549" y="7808"/>
                  </a:cubicBezTo>
                  <a:lnTo>
                    <a:pt x="1666" y="7808"/>
                  </a:lnTo>
                  <a:lnTo>
                    <a:pt x="1666" y="10117"/>
                  </a:lnTo>
                  <a:lnTo>
                    <a:pt x="549" y="10117"/>
                  </a:lnTo>
                  <a:cubicBezTo>
                    <a:pt x="245" y="10122"/>
                    <a:pt x="1" y="10371"/>
                    <a:pt x="1" y="10674"/>
                  </a:cubicBezTo>
                  <a:cubicBezTo>
                    <a:pt x="1" y="10979"/>
                    <a:pt x="245" y="11227"/>
                    <a:pt x="549" y="11233"/>
                  </a:cubicBezTo>
                  <a:lnTo>
                    <a:pt x="1666" y="11233"/>
                  </a:lnTo>
                  <a:cubicBezTo>
                    <a:pt x="1666" y="11800"/>
                    <a:pt x="1762" y="12360"/>
                    <a:pt x="1948" y="12894"/>
                  </a:cubicBezTo>
                  <a:lnTo>
                    <a:pt x="916" y="13477"/>
                  </a:lnTo>
                  <a:cubicBezTo>
                    <a:pt x="648" y="13628"/>
                    <a:pt x="552" y="13968"/>
                    <a:pt x="703" y="14236"/>
                  </a:cubicBezTo>
                  <a:cubicBezTo>
                    <a:pt x="806" y="14418"/>
                    <a:pt x="996" y="14520"/>
                    <a:pt x="1191" y="14520"/>
                  </a:cubicBezTo>
                  <a:cubicBezTo>
                    <a:pt x="1283" y="14520"/>
                    <a:pt x="1377" y="14498"/>
                    <a:pt x="1463" y="14450"/>
                  </a:cubicBezTo>
                  <a:lnTo>
                    <a:pt x="2434" y="13903"/>
                  </a:lnTo>
                  <a:cubicBezTo>
                    <a:pt x="2736" y="14382"/>
                    <a:pt x="3117" y="14807"/>
                    <a:pt x="3559" y="15161"/>
                  </a:cubicBezTo>
                  <a:lnTo>
                    <a:pt x="3080" y="15975"/>
                  </a:lnTo>
                  <a:cubicBezTo>
                    <a:pt x="2923" y="16241"/>
                    <a:pt x="3011" y="16584"/>
                    <a:pt x="3277" y="16741"/>
                  </a:cubicBezTo>
                  <a:cubicBezTo>
                    <a:pt x="3366" y="16793"/>
                    <a:pt x="3463" y="16818"/>
                    <a:pt x="3560" y="16818"/>
                  </a:cubicBezTo>
                  <a:cubicBezTo>
                    <a:pt x="3751" y="16818"/>
                    <a:pt x="3938" y="16720"/>
                    <a:pt x="4042" y="16543"/>
                  </a:cubicBezTo>
                  <a:lnTo>
                    <a:pt x="4504" y="15757"/>
                  </a:lnTo>
                  <a:cubicBezTo>
                    <a:pt x="5030" y="16013"/>
                    <a:pt x="5595" y="16173"/>
                    <a:pt x="6176" y="16232"/>
                  </a:cubicBezTo>
                  <a:cubicBezTo>
                    <a:pt x="6432" y="17829"/>
                    <a:pt x="7817" y="19051"/>
                    <a:pt x="9484" y="19051"/>
                  </a:cubicBezTo>
                  <a:lnTo>
                    <a:pt x="11531" y="19051"/>
                  </a:lnTo>
                  <a:cubicBezTo>
                    <a:pt x="14097" y="19051"/>
                    <a:pt x="16185" y="16963"/>
                    <a:pt x="16185" y="14397"/>
                  </a:cubicBezTo>
                  <a:lnTo>
                    <a:pt x="16185" y="10676"/>
                  </a:lnTo>
                  <a:cubicBezTo>
                    <a:pt x="16185" y="10368"/>
                    <a:pt x="15935" y="10117"/>
                    <a:pt x="15627" y="10117"/>
                  </a:cubicBezTo>
                  <a:cubicBezTo>
                    <a:pt x="15318" y="10117"/>
                    <a:pt x="15069" y="10367"/>
                    <a:pt x="15069" y="10674"/>
                  </a:cubicBezTo>
                  <a:lnTo>
                    <a:pt x="15069" y="14399"/>
                  </a:lnTo>
                  <a:cubicBezTo>
                    <a:pt x="15069" y="16349"/>
                    <a:pt x="13481" y="17935"/>
                    <a:pt x="11531" y="17935"/>
                  </a:cubicBezTo>
                  <a:lnTo>
                    <a:pt x="9484" y="17935"/>
                  </a:lnTo>
                  <a:cubicBezTo>
                    <a:pt x="8451" y="17933"/>
                    <a:pt x="7554" y="17225"/>
                    <a:pt x="7312" y="16222"/>
                  </a:cubicBezTo>
                  <a:cubicBezTo>
                    <a:pt x="7856" y="16155"/>
                    <a:pt x="8385" y="15998"/>
                    <a:pt x="8880" y="15759"/>
                  </a:cubicBezTo>
                  <a:lnTo>
                    <a:pt x="9343" y="16543"/>
                  </a:lnTo>
                  <a:cubicBezTo>
                    <a:pt x="9447" y="16720"/>
                    <a:pt x="9633" y="16818"/>
                    <a:pt x="9825" y="16818"/>
                  </a:cubicBezTo>
                  <a:cubicBezTo>
                    <a:pt x="9921" y="16818"/>
                    <a:pt x="10019" y="16793"/>
                    <a:pt x="10108" y="16741"/>
                  </a:cubicBezTo>
                  <a:cubicBezTo>
                    <a:pt x="10373" y="16584"/>
                    <a:pt x="10461" y="16241"/>
                    <a:pt x="10304" y="15975"/>
                  </a:cubicBezTo>
                  <a:lnTo>
                    <a:pt x="9824" y="15161"/>
                  </a:lnTo>
                  <a:cubicBezTo>
                    <a:pt x="10267" y="14808"/>
                    <a:pt x="10646" y="14382"/>
                    <a:pt x="10948" y="13903"/>
                  </a:cubicBezTo>
                  <a:lnTo>
                    <a:pt x="11920" y="14450"/>
                  </a:lnTo>
                  <a:cubicBezTo>
                    <a:pt x="12005" y="14496"/>
                    <a:pt x="12097" y="14518"/>
                    <a:pt x="12188" y="14518"/>
                  </a:cubicBezTo>
                  <a:cubicBezTo>
                    <a:pt x="12383" y="14518"/>
                    <a:pt x="12572" y="14416"/>
                    <a:pt x="12674" y="14233"/>
                  </a:cubicBezTo>
                  <a:cubicBezTo>
                    <a:pt x="12824" y="13967"/>
                    <a:pt x="12733" y="13631"/>
                    <a:pt x="12468" y="13477"/>
                  </a:cubicBezTo>
                  <a:lnTo>
                    <a:pt x="11435" y="12894"/>
                  </a:lnTo>
                  <a:cubicBezTo>
                    <a:pt x="11622" y="12360"/>
                    <a:pt x="11718" y="11800"/>
                    <a:pt x="11718" y="11233"/>
                  </a:cubicBezTo>
                  <a:lnTo>
                    <a:pt x="12834" y="11233"/>
                  </a:lnTo>
                  <a:cubicBezTo>
                    <a:pt x="13139" y="11227"/>
                    <a:pt x="13383" y="10979"/>
                    <a:pt x="13383" y="10674"/>
                  </a:cubicBezTo>
                  <a:cubicBezTo>
                    <a:pt x="13383" y="10371"/>
                    <a:pt x="13139" y="10122"/>
                    <a:pt x="12834" y="10117"/>
                  </a:cubicBezTo>
                  <a:lnTo>
                    <a:pt x="11718" y="10117"/>
                  </a:lnTo>
                  <a:lnTo>
                    <a:pt x="11718" y="7808"/>
                  </a:lnTo>
                  <a:lnTo>
                    <a:pt x="12834" y="7808"/>
                  </a:lnTo>
                  <a:cubicBezTo>
                    <a:pt x="13139" y="7804"/>
                    <a:pt x="13383" y="7554"/>
                    <a:pt x="13383" y="7251"/>
                  </a:cubicBezTo>
                  <a:cubicBezTo>
                    <a:pt x="13383" y="6946"/>
                    <a:pt x="13139" y="6698"/>
                    <a:pt x="12834" y="6692"/>
                  </a:cubicBezTo>
                  <a:lnTo>
                    <a:pt x="11718" y="6692"/>
                  </a:lnTo>
                  <a:cubicBezTo>
                    <a:pt x="11718" y="6127"/>
                    <a:pt x="11622" y="5565"/>
                    <a:pt x="11435" y="5031"/>
                  </a:cubicBezTo>
                  <a:lnTo>
                    <a:pt x="12468" y="4448"/>
                  </a:lnTo>
                  <a:cubicBezTo>
                    <a:pt x="12733" y="4294"/>
                    <a:pt x="12824" y="3958"/>
                    <a:pt x="12674" y="3692"/>
                  </a:cubicBezTo>
                  <a:cubicBezTo>
                    <a:pt x="12572" y="3510"/>
                    <a:pt x="12382" y="3407"/>
                    <a:pt x="12187" y="3407"/>
                  </a:cubicBezTo>
                  <a:cubicBezTo>
                    <a:pt x="12096" y="3407"/>
                    <a:pt x="12005" y="3429"/>
                    <a:pt x="11920" y="3475"/>
                  </a:cubicBezTo>
                  <a:lnTo>
                    <a:pt x="10948" y="4022"/>
                  </a:lnTo>
                  <a:cubicBezTo>
                    <a:pt x="10646" y="3543"/>
                    <a:pt x="10267" y="3118"/>
                    <a:pt x="9824" y="2764"/>
                  </a:cubicBezTo>
                  <a:lnTo>
                    <a:pt x="10416" y="1761"/>
                  </a:lnTo>
                  <a:cubicBezTo>
                    <a:pt x="10573" y="1495"/>
                    <a:pt x="10485" y="1153"/>
                    <a:pt x="10219" y="996"/>
                  </a:cubicBezTo>
                  <a:cubicBezTo>
                    <a:pt x="10130" y="943"/>
                    <a:pt x="10032" y="918"/>
                    <a:pt x="9935" y="918"/>
                  </a:cubicBezTo>
                  <a:cubicBezTo>
                    <a:pt x="9744" y="918"/>
                    <a:pt x="9558" y="1017"/>
                    <a:pt x="9454" y="1193"/>
                  </a:cubicBezTo>
                  <a:lnTo>
                    <a:pt x="8880" y="2168"/>
                  </a:lnTo>
                  <a:cubicBezTo>
                    <a:pt x="8367" y="1918"/>
                    <a:pt x="7816" y="1760"/>
                    <a:pt x="7251" y="1697"/>
                  </a:cubicBezTo>
                  <a:lnTo>
                    <a:pt x="7251" y="549"/>
                  </a:lnTo>
                  <a:cubicBezTo>
                    <a:pt x="7245" y="244"/>
                    <a:pt x="6997" y="1"/>
                    <a:pt x="66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2" name="Google Shape;7782;p73"/>
          <p:cNvGrpSpPr/>
          <p:nvPr/>
        </p:nvGrpSpPr>
        <p:grpSpPr>
          <a:xfrm>
            <a:off x="7779758" y="1748570"/>
            <a:ext cx="381260" cy="367403"/>
            <a:chOff x="3126576" y="1814328"/>
            <a:chExt cx="398558" cy="384072"/>
          </a:xfrm>
        </p:grpSpPr>
        <p:sp>
          <p:nvSpPr>
            <p:cNvPr id="7783" name="Google Shape;7783;p73"/>
            <p:cNvSpPr/>
            <p:nvPr/>
          </p:nvSpPr>
          <p:spPr>
            <a:xfrm>
              <a:off x="3269563" y="1950122"/>
              <a:ext cx="112504" cy="112483"/>
            </a:xfrm>
            <a:custGeom>
              <a:avLst/>
              <a:gdLst/>
              <a:ahLst/>
              <a:cxnLst/>
              <a:rect l="l" t="t" r="r" b="b"/>
              <a:pathLst>
                <a:path w="5584" h="5583" extrusionOk="0">
                  <a:moveTo>
                    <a:pt x="2792" y="1116"/>
                  </a:moveTo>
                  <a:cubicBezTo>
                    <a:pt x="3008" y="1116"/>
                    <a:pt x="3225" y="1158"/>
                    <a:pt x="3433" y="1244"/>
                  </a:cubicBezTo>
                  <a:cubicBezTo>
                    <a:pt x="4059" y="1502"/>
                    <a:pt x="4467" y="2113"/>
                    <a:pt x="4467" y="2790"/>
                  </a:cubicBezTo>
                  <a:cubicBezTo>
                    <a:pt x="4466" y="3716"/>
                    <a:pt x="3717" y="4464"/>
                    <a:pt x="2792" y="4466"/>
                  </a:cubicBezTo>
                  <a:cubicBezTo>
                    <a:pt x="2115" y="4466"/>
                    <a:pt x="1504" y="4058"/>
                    <a:pt x="1245" y="3432"/>
                  </a:cubicBezTo>
                  <a:cubicBezTo>
                    <a:pt x="986" y="2805"/>
                    <a:pt x="1128" y="2085"/>
                    <a:pt x="1608" y="1607"/>
                  </a:cubicBezTo>
                  <a:cubicBezTo>
                    <a:pt x="1929" y="1286"/>
                    <a:pt x="2357" y="1116"/>
                    <a:pt x="2792" y="1116"/>
                  </a:cubicBezTo>
                  <a:close/>
                  <a:moveTo>
                    <a:pt x="2792" y="0"/>
                  </a:moveTo>
                  <a:cubicBezTo>
                    <a:pt x="1253" y="0"/>
                    <a:pt x="0" y="1251"/>
                    <a:pt x="0" y="2790"/>
                  </a:cubicBezTo>
                  <a:cubicBezTo>
                    <a:pt x="0" y="4330"/>
                    <a:pt x="1253" y="5582"/>
                    <a:pt x="2792" y="5582"/>
                  </a:cubicBezTo>
                  <a:cubicBezTo>
                    <a:pt x="4331" y="5582"/>
                    <a:pt x="5584" y="4331"/>
                    <a:pt x="5584" y="2790"/>
                  </a:cubicBezTo>
                  <a:cubicBezTo>
                    <a:pt x="5584" y="1251"/>
                    <a:pt x="4333" y="0"/>
                    <a:pt x="2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73"/>
            <p:cNvSpPr/>
            <p:nvPr/>
          </p:nvSpPr>
          <p:spPr>
            <a:xfrm>
              <a:off x="3126576" y="1814328"/>
              <a:ext cx="398558" cy="384072"/>
            </a:xfrm>
            <a:custGeom>
              <a:avLst/>
              <a:gdLst/>
              <a:ahLst/>
              <a:cxnLst/>
              <a:rect l="l" t="t" r="r" b="b"/>
              <a:pathLst>
                <a:path w="19782" h="19063" extrusionOk="0">
                  <a:moveTo>
                    <a:pt x="9891" y="1125"/>
                  </a:moveTo>
                  <a:cubicBezTo>
                    <a:pt x="10787" y="1125"/>
                    <a:pt x="11687" y="1820"/>
                    <a:pt x="12443" y="3236"/>
                  </a:cubicBezTo>
                  <a:cubicBezTo>
                    <a:pt x="11615" y="3390"/>
                    <a:pt x="10754" y="3639"/>
                    <a:pt x="9889" y="3974"/>
                  </a:cubicBezTo>
                  <a:cubicBezTo>
                    <a:pt x="9022" y="3639"/>
                    <a:pt x="8161" y="3390"/>
                    <a:pt x="7335" y="3236"/>
                  </a:cubicBezTo>
                  <a:cubicBezTo>
                    <a:pt x="8082" y="1837"/>
                    <a:pt x="8985" y="1125"/>
                    <a:pt x="9891" y="1125"/>
                  </a:cubicBezTo>
                  <a:close/>
                  <a:moveTo>
                    <a:pt x="6859" y="4286"/>
                  </a:moveTo>
                  <a:cubicBezTo>
                    <a:pt x="7375" y="4370"/>
                    <a:pt x="7885" y="4488"/>
                    <a:pt x="8385" y="4637"/>
                  </a:cubicBezTo>
                  <a:cubicBezTo>
                    <a:pt x="7701" y="4978"/>
                    <a:pt x="7039" y="5361"/>
                    <a:pt x="6401" y="5784"/>
                  </a:cubicBezTo>
                  <a:cubicBezTo>
                    <a:pt x="6520" y="5274"/>
                    <a:pt x="6674" y="4775"/>
                    <a:pt x="6859" y="4286"/>
                  </a:cubicBezTo>
                  <a:close/>
                  <a:moveTo>
                    <a:pt x="12918" y="4286"/>
                  </a:moveTo>
                  <a:cubicBezTo>
                    <a:pt x="13104" y="4775"/>
                    <a:pt x="13256" y="5274"/>
                    <a:pt x="13377" y="5784"/>
                  </a:cubicBezTo>
                  <a:cubicBezTo>
                    <a:pt x="12739" y="5361"/>
                    <a:pt x="12075" y="4978"/>
                    <a:pt x="11392" y="4637"/>
                  </a:cubicBezTo>
                  <a:cubicBezTo>
                    <a:pt x="11893" y="4488"/>
                    <a:pt x="12403" y="4370"/>
                    <a:pt x="12918" y="4286"/>
                  </a:cubicBezTo>
                  <a:close/>
                  <a:moveTo>
                    <a:pt x="5451" y="4167"/>
                  </a:moveTo>
                  <a:cubicBezTo>
                    <a:pt x="5535" y="4167"/>
                    <a:pt x="5621" y="4168"/>
                    <a:pt x="5709" y="4171"/>
                  </a:cubicBezTo>
                  <a:cubicBezTo>
                    <a:pt x="5432" y="4954"/>
                    <a:pt x="5216" y="5823"/>
                    <a:pt x="5072" y="6754"/>
                  </a:cubicBezTo>
                  <a:cubicBezTo>
                    <a:pt x="4349" y="7336"/>
                    <a:pt x="3705" y="7957"/>
                    <a:pt x="3158" y="8595"/>
                  </a:cubicBezTo>
                  <a:cubicBezTo>
                    <a:pt x="1553" y="6021"/>
                    <a:pt x="2399" y="4167"/>
                    <a:pt x="5451" y="4167"/>
                  </a:cubicBezTo>
                  <a:close/>
                  <a:moveTo>
                    <a:pt x="14326" y="4167"/>
                  </a:moveTo>
                  <a:cubicBezTo>
                    <a:pt x="17312" y="4167"/>
                    <a:pt x="18258" y="5964"/>
                    <a:pt x="16620" y="8595"/>
                  </a:cubicBezTo>
                  <a:cubicBezTo>
                    <a:pt x="16073" y="7955"/>
                    <a:pt x="15427" y="7336"/>
                    <a:pt x="14706" y="6754"/>
                  </a:cubicBezTo>
                  <a:cubicBezTo>
                    <a:pt x="14561" y="5823"/>
                    <a:pt x="14345" y="4953"/>
                    <a:pt x="14069" y="4171"/>
                  </a:cubicBezTo>
                  <a:cubicBezTo>
                    <a:pt x="14156" y="4168"/>
                    <a:pt x="14242" y="4167"/>
                    <a:pt x="14326" y="4167"/>
                  </a:cubicBezTo>
                  <a:close/>
                  <a:moveTo>
                    <a:pt x="14880" y="8386"/>
                  </a:moveTo>
                  <a:lnTo>
                    <a:pt x="14880" y="8386"/>
                  </a:lnTo>
                  <a:cubicBezTo>
                    <a:pt x="15260" y="8744"/>
                    <a:pt x="15617" y="9127"/>
                    <a:pt x="15948" y="9532"/>
                  </a:cubicBezTo>
                  <a:cubicBezTo>
                    <a:pt x="15617" y="9935"/>
                    <a:pt x="15260" y="10318"/>
                    <a:pt x="14880" y="10677"/>
                  </a:cubicBezTo>
                  <a:cubicBezTo>
                    <a:pt x="14925" y="9914"/>
                    <a:pt x="14925" y="9149"/>
                    <a:pt x="14880" y="8386"/>
                  </a:cubicBezTo>
                  <a:close/>
                  <a:moveTo>
                    <a:pt x="4897" y="8386"/>
                  </a:moveTo>
                  <a:lnTo>
                    <a:pt x="4897" y="8386"/>
                  </a:lnTo>
                  <a:cubicBezTo>
                    <a:pt x="4851" y="9149"/>
                    <a:pt x="4851" y="9914"/>
                    <a:pt x="4897" y="10677"/>
                  </a:cubicBezTo>
                  <a:cubicBezTo>
                    <a:pt x="4518" y="10318"/>
                    <a:pt x="4160" y="9935"/>
                    <a:pt x="3830" y="9532"/>
                  </a:cubicBezTo>
                  <a:cubicBezTo>
                    <a:pt x="4160" y="9127"/>
                    <a:pt x="4518" y="8744"/>
                    <a:pt x="4897" y="8386"/>
                  </a:cubicBezTo>
                  <a:close/>
                  <a:moveTo>
                    <a:pt x="9889" y="5177"/>
                  </a:moveTo>
                  <a:cubicBezTo>
                    <a:pt x="11232" y="5742"/>
                    <a:pt x="12500" y="6473"/>
                    <a:pt x="13662" y="7354"/>
                  </a:cubicBezTo>
                  <a:cubicBezTo>
                    <a:pt x="13843" y="8800"/>
                    <a:pt x="13843" y="10263"/>
                    <a:pt x="13662" y="11709"/>
                  </a:cubicBezTo>
                  <a:cubicBezTo>
                    <a:pt x="12500" y="12590"/>
                    <a:pt x="11232" y="13320"/>
                    <a:pt x="9889" y="13887"/>
                  </a:cubicBezTo>
                  <a:cubicBezTo>
                    <a:pt x="8545" y="13320"/>
                    <a:pt x="7278" y="12590"/>
                    <a:pt x="6115" y="11709"/>
                  </a:cubicBezTo>
                  <a:cubicBezTo>
                    <a:pt x="5933" y="10263"/>
                    <a:pt x="5933" y="8800"/>
                    <a:pt x="6115" y="7354"/>
                  </a:cubicBezTo>
                  <a:cubicBezTo>
                    <a:pt x="7278" y="6474"/>
                    <a:pt x="8545" y="5742"/>
                    <a:pt x="9889" y="5177"/>
                  </a:cubicBezTo>
                  <a:close/>
                  <a:moveTo>
                    <a:pt x="6401" y="13280"/>
                  </a:moveTo>
                  <a:lnTo>
                    <a:pt x="6401" y="13280"/>
                  </a:lnTo>
                  <a:cubicBezTo>
                    <a:pt x="7039" y="13702"/>
                    <a:pt x="7701" y="14084"/>
                    <a:pt x="8385" y="14425"/>
                  </a:cubicBezTo>
                  <a:cubicBezTo>
                    <a:pt x="7885" y="14576"/>
                    <a:pt x="7375" y="14692"/>
                    <a:pt x="6859" y="14778"/>
                  </a:cubicBezTo>
                  <a:cubicBezTo>
                    <a:pt x="6674" y="14289"/>
                    <a:pt x="6520" y="13788"/>
                    <a:pt x="6401" y="13280"/>
                  </a:cubicBezTo>
                  <a:close/>
                  <a:moveTo>
                    <a:pt x="13377" y="13280"/>
                  </a:moveTo>
                  <a:cubicBezTo>
                    <a:pt x="13256" y="13788"/>
                    <a:pt x="13104" y="14289"/>
                    <a:pt x="12918" y="14778"/>
                  </a:cubicBezTo>
                  <a:cubicBezTo>
                    <a:pt x="12403" y="14692"/>
                    <a:pt x="11893" y="14576"/>
                    <a:pt x="11392" y="14425"/>
                  </a:cubicBezTo>
                  <a:cubicBezTo>
                    <a:pt x="12075" y="14084"/>
                    <a:pt x="12739" y="13702"/>
                    <a:pt x="13377" y="13280"/>
                  </a:cubicBezTo>
                  <a:close/>
                  <a:moveTo>
                    <a:pt x="16620" y="10467"/>
                  </a:moveTo>
                  <a:lnTo>
                    <a:pt x="16620" y="10467"/>
                  </a:lnTo>
                  <a:cubicBezTo>
                    <a:pt x="18256" y="13094"/>
                    <a:pt x="17316" y="14894"/>
                    <a:pt x="14326" y="14894"/>
                  </a:cubicBezTo>
                  <a:cubicBezTo>
                    <a:pt x="14242" y="14894"/>
                    <a:pt x="14156" y="14893"/>
                    <a:pt x="14069" y="14890"/>
                  </a:cubicBezTo>
                  <a:cubicBezTo>
                    <a:pt x="14345" y="14108"/>
                    <a:pt x="14561" y="13240"/>
                    <a:pt x="14706" y="12309"/>
                  </a:cubicBezTo>
                  <a:cubicBezTo>
                    <a:pt x="15427" y="11726"/>
                    <a:pt x="16073" y="11106"/>
                    <a:pt x="16620" y="10467"/>
                  </a:cubicBezTo>
                  <a:close/>
                  <a:moveTo>
                    <a:pt x="3158" y="10467"/>
                  </a:moveTo>
                  <a:lnTo>
                    <a:pt x="3158" y="10467"/>
                  </a:lnTo>
                  <a:cubicBezTo>
                    <a:pt x="3705" y="11106"/>
                    <a:pt x="4349" y="11726"/>
                    <a:pt x="5071" y="12309"/>
                  </a:cubicBezTo>
                  <a:cubicBezTo>
                    <a:pt x="5216" y="13240"/>
                    <a:pt x="5432" y="14108"/>
                    <a:pt x="5709" y="14890"/>
                  </a:cubicBezTo>
                  <a:cubicBezTo>
                    <a:pt x="5621" y="14893"/>
                    <a:pt x="5536" y="14894"/>
                    <a:pt x="5452" y="14894"/>
                  </a:cubicBezTo>
                  <a:cubicBezTo>
                    <a:pt x="2471" y="14894"/>
                    <a:pt x="1515" y="13104"/>
                    <a:pt x="3158" y="10467"/>
                  </a:cubicBezTo>
                  <a:close/>
                  <a:moveTo>
                    <a:pt x="9889" y="15088"/>
                  </a:moveTo>
                  <a:cubicBezTo>
                    <a:pt x="10754" y="15423"/>
                    <a:pt x="11615" y="15673"/>
                    <a:pt x="12443" y="15827"/>
                  </a:cubicBezTo>
                  <a:cubicBezTo>
                    <a:pt x="11696" y="17225"/>
                    <a:pt x="10793" y="17937"/>
                    <a:pt x="9887" y="17937"/>
                  </a:cubicBezTo>
                  <a:cubicBezTo>
                    <a:pt x="8991" y="17937"/>
                    <a:pt x="8091" y="17242"/>
                    <a:pt x="7335" y="15827"/>
                  </a:cubicBezTo>
                  <a:cubicBezTo>
                    <a:pt x="8161" y="15673"/>
                    <a:pt x="9022" y="15423"/>
                    <a:pt x="9889" y="15088"/>
                  </a:cubicBezTo>
                  <a:close/>
                  <a:moveTo>
                    <a:pt x="9889" y="0"/>
                  </a:moveTo>
                  <a:cubicBezTo>
                    <a:pt x="8518" y="0"/>
                    <a:pt x="7147" y="1027"/>
                    <a:pt x="6160" y="3079"/>
                  </a:cubicBezTo>
                  <a:cubicBezTo>
                    <a:pt x="5920" y="3060"/>
                    <a:pt x="5689" y="3051"/>
                    <a:pt x="5465" y="3051"/>
                  </a:cubicBezTo>
                  <a:cubicBezTo>
                    <a:pt x="1439" y="3051"/>
                    <a:pt x="1" y="5980"/>
                    <a:pt x="2437" y="9530"/>
                  </a:cubicBezTo>
                  <a:cubicBezTo>
                    <a:pt x="12" y="13067"/>
                    <a:pt x="1427" y="16011"/>
                    <a:pt x="5464" y="16011"/>
                  </a:cubicBezTo>
                  <a:cubicBezTo>
                    <a:pt x="5688" y="16011"/>
                    <a:pt x="5920" y="16002"/>
                    <a:pt x="6160" y="15984"/>
                  </a:cubicBezTo>
                  <a:cubicBezTo>
                    <a:pt x="7146" y="18036"/>
                    <a:pt x="8517" y="19062"/>
                    <a:pt x="9888" y="19062"/>
                  </a:cubicBezTo>
                  <a:cubicBezTo>
                    <a:pt x="11260" y="19062"/>
                    <a:pt x="12631" y="18036"/>
                    <a:pt x="13618" y="15984"/>
                  </a:cubicBezTo>
                  <a:cubicBezTo>
                    <a:pt x="13857" y="16002"/>
                    <a:pt x="14089" y="16011"/>
                    <a:pt x="14313" y="16011"/>
                  </a:cubicBezTo>
                  <a:cubicBezTo>
                    <a:pt x="18331" y="16011"/>
                    <a:pt x="19781" y="13088"/>
                    <a:pt x="17342" y="9530"/>
                  </a:cubicBezTo>
                  <a:cubicBezTo>
                    <a:pt x="19770" y="5991"/>
                    <a:pt x="18346" y="3051"/>
                    <a:pt x="14314" y="3051"/>
                  </a:cubicBezTo>
                  <a:cubicBezTo>
                    <a:pt x="14090" y="3051"/>
                    <a:pt x="13858" y="3060"/>
                    <a:pt x="13618" y="3079"/>
                  </a:cubicBezTo>
                  <a:cubicBezTo>
                    <a:pt x="12631" y="1026"/>
                    <a:pt x="11260" y="0"/>
                    <a:pt x="9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5" name="Google Shape;7785;p73"/>
          <p:cNvGrpSpPr/>
          <p:nvPr/>
        </p:nvGrpSpPr>
        <p:grpSpPr>
          <a:xfrm>
            <a:off x="7830456" y="2324746"/>
            <a:ext cx="279865" cy="367403"/>
            <a:chOff x="2721672" y="1830909"/>
            <a:chExt cx="292562" cy="384072"/>
          </a:xfrm>
        </p:grpSpPr>
        <p:sp>
          <p:nvSpPr>
            <p:cNvPr id="7786" name="Google Shape;7786;p73"/>
            <p:cNvSpPr/>
            <p:nvPr/>
          </p:nvSpPr>
          <p:spPr>
            <a:xfrm>
              <a:off x="2721672" y="1830909"/>
              <a:ext cx="292562" cy="384072"/>
            </a:xfrm>
            <a:custGeom>
              <a:avLst/>
              <a:gdLst/>
              <a:ahLst/>
              <a:cxnLst/>
              <a:rect l="l" t="t" r="r" b="b"/>
              <a:pathLst>
                <a:path w="14521" h="19063" extrusionOk="0">
                  <a:moveTo>
                    <a:pt x="12288" y="1118"/>
                  </a:moveTo>
                  <a:lnTo>
                    <a:pt x="12288" y="3353"/>
                  </a:lnTo>
                  <a:lnTo>
                    <a:pt x="2234" y="3353"/>
                  </a:lnTo>
                  <a:lnTo>
                    <a:pt x="2234" y="1118"/>
                  </a:lnTo>
                  <a:close/>
                  <a:moveTo>
                    <a:pt x="11170" y="4469"/>
                  </a:moveTo>
                  <a:lnTo>
                    <a:pt x="11170" y="5585"/>
                  </a:lnTo>
                  <a:lnTo>
                    <a:pt x="3352" y="5585"/>
                  </a:lnTo>
                  <a:lnTo>
                    <a:pt x="3352" y="4469"/>
                  </a:lnTo>
                  <a:close/>
                  <a:moveTo>
                    <a:pt x="12473" y="6703"/>
                  </a:moveTo>
                  <a:cubicBezTo>
                    <a:pt x="12987" y="6703"/>
                    <a:pt x="13403" y="7120"/>
                    <a:pt x="13404" y="7634"/>
                  </a:cubicBezTo>
                  <a:lnTo>
                    <a:pt x="13404" y="17015"/>
                  </a:lnTo>
                  <a:cubicBezTo>
                    <a:pt x="13404" y="17529"/>
                    <a:pt x="12987" y="17946"/>
                    <a:pt x="12473" y="17946"/>
                  </a:cubicBezTo>
                  <a:lnTo>
                    <a:pt x="2049" y="17946"/>
                  </a:lnTo>
                  <a:cubicBezTo>
                    <a:pt x="1535" y="17946"/>
                    <a:pt x="1120" y="17529"/>
                    <a:pt x="1118" y="17015"/>
                  </a:cubicBezTo>
                  <a:lnTo>
                    <a:pt x="1118" y="7634"/>
                  </a:lnTo>
                  <a:cubicBezTo>
                    <a:pt x="1120" y="7120"/>
                    <a:pt x="1535" y="6703"/>
                    <a:pt x="2049" y="6703"/>
                  </a:cubicBezTo>
                  <a:close/>
                  <a:moveTo>
                    <a:pt x="1677" y="0"/>
                  </a:moveTo>
                  <a:cubicBezTo>
                    <a:pt x="1368" y="0"/>
                    <a:pt x="1118" y="252"/>
                    <a:pt x="1118" y="559"/>
                  </a:cubicBezTo>
                  <a:lnTo>
                    <a:pt x="1118" y="3910"/>
                  </a:lnTo>
                  <a:cubicBezTo>
                    <a:pt x="1118" y="4219"/>
                    <a:pt x="1368" y="4469"/>
                    <a:pt x="1677" y="4469"/>
                  </a:cubicBezTo>
                  <a:lnTo>
                    <a:pt x="2234" y="4469"/>
                  </a:lnTo>
                  <a:lnTo>
                    <a:pt x="2234" y="5585"/>
                  </a:lnTo>
                  <a:lnTo>
                    <a:pt x="2048" y="5585"/>
                  </a:lnTo>
                  <a:cubicBezTo>
                    <a:pt x="918" y="5587"/>
                    <a:pt x="2" y="6503"/>
                    <a:pt x="0" y="7633"/>
                  </a:cubicBezTo>
                  <a:lnTo>
                    <a:pt x="0" y="17015"/>
                  </a:lnTo>
                  <a:cubicBezTo>
                    <a:pt x="2" y="18145"/>
                    <a:pt x="918" y="19061"/>
                    <a:pt x="2048" y="19063"/>
                  </a:cubicBezTo>
                  <a:lnTo>
                    <a:pt x="12473" y="19063"/>
                  </a:lnTo>
                  <a:cubicBezTo>
                    <a:pt x="13603" y="19061"/>
                    <a:pt x="14519" y="18145"/>
                    <a:pt x="14521" y="17015"/>
                  </a:cubicBezTo>
                  <a:lnTo>
                    <a:pt x="14521" y="7634"/>
                  </a:lnTo>
                  <a:cubicBezTo>
                    <a:pt x="14519" y="6503"/>
                    <a:pt x="13603" y="5587"/>
                    <a:pt x="12473" y="5585"/>
                  </a:cubicBezTo>
                  <a:lnTo>
                    <a:pt x="12286" y="5585"/>
                  </a:lnTo>
                  <a:lnTo>
                    <a:pt x="12286" y="4469"/>
                  </a:lnTo>
                  <a:lnTo>
                    <a:pt x="12845" y="4469"/>
                  </a:lnTo>
                  <a:cubicBezTo>
                    <a:pt x="13153" y="4469"/>
                    <a:pt x="13404" y="4219"/>
                    <a:pt x="13404" y="3910"/>
                  </a:cubicBezTo>
                  <a:lnTo>
                    <a:pt x="13404" y="559"/>
                  </a:lnTo>
                  <a:cubicBezTo>
                    <a:pt x="13404" y="252"/>
                    <a:pt x="13153" y="0"/>
                    <a:pt x="128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3"/>
            <p:cNvSpPr/>
            <p:nvPr/>
          </p:nvSpPr>
          <p:spPr>
            <a:xfrm>
              <a:off x="2789206" y="1988443"/>
              <a:ext cx="157594" cy="180058"/>
            </a:xfrm>
            <a:custGeom>
              <a:avLst/>
              <a:gdLst/>
              <a:ahLst/>
              <a:cxnLst/>
              <a:rect l="l" t="t" r="r" b="b"/>
              <a:pathLst>
                <a:path w="7822" h="8937" extrusionOk="0">
                  <a:moveTo>
                    <a:pt x="3911" y="1117"/>
                  </a:moveTo>
                  <a:cubicBezTo>
                    <a:pt x="5454" y="1117"/>
                    <a:pt x="6703" y="2367"/>
                    <a:pt x="6703" y="3910"/>
                  </a:cubicBezTo>
                  <a:lnTo>
                    <a:pt x="6702" y="5027"/>
                  </a:lnTo>
                  <a:cubicBezTo>
                    <a:pt x="6702" y="5335"/>
                    <a:pt x="6451" y="5584"/>
                    <a:pt x="6143" y="5584"/>
                  </a:cubicBezTo>
                  <a:cubicBezTo>
                    <a:pt x="5835" y="5584"/>
                    <a:pt x="5584" y="5835"/>
                    <a:pt x="5585" y="6143"/>
                  </a:cubicBezTo>
                  <a:lnTo>
                    <a:pt x="5585" y="7259"/>
                  </a:lnTo>
                  <a:cubicBezTo>
                    <a:pt x="5584" y="7569"/>
                    <a:pt x="5334" y="7818"/>
                    <a:pt x="5026" y="7818"/>
                  </a:cubicBezTo>
                  <a:lnTo>
                    <a:pt x="2792" y="7818"/>
                  </a:lnTo>
                  <a:cubicBezTo>
                    <a:pt x="2484" y="7818"/>
                    <a:pt x="2235" y="7569"/>
                    <a:pt x="2233" y="7259"/>
                  </a:cubicBezTo>
                  <a:lnTo>
                    <a:pt x="2233" y="6145"/>
                  </a:lnTo>
                  <a:cubicBezTo>
                    <a:pt x="2235" y="5835"/>
                    <a:pt x="1984" y="5586"/>
                    <a:pt x="1676" y="5586"/>
                  </a:cubicBezTo>
                  <a:cubicBezTo>
                    <a:pt x="1368" y="5586"/>
                    <a:pt x="1117" y="5335"/>
                    <a:pt x="1117" y="5027"/>
                  </a:cubicBezTo>
                  <a:lnTo>
                    <a:pt x="1117" y="3952"/>
                  </a:lnTo>
                  <a:cubicBezTo>
                    <a:pt x="1117" y="2395"/>
                    <a:pt x="2369" y="1117"/>
                    <a:pt x="3908" y="1117"/>
                  </a:cubicBezTo>
                  <a:cubicBezTo>
                    <a:pt x="3909" y="1117"/>
                    <a:pt x="3910" y="1117"/>
                    <a:pt x="3911" y="1117"/>
                  </a:cubicBezTo>
                  <a:close/>
                  <a:moveTo>
                    <a:pt x="3913" y="1"/>
                  </a:moveTo>
                  <a:cubicBezTo>
                    <a:pt x="3902" y="1"/>
                    <a:pt x="3891" y="1"/>
                    <a:pt x="3880" y="1"/>
                  </a:cubicBezTo>
                  <a:cubicBezTo>
                    <a:pt x="1740" y="17"/>
                    <a:pt x="0" y="1790"/>
                    <a:pt x="0" y="3952"/>
                  </a:cubicBezTo>
                  <a:lnTo>
                    <a:pt x="0" y="5027"/>
                  </a:lnTo>
                  <a:cubicBezTo>
                    <a:pt x="0" y="5737"/>
                    <a:pt x="449" y="6369"/>
                    <a:pt x="1117" y="6606"/>
                  </a:cubicBezTo>
                  <a:lnTo>
                    <a:pt x="1117" y="7261"/>
                  </a:lnTo>
                  <a:cubicBezTo>
                    <a:pt x="1118" y="8185"/>
                    <a:pt x="1867" y="8935"/>
                    <a:pt x="2792" y="8936"/>
                  </a:cubicBezTo>
                  <a:lnTo>
                    <a:pt x="5026" y="8936"/>
                  </a:lnTo>
                  <a:cubicBezTo>
                    <a:pt x="5951" y="8935"/>
                    <a:pt x="6702" y="8186"/>
                    <a:pt x="6703" y="7261"/>
                  </a:cubicBezTo>
                  <a:lnTo>
                    <a:pt x="6703" y="6606"/>
                  </a:lnTo>
                  <a:cubicBezTo>
                    <a:pt x="7371" y="6369"/>
                    <a:pt x="7818" y="5737"/>
                    <a:pt x="7820" y="5027"/>
                  </a:cubicBezTo>
                  <a:lnTo>
                    <a:pt x="7820" y="3910"/>
                  </a:lnTo>
                  <a:cubicBezTo>
                    <a:pt x="7821" y="1750"/>
                    <a:pt x="6069" y="1"/>
                    <a:pt x="3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73"/>
            <p:cNvSpPr/>
            <p:nvPr/>
          </p:nvSpPr>
          <p:spPr>
            <a:xfrm>
              <a:off x="2830387" y="2055957"/>
              <a:ext cx="26353" cy="22525"/>
            </a:xfrm>
            <a:custGeom>
              <a:avLst/>
              <a:gdLst/>
              <a:ahLst/>
              <a:cxnLst/>
              <a:rect l="l" t="t" r="r" b="b"/>
              <a:pathLst>
                <a:path w="1308" h="1118" extrusionOk="0">
                  <a:moveTo>
                    <a:pt x="748" y="0"/>
                  </a:moveTo>
                  <a:cubicBezTo>
                    <a:pt x="250" y="0"/>
                    <a:pt x="1" y="603"/>
                    <a:pt x="354" y="954"/>
                  </a:cubicBezTo>
                  <a:cubicBezTo>
                    <a:pt x="460" y="1061"/>
                    <a:pt x="603" y="1118"/>
                    <a:pt x="749" y="1118"/>
                  </a:cubicBezTo>
                  <a:cubicBezTo>
                    <a:pt x="821" y="1118"/>
                    <a:pt x="893" y="1104"/>
                    <a:pt x="962" y="1075"/>
                  </a:cubicBezTo>
                  <a:cubicBezTo>
                    <a:pt x="1171" y="988"/>
                    <a:pt x="1307" y="785"/>
                    <a:pt x="1307" y="559"/>
                  </a:cubicBezTo>
                  <a:cubicBezTo>
                    <a:pt x="1307" y="250"/>
                    <a:pt x="1056" y="0"/>
                    <a:pt x="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73"/>
            <p:cNvSpPr/>
            <p:nvPr/>
          </p:nvSpPr>
          <p:spPr>
            <a:xfrm>
              <a:off x="2875417" y="2055957"/>
              <a:ext cx="26333" cy="22525"/>
            </a:xfrm>
            <a:custGeom>
              <a:avLst/>
              <a:gdLst/>
              <a:ahLst/>
              <a:cxnLst/>
              <a:rect l="l" t="t" r="r" b="b"/>
              <a:pathLst>
                <a:path w="1307" h="1118" extrusionOk="0">
                  <a:moveTo>
                    <a:pt x="747" y="0"/>
                  </a:moveTo>
                  <a:cubicBezTo>
                    <a:pt x="250" y="0"/>
                    <a:pt x="0" y="601"/>
                    <a:pt x="351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5" y="785"/>
                    <a:pt x="1306" y="559"/>
                  </a:cubicBezTo>
                  <a:cubicBezTo>
                    <a:pt x="1305" y="250"/>
                    <a:pt x="1055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3"/>
            <p:cNvSpPr/>
            <p:nvPr/>
          </p:nvSpPr>
          <p:spPr>
            <a:xfrm>
              <a:off x="2852912" y="2100967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6" y="1"/>
                  </a:moveTo>
                  <a:cubicBezTo>
                    <a:pt x="250" y="1"/>
                    <a:pt x="1" y="601"/>
                    <a:pt x="352" y="954"/>
                  </a:cubicBezTo>
                  <a:cubicBezTo>
                    <a:pt x="459" y="1060"/>
                    <a:pt x="603" y="1117"/>
                    <a:pt x="748" y="1117"/>
                  </a:cubicBezTo>
                  <a:cubicBezTo>
                    <a:pt x="820" y="1117"/>
                    <a:pt x="892" y="1103"/>
                    <a:pt x="960" y="1075"/>
                  </a:cubicBezTo>
                  <a:cubicBezTo>
                    <a:pt x="1169" y="988"/>
                    <a:pt x="1305" y="785"/>
                    <a:pt x="1305" y="560"/>
                  </a:cubicBezTo>
                  <a:cubicBezTo>
                    <a:pt x="1305" y="250"/>
                    <a:pt x="1056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1" name="Google Shape;7791;p73"/>
          <p:cNvGrpSpPr/>
          <p:nvPr/>
        </p:nvGrpSpPr>
        <p:grpSpPr>
          <a:xfrm>
            <a:off x="7063512" y="2324766"/>
            <a:ext cx="279865" cy="367365"/>
            <a:chOff x="2345498" y="1877229"/>
            <a:chExt cx="292562" cy="384031"/>
          </a:xfrm>
        </p:grpSpPr>
        <p:sp>
          <p:nvSpPr>
            <p:cNvPr id="7792" name="Google Shape;7792;p73"/>
            <p:cNvSpPr/>
            <p:nvPr/>
          </p:nvSpPr>
          <p:spPr>
            <a:xfrm>
              <a:off x="2345498" y="1877229"/>
              <a:ext cx="292562" cy="384031"/>
            </a:xfrm>
            <a:custGeom>
              <a:avLst/>
              <a:gdLst/>
              <a:ahLst/>
              <a:cxnLst/>
              <a:rect l="l" t="t" r="r" b="b"/>
              <a:pathLst>
                <a:path w="14521" h="19061" extrusionOk="0">
                  <a:moveTo>
                    <a:pt x="12846" y="1116"/>
                  </a:moveTo>
                  <a:cubicBezTo>
                    <a:pt x="13153" y="1118"/>
                    <a:pt x="13403" y="1367"/>
                    <a:pt x="13403" y="1675"/>
                  </a:cubicBezTo>
                  <a:lnTo>
                    <a:pt x="13403" y="7855"/>
                  </a:lnTo>
                  <a:lnTo>
                    <a:pt x="1118" y="7855"/>
                  </a:lnTo>
                  <a:lnTo>
                    <a:pt x="1118" y="1675"/>
                  </a:lnTo>
                  <a:cubicBezTo>
                    <a:pt x="1118" y="1367"/>
                    <a:pt x="1368" y="1118"/>
                    <a:pt x="1676" y="1116"/>
                  </a:cubicBezTo>
                  <a:close/>
                  <a:moveTo>
                    <a:pt x="3351" y="8973"/>
                  </a:moveTo>
                  <a:lnTo>
                    <a:pt x="3351" y="11207"/>
                  </a:lnTo>
                  <a:lnTo>
                    <a:pt x="1118" y="11207"/>
                  </a:lnTo>
                  <a:lnTo>
                    <a:pt x="1118" y="8973"/>
                  </a:lnTo>
                  <a:close/>
                  <a:moveTo>
                    <a:pt x="6702" y="8973"/>
                  </a:moveTo>
                  <a:lnTo>
                    <a:pt x="6702" y="11207"/>
                  </a:lnTo>
                  <a:lnTo>
                    <a:pt x="4469" y="11207"/>
                  </a:lnTo>
                  <a:lnTo>
                    <a:pt x="4469" y="8973"/>
                  </a:lnTo>
                  <a:close/>
                  <a:moveTo>
                    <a:pt x="10052" y="8973"/>
                  </a:moveTo>
                  <a:lnTo>
                    <a:pt x="10052" y="11207"/>
                  </a:lnTo>
                  <a:lnTo>
                    <a:pt x="7820" y="11207"/>
                  </a:lnTo>
                  <a:lnTo>
                    <a:pt x="7820" y="8973"/>
                  </a:lnTo>
                  <a:close/>
                  <a:moveTo>
                    <a:pt x="13403" y="8973"/>
                  </a:moveTo>
                  <a:lnTo>
                    <a:pt x="13403" y="11207"/>
                  </a:lnTo>
                  <a:lnTo>
                    <a:pt x="11170" y="11207"/>
                  </a:lnTo>
                  <a:lnTo>
                    <a:pt x="11170" y="8973"/>
                  </a:lnTo>
                  <a:close/>
                  <a:moveTo>
                    <a:pt x="3351" y="12324"/>
                  </a:moveTo>
                  <a:lnTo>
                    <a:pt x="3351" y="14556"/>
                  </a:lnTo>
                  <a:lnTo>
                    <a:pt x="1118" y="14556"/>
                  </a:lnTo>
                  <a:lnTo>
                    <a:pt x="1118" y="12324"/>
                  </a:lnTo>
                  <a:close/>
                  <a:moveTo>
                    <a:pt x="6702" y="12324"/>
                  </a:moveTo>
                  <a:lnTo>
                    <a:pt x="6702" y="14556"/>
                  </a:lnTo>
                  <a:lnTo>
                    <a:pt x="4469" y="14556"/>
                  </a:lnTo>
                  <a:lnTo>
                    <a:pt x="4469" y="12324"/>
                  </a:lnTo>
                  <a:close/>
                  <a:moveTo>
                    <a:pt x="10052" y="12324"/>
                  </a:moveTo>
                  <a:lnTo>
                    <a:pt x="10052" y="14558"/>
                  </a:lnTo>
                  <a:lnTo>
                    <a:pt x="7820" y="14558"/>
                  </a:lnTo>
                  <a:lnTo>
                    <a:pt x="7820" y="12324"/>
                  </a:lnTo>
                  <a:close/>
                  <a:moveTo>
                    <a:pt x="3351" y="15674"/>
                  </a:moveTo>
                  <a:lnTo>
                    <a:pt x="3351" y="17944"/>
                  </a:lnTo>
                  <a:lnTo>
                    <a:pt x="1676" y="17944"/>
                  </a:lnTo>
                  <a:cubicBezTo>
                    <a:pt x="1368" y="17944"/>
                    <a:pt x="1118" y="17695"/>
                    <a:pt x="1118" y="17385"/>
                  </a:cubicBezTo>
                  <a:lnTo>
                    <a:pt x="1118" y="15674"/>
                  </a:lnTo>
                  <a:close/>
                  <a:moveTo>
                    <a:pt x="13403" y="12324"/>
                  </a:moveTo>
                  <a:lnTo>
                    <a:pt x="13403" y="17385"/>
                  </a:lnTo>
                  <a:cubicBezTo>
                    <a:pt x="13403" y="17693"/>
                    <a:pt x="13153" y="17943"/>
                    <a:pt x="12846" y="17944"/>
                  </a:cubicBezTo>
                  <a:lnTo>
                    <a:pt x="11170" y="17944"/>
                  </a:lnTo>
                  <a:lnTo>
                    <a:pt x="11170" y="12324"/>
                  </a:lnTo>
                  <a:close/>
                  <a:moveTo>
                    <a:pt x="6702" y="15674"/>
                  </a:moveTo>
                  <a:lnTo>
                    <a:pt x="6702" y="17946"/>
                  </a:lnTo>
                  <a:lnTo>
                    <a:pt x="4469" y="17946"/>
                  </a:lnTo>
                  <a:lnTo>
                    <a:pt x="4469" y="15674"/>
                  </a:lnTo>
                  <a:close/>
                  <a:moveTo>
                    <a:pt x="10052" y="15674"/>
                  </a:moveTo>
                  <a:lnTo>
                    <a:pt x="10052" y="17946"/>
                  </a:lnTo>
                  <a:lnTo>
                    <a:pt x="7820" y="17946"/>
                  </a:lnTo>
                  <a:lnTo>
                    <a:pt x="7820" y="15674"/>
                  </a:lnTo>
                  <a:close/>
                  <a:moveTo>
                    <a:pt x="1676" y="0"/>
                  </a:moveTo>
                  <a:cubicBezTo>
                    <a:pt x="752" y="1"/>
                    <a:pt x="2" y="750"/>
                    <a:pt x="0" y="1675"/>
                  </a:cubicBezTo>
                  <a:lnTo>
                    <a:pt x="0" y="17385"/>
                  </a:lnTo>
                  <a:cubicBezTo>
                    <a:pt x="2" y="18311"/>
                    <a:pt x="752" y="19061"/>
                    <a:pt x="1676" y="19061"/>
                  </a:cubicBezTo>
                  <a:lnTo>
                    <a:pt x="12846" y="19061"/>
                  </a:lnTo>
                  <a:cubicBezTo>
                    <a:pt x="13771" y="19061"/>
                    <a:pt x="14519" y="18311"/>
                    <a:pt x="14521" y="17385"/>
                  </a:cubicBezTo>
                  <a:lnTo>
                    <a:pt x="14521" y="1675"/>
                  </a:lnTo>
                  <a:cubicBezTo>
                    <a:pt x="14519" y="750"/>
                    <a:pt x="13771" y="1"/>
                    <a:pt x="128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73"/>
            <p:cNvSpPr/>
            <p:nvPr/>
          </p:nvSpPr>
          <p:spPr>
            <a:xfrm>
              <a:off x="2525536" y="1922963"/>
              <a:ext cx="68280" cy="90039"/>
            </a:xfrm>
            <a:custGeom>
              <a:avLst/>
              <a:gdLst/>
              <a:ahLst/>
              <a:cxnLst/>
              <a:rect l="l" t="t" r="r" b="b"/>
              <a:pathLst>
                <a:path w="3389" h="4469" extrusionOk="0">
                  <a:moveTo>
                    <a:pt x="1917" y="1118"/>
                  </a:moveTo>
                  <a:cubicBezTo>
                    <a:pt x="2113" y="1118"/>
                    <a:pt x="2270" y="1276"/>
                    <a:pt x="2272" y="1472"/>
                  </a:cubicBezTo>
                  <a:lnTo>
                    <a:pt x="2272" y="2998"/>
                  </a:lnTo>
                  <a:cubicBezTo>
                    <a:pt x="2270" y="3192"/>
                    <a:pt x="2112" y="3351"/>
                    <a:pt x="1917" y="3351"/>
                  </a:cubicBezTo>
                  <a:lnTo>
                    <a:pt x="1471" y="3351"/>
                  </a:lnTo>
                  <a:cubicBezTo>
                    <a:pt x="1275" y="3351"/>
                    <a:pt x="1118" y="3192"/>
                    <a:pt x="1116" y="2997"/>
                  </a:cubicBezTo>
                  <a:lnTo>
                    <a:pt x="1116" y="1472"/>
                  </a:lnTo>
                  <a:cubicBezTo>
                    <a:pt x="1118" y="1276"/>
                    <a:pt x="1275" y="1118"/>
                    <a:pt x="1471" y="1118"/>
                  </a:cubicBezTo>
                  <a:close/>
                  <a:moveTo>
                    <a:pt x="1471" y="0"/>
                  </a:moveTo>
                  <a:cubicBezTo>
                    <a:pt x="659" y="2"/>
                    <a:pt x="2" y="659"/>
                    <a:pt x="0" y="1472"/>
                  </a:cubicBezTo>
                  <a:lnTo>
                    <a:pt x="0" y="2998"/>
                  </a:lnTo>
                  <a:cubicBezTo>
                    <a:pt x="2" y="3810"/>
                    <a:pt x="659" y="4467"/>
                    <a:pt x="1471" y="4469"/>
                  </a:cubicBezTo>
                  <a:lnTo>
                    <a:pt x="1917" y="4469"/>
                  </a:lnTo>
                  <a:cubicBezTo>
                    <a:pt x="2729" y="4467"/>
                    <a:pt x="3387" y="3810"/>
                    <a:pt x="3388" y="2998"/>
                  </a:cubicBezTo>
                  <a:lnTo>
                    <a:pt x="3388" y="1472"/>
                  </a:lnTo>
                  <a:cubicBezTo>
                    <a:pt x="3387" y="659"/>
                    <a:pt x="2729" y="2"/>
                    <a:pt x="19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4" name="Google Shape;7794;p73"/>
          <p:cNvSpPr/>
          <p:nvPr/>
        </p:nvSpPr>
        <p:spPr>
          <a:xfrm>
            <a:off x="6274991" y="2325142"/>
            <a:ext cx="369185" cy="366612"/>
          </a:xfrm>
          <a:custGeom>
            <a:avLst/>
            <a:gdLst/>
            <a:ahLst/>
            <a:cxnLst/>
            <a:rect l="l" t="t" r="r" b="b"/>
            <a:pathLst>
              <a:path w="19161" h="19025" extrusionOk="0">
                <a:moveTo>
                  <a:pt x="17394" y="1115"/>
                </a:moveTo>
                <a:lnTo>
                  <a:pt x="11052" y="8918"/>
                </a:lnTo>
                <a:cubicBezTo>
                  <a:pt x="8348" y="8918"/>
                  <a:pt x="8244" y="8919"/>
                  <a:pt x="8241" y="8919"/>
                </a:cubicBezTo>
                <a:lnTo>
                  <a:pt x="8241" y="8919"/>
                </a:lnTo>
                <a:lnTo>
                  <a:pt x="1900" y="1115"/>
                </a:lnTo>
                <a:close/>
                <a:moveTo>
                  <a:pt x="10761" y="10033"/>
                </a:moveTo>
                <a:lnTo>
                  <a:pt x="10761" y="16450"/>
                </a:lnTo>
                <a:lnTo>
                  <a:pt x="8531" y="17565"/>
                </a:lnTo>
                <a:lnTo>
                  <a:pt x="8531" y="10033"/>
                </a:lnTo>
                <a:close/>
                <a:moveTo>
                  <a:pt x="728" y="0"/>
                </a:moveTo>
                <a:cubicBezTo>
                  <a:pt x="261" y="0"/>
                  <a:pt x="1" y="546"/>
                  <a:pt x="297" y="909"/>
                </a:cubicBezTo>
                <a:lnTo>
                  <a:pt x="7416" y="9672"/>
                </a:lnTo>
                <a:lnTo>
                  <a:pt x="7416" y="18468"/>
                </a:lnTo>
                <a:cubicBezTo>
                  <a:pt x="7418" y="18790"/>
                  <a:pt x="7682" y="19025"/>
                  <a:pt x="7974" y="19025"/>
                </a:cubicBezTo>
                <a:cubicBezTo>
                  <a:pt x="8057" y="19025"/>
                  <a:pt x="8142" y="19006"/>
                  <a:pt x="8223" y="18965"/>
                </a:cubicBezTo>
                <a:lnTo>
                  <a:pt x="11568" y="17293"/>
                </a:lnTo>
                <a:cubicBezTo>
                  <a:pt x="11756" y="17199"/>
                  <a:pt x="11876" y="17006"/>
                  <a:pt x="11876" y="16795"/>
                </a:cubicBezTo>
                <a:lnTo>
                  <a:pt x="11876" y="9672"/>
                </a:lnTo>
                <a:lnTo>
                  <a:pt x="18997" y="910"/>
                </a:lnTo>
                <a:cubicBezTo>
                  <a:pt x="19132" y="743"/>
                  <a:pt x="19160" y="513"/>
                  <a:pt x="19068" y="318"/>
                </a:cubicBezTo>
                <a:cubicBezTo>
                  <a:pt x="18975" y="124"/>
                  <a:pt x="18779" y="0"/>
                  <a:pt x="1856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5" name="Google Shape;7795;p73"/>
          <p:cNvSpPr/>
          <p:nvPr/>
        </p:nvSpPr>
        <p:spPr>
          <a:xfrm>
            <a:off x="5516742" y="2324786"/>
            <a:ext cx="365871" cy="367325"/>
          </a:xfrm>
          <a:custGeom>
            <a:avLst/>
            <a:gdLst/>
            <a:ahLst/>
            <a:cxnLst/>
            <a:rect l="l" t="t" r="r" b="b"/>
            <a:pathLst>
              <a:path w="18989" h="19062" extrusionOk="0">
                <a:moveTo>
                  <a:pt x="16200" y="1118"/>
                </a:moveTo>
                <a:cubicBezTo>
                  <a:pt x="16650" y="1118"/>
                  <a:pt x="17056" y="1391"/>
                  <a:pt x="17228" y="1807"/>
                </a:cubicBezTo>
                <a:cubicBezTo>
                  <a:pt x="17401" y="2224"/>
                  <a:pt x="17305" y="2705"/>
                  <a:pt x="16986" y="3024"/>
                </a:cubicBezTo>
                <a:cubicBezTo>
                  <a:pt x="16773" y="3238"/>
                  <a:pt x="16487" y="3351"/>
                  <a:pt x="16197" y="3351"/>
                </a:cubicBezTo>
                <a:cubicBezTo>
                  <a:pt x="16053" y="3351"/>
                  <a:pt x="15907" y="3323"/>
                  <a:pt x="15769" y="3266"/>
                </a:cubicBezTo>
                <a:cubicBezTo>
                  <a:pt x="15352" y="3094"/>
                  <a:pt x="15080" y="2686"/>
                  <a:pt x="15080" y="2235"/>
                </a:cubicBezTo>
                <a:cubicBezTo>
                  <a:pt x="15080" y="1617"/>
                  <a:pt x="15579" y="1118"/>
                  <a:pt x="16197" y="1118"/>
                </a:cubicBezTo>
                <a:cubicBezTo>
                  <a:pt x="16198" y="1118"/>
                  <a:pt x="16199" y="1118"/>
                  <a:pt x="16200" y="1118"/>
                </a:cubicBezTo>
                <a:close/>
                <a:moveTo>
                  <a:pt x="2794" y="4542"/>
                </a:moveTo>
                <a:cubicBezTo>
                  <a:pt x="3010" y="4542"/>
                  <a:pt x="3228" y="4584"/>
                  <a:pt x="3435" y="4669"/>
                </a:cubicBezTo>
                <a:cubicBezTo>
                  <a:pt x="4061" y="4929"/>
                  <a:pt x="4469" y="5541"/>
                  <a:pt x="4469" y="6218"/>
                </a:cubicBezTo>
                <a:cubicBezTo>
                  <a:pt x="4468" y="7143"/>
                  <a:pt x="3717" y="7891"/>
                  <a:pt x="2794" y="7893"/>
                </a:cubicBezTo>
                <a:lnTo>
                  <a:pt x="2792" y="7893"/>
                </a:lnTo>
                <a:cubicBezTo>
                  <a:pt x="2115" y="7893"/>
                  <a:pt x="1504" y="7483"/>
                  <a:pt x="1246" y="6857"/>
                </a:cubicBezTo>
                <a:cubicBezTo>
                  <a:pt x="986" y="6232"/>
                  <a:pt x="1129" y="5511"/>
                  <a:pt x="1609" y="5032"/>
                </a:cubicBezTo>
                <a:cubicBezTo>
                  <a:pt x="1930" y="4712"/>
                  <a:pt x="2358" y="4542"/>
                  <a:pt x="2794" y="4542"/>
                </a:cubicBezTo>
                <a:close/>
                <a:moveTo>
                  <a:pt x="10612" y="5660"/>
                </a:moveTo>
                <a:cubicBezTo>
                  <a:pt x="12152" y="5660"/>
                  <a:pt x="13405" y="6911"/>
                  <a:pt x="13405" y="8452"/>
                </a:cubicBezTo>
                <a:cubicBezTo>
                  <a:pt x="13405" y="9993"/>
                  <a:pt x="12151" y="11244"/>
                  <a:pt x="10612" y="11244"/>
                </a:cubicBezTo>
                <a:cubicBezTo>
                  <a:pt x="9073" y="11244"/>
                  <a:pt x="7820" y="9992"/>
                  <a:pt x="7820" y="8451"/>
                </a:cubicBezTo>
                <a:lnTo>
                  <a:pt x="7820" y="8451"/>
                </a:lnTo>
                <a:cubicBezTo>
                  <a:pt x="7820" y="6912"/>
                  <a:pt x="9071" y="5660"/>
                  <a:pt x="10612" y="5660"/>
                </a:cubicBezTo>
                <a:close/>
                <a:moveTo>
                  <a:pt x="5622" y="14631"/>
                </a:moveTo>
                <a:cubicBezTo>
                  <a:pt x="5766" y="14631"/>
                  <a:pt x="5912" y="14659"/>
                  <a:pt x="6050" y="14717"/>
                </a:cubicBezTo>
                <a:cubicBezTo>
                  <a:pt x="6467" y="14890"/>
                  <a:pt x="6739" y="15297"/>
                  <a:pt x="6739" y="15749"/>
                </a:cubicBezTo>
                <a:cubicBezTo>
                  <a:pt x="6739" y="16365"/>
                  <a:pt x="6239" y="16866"/>
                  <a:pt x="5623" y="16866"/>
                </a:cubicBezTo>
                <a:cubicBezTo>
                  <a:pt x="5170" y="16866"/>
                  <a:pt x="4764" y="16594"/>
                  <a:pt x="4590" y="16177"/>
                </a:cubicBezTo>
                <a:cubicBezTo>
                  <a:pt x="4418" y="15758"/>
                  <a:pt x="4514" y="15279"/>
                  <a:pt x="4832" y="14959"/>
                </a:cubicBezTo>
                <a:cubicBezTo>
                  <a:pt x="5046" y="14745"/>
                  <a:pt x="5332" y="14631"/>
                  <a:pt x="5622" y="14631"/>
                </a:cubicBezTo>
                <a:close/>
                <a:moveTo>
                  <a:pt x="16196" y="14595"/>
                </a:moveTo>
                <a:cubicBezTo>
                  <a:pt x="16412" y="14595"/>
                  <a:pt x="16630" y="14637"/>
                  <a:pt x="16838" y="14723"/>
                </a:cubicBezTo>
                <a:cubicBezTo>
                  <a:pt x="17464" y="14981"/>
                  <a:pt x="17872" y="15593"/>
                  <a:pt x="17872" y="16270"/>
                </a:cubicBezTo>
                <a:cubicBezTo>
                  <a:pt x="17870" y="17195"/>
                  <a:pt x="17122" y="17945"/>
                  <a:pt x="16197" y="17945"/>
                </a:cubicBezTo>
                <a:cubicBezTo>
                  <a:pt x="15518" y="17945"/>
                  <a:pt x="14908" y="17537"/>
                  <a:pt x="14648" y="16911"/>
                </a:cubicBezTo>
                <a:cubicBezTo>
                  <a:pt x="14390" y="16284"/>
                  <a:pt x="14533" y="15564"/>
                  <a:pt x="15011" y="15086"/>
                </a:cubicBezTo>
                <a:cubicBezTo>
                  <a:pt x="15332" y="14765"/>
                  <a:pt x="15761" y="14595"/>
                  <a:pt x="16196" y="14595"/>
                </a:cubicBezTo>
                <a:close/>
                <a:moveTo>
                  <a:pt x="16197" y="0"/>
                </a:moveTo>
                <a:cubicBezTo>
                  <a:pt x="14403" y="0"/>
                  <a:pt x="13344" y="2018"/>
                  <a:pt x="14351" y="3490"/>
                </a:cubicBezTo>
                <a:lnTo>
                  <a:pt x="12803" y="5215"/>
                </a:lnTo>
                <a:cubicBezTo>
                  <a:pt x="12132" y="4759"/>
                  <a:pt x="11370" y="4542"/>
                  <a:pt x="10617" y="4542"/>
                </a:cubicBezTo>
                <a:cubicBezTo>
                  <a:pt x="9218" y="4542"/>
                  <a:pt x="7847" y="5292"/>
                  <a:pt x="7138" y="6657"/>
                </a:cubicBezTo>
                <a:lnTo>
                  <a:pt x="5584" y="6295"/>
                </a:lnTo>
                <a:cubicBezTo>
                  <a:pt x="5627" y="4714"/>
                  <a:pt x="4354" y="3424"/>
                  <a:pt x="2794" y="3424"/>
                </a:cubicBezTo>
                <a:cubicBezTo>
                  <a:pt x="1253" y="3424"/>
                  <a:pt x="1" y="4677"/>
                  <a:pt x="1" y="6218"/>
                </a:cubicBezTo>
                <a:cubicBezTo>
                  <a:pt x="1" y="7758"/>
                  <a:pt x="1253" y="9009"/>
                  <a:pt x="2794" y="9009"/>
                </a:cubicBezTo>
                <a:cubicBezTo>
                  <a:pt x="3883" y="9008"/>
                  <a:pt x="4874" y="8373"/>
                  <a:pt x="5330" y="7383"/>
                </a:cubicBezTo>
                <a:lnTo>
                  <a:pt x="6771" y="7720"/>
                </a:lnTo>
                <a:cubicBezTo>
                  <a:pt x="6517" y="9048"/>
                  <a:pt x="6970" y="10414"/>
                  <a:pt x="7968" y="11329"/>
                </a:cubicBezTo>
                <a:lnTo>
                  <a:pt x="6382" y="13648"/>
                </a:lnTo>
                <a:cubicBezTo>
                  <a:pt x="6128" y="13556"/>
                  <a:pt x="5872" y="13513"/>
                  <a:pt x="5621" y="13513"/>
                </a:cubicBezTo>
                <a:cubicBezTo>
                  <a:pt x="4439" y="13513"/>
                  <a:pt x="3389" y="14472"/>
                  <a:pt x="3389" y="15748"/>
                </a:cubicBezTo>
                <a:cubicBezTo>
                  <a:pt x="3390" y="16981"/>
                  <a:pt x="4390" y="17981"/>
                  <a:pt x="5623" y="17982"/>
                </a:cubicBezTo>
                <a:cubicBezTo>
                  <a:pt x="7539" y="17982"/>
                  <a:pt x="8561" y="15717"/>
                  <a:pt x="7304" y="14279"/>
                </a:cubicBezTo>
                <a:lnTo>
                  <a:pt x="8890" y="11959"/>
                </a:lnTo>
                <a:cubicBezTo>
                  <a:pt x="9434" y="12227"/>
                  <a:pt x="10024" y="12360"/>
                  <a:pt x="10612" y="12360"/>
                </a:cubicBezTo>
                <a:cubicBezTo>
                  <a:pt x="11315" y="12360"/>
                  <a:pt x="12015" y="12171"/>
                  <a:pt x="12634" y="11795"/>
                </a:cubicBezTo>
                <a:lnTo>
                  <a:pt x="14240" y="14277"/>
                </a:lnTo>
                <a:cubicBezTo>
                  <a:pt x="12463" y="16023"/>
                  <a:pt x="13704" y="19061"/>
                  <a:pt x="16195" y="19061"/>
                </a:cubicBezTo>
                <a:cubicBezTo>
                  <a:pt x="17734" y="19061"/>
                  <a:pt x="18988" y="17810"/>
                  <a:pt x="18988" y="16270"/>
                </a:cubicBezTo>
                <a:cubicBezTo>
                  <a:pt x="18988" y="14674"/>
                  <a:pt x="17675" y="13475"/>
                  <a:pt x="16197" y="13475"/>
                </a:cubicBezTo>
                <a:cubicBezTo>
                  <a:pt x="15862" y="13475"/>
                  <a:pt x="15518" y="13537"/>
                  <a:pt x="15179" y="13670"/>
                </a:cubicBezTo>
                <a:lnTo>
                  <a:pt x="15179" y="13670"/>
                </a:lnTo>
                <a:lnTo>
                  <a:pt x="13502" y="11081"/>
                </a:lnTo>
                <a:cubicBezTo>
                  <a:pt x="14811" y="9646"/>
                  <a:pt x="14865" y="7465"/>
                  <a:pt x="13628" y="5968"/>
                </a:cubicBezTo>
                <a:lnTo>
                  <a:pt x="15191" y="4227"/>
                </a:lnTo>
                <a:cubicBezTo>
                  <a:pt x="15519" y="4393"/>
                  <a:pt x="15860" y="4469"/>
                  <a:pt x="16193" y="4469"/>
                </a:cubicBezTo>
                <a:cubicBezTo>
                  <a:pt x="17364" y="4469"/>
                  <a:pt x="18429" y="3526"/>
                  <a:pt x="18429" y="2233"/>
                </a:cubicBezTo>
                <a:cubicBezTo>
                  <a:pt x="18428" y="1000"/>
                  <a:pt x="17430" y="0"/>
                  <a:pt x="1619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6" name="Google Shape;7796;p73"/>
          <p:cNvGrpSpPr/>
          <p:nvPr/>
        </p:nvGrpSpPr>
        <p:grpSpPr>
          <a:xfrm>
            <a:off x="4759659" y="2324746"/>
            <a:ext cx="367422" cy="367403"/>
            <a:chOff x="1004460" y="1968940"/>
            <a:chExt cx="384092" cy="384072"/>
          </a:xfrm>
        </p:grpSpPr>
        <p:sp>
          <p:nvSpPr>
            <p:cNvPr id="7797" name="Google Shape;7797;p73"/>
            <p:cNvSpPr/>
            <p:nvPr/>
          </p:nvSpPr>
          <p:spPr>
            <a:xfrm>
              <a:off x="1050235" y="2014695"/>
              <a:ext cx="292582" cy="274490"/>
            </a:xfrm>
            <a:custGeom>
              <a:avLst/>
              <a:gdLst/>
              <a:ahLst/>
              <a:cxnLst/>
              <a:rect l="l" t="t" r="r" b="b"/>
              <a:pathLst>
                <a:path w="14522" h="13624" extrusionOk="0">
                  <a:moveTo>
                    <a:pt x="7260" y="1117"/>
                  </a:moveTo>
                  <a:cubicBezTo>
                    <a:pt x="8139" y="1117"/>
                    <a:pt x="9018" y="1305"/>
                    <a:pt x="9836" y="1681"/>
                  </a:cubicBezTo>
                  <a:lnTo>
                    <a:pt x="7859" y="5108"/>
                  </a:lnTo>
                  <a:cubicBezTo>
                    <a:pt x="7663" y="5053"/>
                    <a:pt x="7461" y="5026"/>
                    <a:pt x="7260" y="5026"/>
                  </a:cubicBezTo>
                  <a:cubicBezTo>
                    <a:pt x="7059" y="5026"/>
                    <a:pt x="6858" y="5053"/>
                    <a:pt x="6663" y="5108"/>
                  </a:cubicBezTo>
                  <a:lnTo>
                    <a:pt x="4684" y="1681"/>
                  </a:lnTo>
                  <a:cubicBezTo>
                    <a:pt x="5502" y="1305"/>
                    <a:pt x="6381" y="1117"/>
                    <a:pt x="7260" y="1117"/>
                  </a:cubicBezTo>
                  <a:close/>
                  <a:moveTo>
                    <a:pt x="7260" y="6143"/>
                  </a:moveTo>
                  <a:cubicBezTo>
                    <a:pt x="7551" y="6143"/>
                    <a:pt x="7836" y="6257"/>
                    <a:pt x="8050" y="6471"/>
                  </a:cubicBezTo>
                  <a:cubicBezTo>
                    <a:pt x="8370" y="6790"/>
                    <a:pt x="8465" y="7270"/>
                    <a:pt x="8292" y="7689"/>
                  </a:cubicBezTo>
                  <a:cubicBezTo>
                    <a:pt x="8119" y="8106"/>
                    <a:pt x="7712" y="8378"/>
                    <a:pt x="7261" y="8378"/>
                  </a:cubicBezTo>
                  <a:cubicBezTo>
                    <a:pt x="6644" y="8376"/>
                    <a:pt x="6144" y="7877"/>
                    <a:pt x="6143" y="7261"/>
                  </a:cubicBezTo>
                  <a:cubicBezTo>
                    <a:pt x="6143" y="6808"/>
                    <a:pt x="6415" y="6402"/>
                    <a:pt x="6833" y="6228"/>
                  </a:cubicBezTo>
                  <a:cubicBezTo>
                    <a:pt x="6971" y="6171"/>
                    <a:pt x="7117" y="6143"/>
                    <a:pt x="7260" y="6143"/>
                  </a:cubicBezTo>
                  <a:close/>
                  <a:moveTo>
                    <a:pt x="5097" y="7819"/>
                  </a:moveTo>
                  <a:cubicBezTo>
                    <a:pt x="5198" y="8210"/>
                    <a:pt x="5406" y="8567"/>
                    <a:pt x="5696" y="8853"/>
                  </a:cubicBezTo>
                  <a:lnTo>
                    <a:pt x="3719" y="12278"/>
                  </a:lnTo>
                  <a:cubicBezTo>
                    <a:pt x="2251" y="11238"/>
                    <a:pt x="1311" y="9609"/>
                    <a:pt x="1142" y="7819"/>
                  </a:cubicBezTo>
                  <a:close/>
                  <a:moveTo>
                    <a:pt x="13378" y="7819"/>
                  </a:moveTo>
                  <a:cubicBezTo>
                    <a:pt x="13210" y="9609"/>
                    <a:pt x="12270" y="11238"/>
                    <a:pt x="10803" y="12278"/>
                  </a:cubicBezTo>
                  <a:lnTo>
                    <a:pt x="10803" y="12280"/>
                  </a:lnTo>
                  <a:lnTo>
                    <a:pt x="8824" y="8853"/>
                  </a:lnTo>
                  <a:cubicBezTo>
                    <a:pt x="9114" y="8569"/>
                    <a:pt x="9322" y="8210"/>
                    <a:pt x="9423" y="7819"/>
                  </a:cubicBezTo>
                  <a:close/>
                  <a:moveTo>
                    <a:pt x="7261" y="1"/>
                  </a:moveTo>
                  <a:cubicBezTo>
                    <a:pt x="6007" y="1"/>
                    <a:pt x="4754" y="324"/>
                    <a:pt x="3631" y="972"/>
                  </a:cubicBezTo>
                  <a:cubicBezTo>
                    <a:pt x="3363" y="1126"/>
                    <a:pt x="3272" y="1467"/>
                    <a:pt x="3426" y="1734"/>
                  </a:cubicBezTo>
                  <a:lnTo>
                    <a:pt x="5696" y="5667"/>
                  </a:lnTo>
                  <a:cubicBezTo>
                    <a:pt x="5406" y="5950"/>
                    <a:pt x="5198" y="6308"/>
                    <a:pt x="5097" y="6701"/>
                  </a:cubicBezTo>
                  <a:lnTo>
                    <a:pt x="559" y="6701"/>
                  </a:lnTo>
                  <a:cubicBezTo>
                    <a:pt x="250" y="6701"/>
                    <a:pt x="0" y="6952"/>
                    <a:pt x="0" y="7261"/>
                  </a:cubicBezTo>
                  <a:cubicBezTo>
                    <a:pt x="0" y="9939"/>
                    <a:pt x="1455" y="12290"/>
                    <a:pt x="3629" y="13548"/>
                  </a:cubicBezTo>
                  <a:cubicBezTo>
                    <a:pt x="3717" y="13599"/>
                    <a:pt x="3813" y="13623"/>
                    <a:pt x="3908" y="13623"/>
                  </a:cubicBezTo>
                  <a:cubicBezTo>
                    <a:pt x="4102" y="13623"/>
                    <a:pt x="4290" y="13523"/>
                    <a:pt x="4393" y="13344"/>
                  </a:cubicBezTo>
                  <a:lnTo>
                    <a:pt x="6663" y="9412"/>
                  </a:lnTo>
                  <a:cubicBezTo>
                    <a:pt x="6858" y="9466"/>
                    <a:pt x="7059" y="9494"/>
                    <a:pt x="7260" y="9494"/>
                  </a:cubicBezTo>
                  <a:cubicBezTo>
                    <a:pt x="7461" y="9494"/>
                    <a:pt x="7663" y="9466"/>
                    <a:pt x="7859" y="9412"/>
                  </a:cubicBezTo>
                  <a:lnTo>
                    <a:pt x="10129" y="13344"/>
                  </a:lnTo>
                  <a:cubicBezTo>
                    <a:pt x="10232" y="13523"/>
                    <a:pt x="10419" y="13623"/>
                    <a:pt x="10612" y="13623"/>
                  </a:cubicBezTo>
                  <a:cubicBezTo>
                    <a:pt x="10707" y="13623"/>
                    <a:pt x="10804" y="13598"/>
                    <a:pt x="10892" y="13547"/>
                  </a:cubicBezTo>
                  <a:cubicBezTo>
                    <a:pt x="13068" y="12289"/>
                    <a:pt x="14521" y="9936"/>
                    <a:pt x="14521" y="7260"/>
                  </a:cubicBezTo>
                  <a:cubicBezTo>
                    <a:pt x="14521" y="6952"/>
                    <a:pt x="14270" y="6701"/>
                    <a:pt x="13962" y="6701"/>
                  </a:cubicBezTo>
                  <a:lnTo>
                    <a:pt x="9423" y="6701"/>
                  </a:lnTo>
                  <a:cubicBezTo>
                    <a:pt x="9322" y="6308"/>
                    <a:pt x="9114" y="5950"/>
                    <a:pt x="8824" y="5667"/>
                  </a:cubicBezTo>
                  <a:lnTo>
                    <a:pt x="11096" y="1734"/>
                  </a:lnTo>
                  <a:cubicBezTo>
                    <a:pt x="11250" y="1467"/>
                    <a:pt x="11158" y="1126"/>
                    <a:pt x="10892" y="972"/>
                  </a:cubicBezTo>
                  <a:cubicBezTo>
                    <a:pt x="9769" y="324"/>
                    <a:pt x="8515" y="1"/>
                    <a:pt x="72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73"/>
            <p:cNvSpPr/>
            <p:nvPr/>
          </p:nvSpPr>
          <p:spPr>
            <a:xfrm>
              <a:off x="1004460" y="1968940"/>
              <a:ext cx="384092" cy="384072"/>
            </a:xfrm>
            <a:custGeom>
              <a:avLst/>
              <a:gdLst/>
              <a:ahLst/>
              <a:cxnLst/>
              <a:rect l="l" t="t" r="r" b="b"/>
              <a:pathLst>
                <a:path w="19064" h="19063" extrusionOk="0">
                  <a:moveTo>
                    <a:pt x="9533" y="1117"/>
                  </a:moveTo>
                  <a:cubicBezTo>
                    <a:pt x="14173" y="1117"/>
                    <a:pt x="17947" y="4892"/>
                    <a:pt x="17947" y="9532"/>
                  </a:cubicBezTo>
                  <a:cubicBezTo>
                    <a:pt x="17947" y="14173"/>
                    <a:pt x="14173" y="17946"/>
                    <a:pt x="9533" y="17946"/>
                  </a:cubicBezTo>
                  <a:lnTo>
                    <a:pt x="9533" y="17945"/>
                  </a:lnTo>
                  <a:cubicBezTo>
                    <a:pt x="4892" y="17945"/>
                    <a:pt x="1119" y="14171"/>
                    <a:pt x="1119" y="9531"/>
                  </a:cubicBezTo>
                  <a:cubicBezTo>
                    <a:pt x="1119" y="4890"/>
                    <a:pt x="4892" y="1117"/>
                    <a:pt x="9533" y="1117"/>
                  </a:cubicBezTo>
                  <a:close/>
                  <a:moveTo>
                    <a:pt x="9533" y="0"/>
                  </a:moveTo>
                  <a:cubicBezTo>
                    <a:pt x="4265" y="0"/>
                    <a:pt x="1" y="4264"/>
                    <a:pt x="1" y="9532"/>
                  </a:cubicBezTo>
                  <a:cubicBezTo>
                    <a:pt x="1" y="14800"/>
                    <a:pt x="4265" y="19063"/>
                    <a:pt x="9533" y="19063"/>
                  </a:cubicBezTo>
                  <a:cubicBezTo>
                    <a:pt x="14801" y="19063"/>
                    <a:pt x="19063" y="14800"/>
                    <a:pt x="19063" y="9532"/>
                  </a:cubicBezTo>
                  <a:cubicBezTo>
                    <a:pt x="19063" y="4264"/>
                    <a:pt x="14801" y="0"/>
                    <a:pt x="95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9" name="Google Shape;7799;p73"/>
          <p:cNvGrpSpPr/>
          <p:nvPr/>
        </p:nvGrpSpPr>
        <p:grpSpPr>
          <a:xfrm>
            <a:off x="4014050" y="2336243"/>
            <a:ext cx="371470" cy="344410"/>
            <a:chOff x="6011658" y="2644889"/>
            <a:chExt cx="388323" cy="360036"/>
          </a:xfrm>
        </p:grpSpPr>
        <p:sp>
          <p:nvSpPr>
            <p:cNvPr id="7800" name="Google Shape;7800;p73"/>
            <p:cNvSpPr/>
            <p:nvPr/>
          </p:nvSpPr>
          <p:spPr>
            <a:xfrm>
              <a:off x="6011658" y="2644889"/>
              <a:ext cx="388323" cy="360036"/>
            </a:xfrm>
            <a:custGeom>
              <a:avLst/>
              <a:gdLst/>
              <a:ahLst/>
              <a:cxnLst/>
              <a:rect l="l" t="t" r="r" b="b"/>
              <a:pathLst>
                <a:path w="19274" h="17870" extrusionOk="0">
                  <a:moveTo>
                    <a:pt x="17002" y="1118"/>
                  </a:moveTo>
                  <a:lnTo>
                    <a:pt x="17002" y="2234"/>
                  </a:lnTo>
                  <a:lnTo>
                    <a:pt x="2484" y="2234"/>
                  </a:lnTo>
                  <a:lnTo>
                    <a:pt x="2484" y="1118"/>
                  </a:lnTo>
                  <a:close/>
                  <a:moveTo>
                    <a:pt x="11418" y="3351"/>
                  </a:moveTo>
                  <a:lnTo>
                    <a:pt x="11418" y="4469"/>
                  </a:lnTo>
                  <a:lnTo>
                    <a:pt x="8068" y="4469"/>
                  </a:lnTo>
                  <a:lnTo>
                    <a:pt x="8068" y="3351"/>
                  </a:lnTo>
                  <a:close/>
                  <a:moveTo>
                    <a:pt x="15026" y="5585"/>
                  </a:moveTo>
                  <a:lnTo>
                    <a:pt x="18156" y="10332"/>
                  </a:lnTo>
                  <a:lnTo>
                    <a:pt x="18156" y="16753"/>
                  </a:lnTo>
                  <a:lnTo>
                    <a:pt x="1329" y="16753"/>
                  </a:lnTo>
                  <a:lnTo>
                    <a:pt x="1329" y="10223"/>
                  </a:lnTo>
                  <a:lnTo>
                    <a:pt x="4455" y="5585"/>
                  </a:lnTo>
                  <a:close/>
                  <a:moveTo>
                    <a:pt x="1927" y="0"/>
                  </a:moveTo>
                  <a:cubicBezTo>
                    <a:pt x="1617" y="0"/>
                    <a:pt x="1368" y="250"/>
                    <a:pt x="1368" y="559"/>
                  </a:cubicBezTo>
                  <a:lnTo>
                    <a:pt x="1368" y="2792"/>
                  </a:lnTo>
                  <a:cubicBezTo>
                    <a:pt x="1368" y="3100"/>
                    <a:pt x="1617" y="3351"/>
                    <a:pt x="1927" y="3351"/>
                  </a:cubicBezTo>
                  <a:lnTo>
                    <a:pt x="6951" y="3351"/>
                  </a:lnTo>
                  <a:lnTo>
                    <a:pt x="6951" y="4467"/>
                  </a:lnTo>
                  <a:lnTo>
                    <a:pt x="4160" y="4467"/>
                  </a:lnTo>
                  <a:cubicBezTo>
                    <a:pt x="3974" y="4467"/>
                    <a:pt x="3801" y="4560"/>
                    <a:pt x="3696" y="4714"/>
                  </a:cubicBezTo>
                  <a:cubicBezTo>
                    <a:pt x="0" y="10197"/>
                    <a:pt x="214" y="9815"/>
                    <a:pt x="214" y="10052"/>
                  </a:cubicBezTo>
                  <a:lnTo>
                    <a:pt x="214" y="17312"/>
                  </a:lnTo>
                  <a:cubicBezTo>
                    <a:pt x="214" y="17620"/>
                    <a:pt x="464" y="17870"/>
                    <a:pt x="771" y="17870"/>
                  </a:cubicBezTo>
                  <a:lnTo>
                    <a:pt x="18714" y="17870"/>
                  </a:lnTo>
                  <a:cubicBezTo>
                    <a:pt x="19022" y="17870"/>
                    <a:pt x="19273" y="17620"/>
                    <a:pt x="19273" y="17312"/>
                  </a:cubicBezTo>
                  <a:lnTo>
                    <a:pt x="19273" y="10164"/>
                  </a:lnTo>
                  <a:cubicBezTo>
                    <a:pt x="19273" y="10054"/>
                    <a:pt x="19241" y="9948"/>
                    <a:pt x="19181" y="9856"/>
                  </a:cubicBezTo>
                  <a:lnTo>
                    <a:pt x="15793" y="4718"/>
                  </a:lnTo>
                  <a:cubicBezTo>
                    <a:pt x="15690" y="4561"/>
                    <a:pt x="15513" y="4467"/>
                    <a:pt x="15326" y="4467"/>
                  </a:cubicBezTo>
                  <a:lnTo>
                    <a:pt x="12533" y="4467"/>
                  </a:lnTo>
                  <a:lnTo>
                    <a:pt x="12533" y="3351"/>
                  </a:lnTo>
                  <a:lnTo>
                    <a:pt x="17559" y="3351"/>
                  </a:lnTo>
                  <a:cubicBezTo>
                    <a:pt x="17867" y="3351"/>
                    <a:pt x="18118" y="3101"/>
                    <a:pt x="18118" y="2792"/>
                  </a:cubicBezTo>
                  <a:lnTo>
                    <a:pt x="18118" y="559"/>
                  </a:lnTo>
                  <a:cubicBezTo>
                    <a:pt x="18118" y="250"/>
                    <a:pt x="17867" y="0"/>
                    <a:pt x="175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3"/>
            <p:cNvSpPr/>
            <p:nvPr/>
          </p:nvSpPr>
          <p:spPr>
            <a:xfrm>
              <a:off x="6117936" y="2779897"/>
              <a:ext cx="180018" cy="180058"/>
            </a:xfrm>
            <a:custGeom>
              <a:avLst/>
              <a:gdLst/>
              <a:ahLst/>
              <a:cxnLst/>
              <a:rect l="l" t="t" r="r" b="b"/>
              <a:pathLst>
                <a:path w="8935" h="8937" extrusionOk="0">
                  <a:moveTo>
                    <a:pt x="4468" y="1117"/>
                  </a:moveTo>
                  <a:cubicBezTo>
                    <a:pt x="6315" y="1117"/>
                    <a:pt x="7819" y="2620"/>
                    <a:pt x="7819" y="4468"/>
                  </a:cubicBezTo>
                  <a:cubicBezTo>
                    <a:pt x="7819" y="6315"/>
                    <a:pt x="6315" y="7818"/>
                    <a:pt x="4468" y="7818"/>
                  </a:cubicBezTo>
                  <a:cubicBezTo>
                    <a:pt x="2621" y="7818"/>
                    <a:pt x="1117" y="6315"/>
                    <a:pt x="1117" y="4468"/>
                  </a:cubicBezTo>
                  <a:cubicBezTo>
                    <a:pt x="1117" y="2620"/>
                    <a:pt x="2621" y="1117"/>
                    <a:pt x="4468" y="1117"/>
                  </a:cubicBezTo>
                  <a:close/>
                  <a:moveTo>
                    <a:pt x="4468" y="1"/>
                  </a:moveTo>
                  <a:cubicBezTo>
                    <a:pt x="2005" y="1"/>
                    <a:pt x="1" y="2005"/>
                    <a:pt x="1" y="4468"/>
                  </a:cubicBezTo>
                  <a:cubicBezTo>
                    <a:pt x="1" y="6930"/>
                    <a:pt x="2005" y="8936"/>
                    <a:pt x="4468" y="8936"/>
                  </a:cubicBezTo>
                  <a:cubicBezTo>
                    <a:pt x="6931" y="8936"/>
                    <a:pt x="8935" y="6930"/>
                    <a:pt x="8935" y="4468"/>
                  </a:cubicBezTo>
                  <a:cubicBezTo>
                    <a:pt x="8935" y="2005"/>
                    <a:pt x="6931" y="1"/>
                    <a:pt x="4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3"/>
            <p:cNvSpPr/>
            <p:nvPr/>
          </p:nvSpPr>
          <p:spPr>
            <a:xfrm>
              <a:off x="6195503" y="2834738"/>
              <a:ext cx="48737" cy="46480"/>
            </a:xfrm>
            <a:custGeom>
              <a:avLst/>
              <a:gdLst/>
              <a:ahLst/>
              <a:cxnLst/>
              <a:rect l="l" t="t" r="r" b="b"/>
              <a:pathLst>
                <a:path w="2419" h="2307" extrusionOk="0">
                  <a:moveTo>
                    <a:pt x="1805" y="0"/>
                  </a:moveTo>
                  <a:cubicBezTo>
                    <a:pt x="1661" y="0"/>
                    <a:pt x="1517" y="55"/>
                    <a:pt x="1407" y="166"/>
                  </a:cubicBezTo>
                  <a:lnTo>
                    <a:pt x="223" y="1351"/>
                  </a:lnTo>
                  <a:cubicBezTo>
                    <a:pt x="2" y="1568"/>
                    <a:pt x="1" y="1923"/>
                    <a:pt x="220" y="2143"/>
                  </a:cubicBezTo>
                  <a:cubicBezTo>
                    <a:pt x="330" y="2252"/>
                    <a:pt x="473" y="2306"/>
                    <a:pt x="616" y="2306"/>
                  </a:cubicBezTo>
                  <a:cubicBezTo>
                    <a:pt x="759" y="2306"/>
                    <a:pt x="903" y="2251"/>
                    <a:pt x="1013" y="2140"/>
                  </a:cubicBezTo>
                  <a:lnTo>
                    <a:pt x="2198" y="955"/>
                  </a:lnTo>
                  <a:cubicBezTo>
                    <a:pt x="2417" y="738"/>
                    <a:pt x="2419" y="383"/>
                    <a:pt x="2199" y="163"/>
                  </a:cubicBezTo>
                  <a:cubicBezTo>
                    <a:pt x="2091" y="54"/>
                    <a:pt x="1948" y="0"/>
                    <a:pt x="18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3" name="Google Shape;7803;p73"/>
          <p:cNvSpPr/>
          <p:nvPr/>
        </p:nvSpPr>
        <p:spPr>
          <a:xfrm>
            <a:off x="3250435" y="2411587"/>
            <a:ext cx="367258" cy="193721"/>
          </a:xfrm>
          <a:custGeom>
            <a:avLst/>
            <a:gdLst/>
            <a:ahLst/>
            <a:cxnLst/>
            <a:rect l="l" t="t" r="r" b="b"/>
            <a:pathLst>
              <a:path w="19061" h="10053" extrusionOk="0">
                <a:moveTo>
                  <a:pt x="2270" y="3351"/>
                </a:moveTo>
                <a:lnTo>
                  <a:pt x="2270" y="6701"/>
                </a:lnTo>
                <a:lnTo>
                  <a:pt x="1117" y="6701"/>
                </a:lnTo>
                <a:lnTo>
                  <a:pt x="1117" y="3351"/>
                </a:lnTo>
                <a:close/>
                <a:moveTo>
                  <a:pt x="17945" y="3351"/>
                </a:moveTo>
                <a:lnTo>
                  <a:pt x="17945" y="6701"/>
                </a:lnTo>
                <a:lnTo>
                  <a:pt x="16791" y="6701"/>
                </a:lnTo>
                <a:lnTo>
                  <a:pt x="16791" y="3351"/>
                </a:lnTo>
                <a:close/>
                <a:moveTo>
                  <a:pt x="13998" y="1118"/>
                </a:moveTo>
                <a:cubicBezTo>
                  <a:pt x="14923" y="1118"/>
                  <a:pt x="15673" y="1868"/>
                  <a:pt x="15673" y="2793"/>
                </a:cubicBezTo>
                <a:lnTo>
                  <a:pt x="15673" y="7260"/>
                </a:lnTo>
                <a:cubicBezTo>
                  <a:pt x="15673" y="8185"/>
                  <a:pt x="14923" y="8934"/>
                  <a:pt x="13998" y="8936"/>
                </a:cubicBezTo>
                <a:lnTo>
                  <a:pt x="12091" y="8936"/>
                </a:lnTo>
                <a:cubicBezTo>
                  <a:pt x="11690" y="8936"/>
                  <a:pt x="11336" y="8680"/>
                  <a:pt x="11209" y="8302"/>
                </a:cubicBezTo>
                <a:lnTo>
                  <a:pt x="10802" y="7093"/>
                </a:lnTo>
                <a:cubicBezTo>
                  <a:pt x="10597" y="6484"/>
                  <a:pt x="10064" y="6179"/>
                  <a:pt x="9531" y="6179"/>
                </a:cubicBezTo>
                <a:cubicBezTo>
                  <a:pt x="8997" y="6179"/>
                  <a:pt x="8464" y="6484"/>
                  <a:pt x="8259" y="7093"/>
                </a:cubicBezTo>
                <a:lnTo>
                  <a:pt x="7854" y="8302"/>
                </a:lnTo>
                <a:cubicBezTo>
                  <a:pt x="7725" y="8680"/>
                  <a:pt x="7371" y="8936"/>
                  <a:pt x="6971" y="8936"/>
                </a:cubicBezTo>
                <a:lnTo>
                  <a:pt x="5064" y="8936"/>
                </a:lnTo>
                <a:cubicBezTo>
                  <a:pt x="4138" y="8934"/>
                  <a:pt x="3388" y="8185"/>
                  <a:pt x="3388" y="7260"/>
                </a:cubicBezTo>
                <a:lnTo>
                  <a:pt x="3388" y="2793"/>
                </a:lnTo>
                <a:cubicBezTo>
                  <a:pt x="3388" y="1868"/>
                  <a:pt x="4138" y="1118"/>
                  <a:pt x="5064" y="1118"/>
                </a:cubicBezTo>
                <a:close/>
                <a:moveTo>
                  <a:pt x="5064" y="0"/>
                </a:moveTo>
                <a:cubicBezTo>
                  <a:pt x="3714" y="0"/>
                  <a:pt x="2586" y="961"/>
                  <a:pt x="2327" y="2234"/>
                </a:cubicBezTo>
                <a:lnTo>
                  <a:pt x="558" y="2234"/>
                </a:lnTo>
                <a:cubicBezTo>
                  <a:pt x="250" y="2234"/>
                  <a:pt x="0" y="2484"/>
                  <a:pt x="0" y="2793"/>
                </a:cubicBezTo>
                <a:lnTo>
                  <a:pt x="0" y="7260"/>
                </a:lnTo>
                <a:cubicBezTo>
                  <a:pt x="0" y="7568"/>
                  <a:pt x="250" y="7819"/>
                  <a:pt x="558" y="7819"/>
                </a:cubicBezTo>
                <a:lnTo>
                  <a:pt x="2327" y="7819"/>
                </a:lnTo>
                <a:cubicBezTo>
                  <a:pt x="2586" y="9091"/>
                  <a:pt x="3714" y="10052"/>
                  <a:pt x="5064" y="10052"/>
                </a:cubicBezTo>
                <a:lnTo>
                  <a:pt x="6971" y="10052"/>
                </a:lnTo>
                <a:cubicBezTo>
                  <a:pt x="6972" y="10052"/>
                  <a:pt x="6973" y="10052"/>
                  <a:pt x="6974" y="10052"/>
                </a:cubicBezTo>
                <a:cubicBezTo>
                  <a:pt x="7853" y="10052"/>
                  <a:pt x="8633" y="9490"/>
                  <a:pt x="8912" y="8658"/>
                </a:cubicBezTo>
                <a:lnTo>
                  <a:pt x="9318" y="7449"/>
                </a:lnTo>
                <a:cubicBezTo>
                  <a:pt x="9352" y="7346"/>
                  <a:pt x="9441" y="7295"/>
                  <a:pt x="9531" y="7295"/>
                </a:cubicBezTo>
                <a:cubicBezTo>
                  <a:pt x="9620" y="7295"/>
                  <a:pt x="9709" y="7346"/>
                  <a:pt x="9743" y="7449"/>
                </a:cubicBezTo>
                <a:lnTo>
                  <a:pt x="10149" y="8658"/>
                </a:lnTo>
                <a:cubicBezTo>
                  <a:pt x="10429" y="9492"/>
                  <a:pt x="11210" y="10052"/>
                  <a:pt x="12091" y="10052"/>
                </a:cubicBezTo>
                <a:lnTo>
                  <a:pt x="13998" y="10052"/>
                </a:lnTo>
                <a:cubicBezTo>
                  <a:pt x="15347" y="10052"/>
                  <a:pt x="16474" y="9091"/>
                  <a:pt x="16734" y="7819"/>
                </a:cubicBezTo>
                <a:lnTo>
                  <a:pt x="18502" y="7819"/>
                </a:lnTo>
                <a:cubicBezTo>
                  <a:pt x="18811" y="7819"/>
                  <a:pt x="19061" y="7568"/>
                  <a:pt x="19061" y="7260"/>
                </a:cubicBezTo>
                <a:lnTo>
                  <a:pt x="19061" y="2793"/>
                </a:lnTo>
                <a:cubicBezTo>
                  <a:pt x="19061" y="2484"/>
                  <a:pt x="18811" y="2234"/>
                  <a:pt x="18502" y="2234"/>
                </a:cubicBezTo>
                <a:lnTo>
                  <a:pt x="16734" y="2234"/>
                </a:lnTo>
                <a:cubicBezTo>
                  <a:pt x="16474" y="961"/>
                  <a:pt x="15347" y="0"/>
                  <a:pt x="1399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4" name="Google Shape;7804;p73"/>
          <p:cNvGrpSpPr/>
          <p:nvPr/>
        </p:nvGrpSpPr>
        <p:grpSpPr>
          <a:xfrm>
            <a:off x="2495390" y="2325113"/>
            <a:ext cx="370872" cy="366671"/>
            <a:chOff x="5044497" y="2523057"/>
            <a:chExt cx="387698" cy="383306"/>
          </a:xfrm>
        </p:grpSpPr>
        <p:sp>
          <p:nvSpPr>
            <p:cNvPr id="7805" name="Google Shape;7805;p73"/>
            <p:cNvSpPr/>
            <p:nvPr/>
          </p:nvSpPr>
          <p:spPr>
            <a:xfrm>
              <a:off x="5183313" y="2568348"/>
              <a:ext cx="203590" cy="203550"/>
            </a:xfrm>
            <a:custGeom>
              <a:avLst/>
              <a:gdLst/>
              <a:ahLst/>
              <a:cxnLst/>
              <a:rect l="l" t="t" r="r" b="b"/>
              <a:pathLst>
                <a:path w="10105" h="10103" extrusionOk="0">
                  <a:moveTo>
                    <a:pt x="5052" y="1115"/>
                  </a:moveTo>
                  <a:cubicBezTo>
                    <a:pt x="7224" y="1115"/>
                    <a:pt x="8990" y="2880"/>
                    <a:pt x="8990" y="5052"/>
                  </a:cubicBezTo>
                  <a:cubicBezTo>
                    <a:pt x="8990" y="7223"/>
                    <a:pt x="7224" y="8988"/>
                    <a:pt x="5052" y="8988"/>
                  </a:cubicBezTo>
                  <a:cubicBezTo>
                    <a:pt x="2882" y="8988"/>
                    <a:pt x="1115" y="7222"/>
                    <a:pt x="1115" y="5052"/>
                  </a:cubicBezTo>
                  <a:cubicBezTo>
                    <a:pt x="1115" y="2880"/>
                    <a:pt x="2882" y="1115"/>
                    <a:pt x="5052" y="1115"/>
                  </a:cubicBezTo>
                  <a:close/>
                  <a:moveTo>
                    <a:pt x="5054" y="0"/>
                  </a:moveTo>
                  <a:cubicBezTo>
                    <a:pt x="2268" y="0"/>
                    <a:pt x="2" y="2266"/>
                    <a:pt x="2" y="5052"/>
                  </a:cubicBezTo>
                  <a:lnTo>
                    <a:pt x="1" y="5052"/>
                  </a:lnTo>
                  <a:cubicBezTo>
                    <a:pt x="1" y="7837"/>
                    <a:pt x="2268" y="10103"/>
                    <a:pt x="5052" y="10103"/>
                  </a:cubicBezTo>
                  <a:cubicBezTo>
                    <a:pt x="7838" y="10103"/>
                    <a:pt x="10105" y="7837"/>
                    <a:pt x="10105" y="5052"/>
                  </a:cubicBezTo>
                  <a:cubicBezTo>
                    <a:pt x="10105" y="2266"/>
                    <a:pt x="7839" y="0"/>
                    <a:pt x="50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3"/>
            <p:cNvSpPr/>
            <p:nvPr/>
          </p:nvSpPr>
          <p:spPr>
            <a:xfrm>
              <a:off x="5044497" y="2523057"/>
              <a:ext cx="387698" cy="383306"/>
            </a:xfrm>
            <a:custGeom>
              <a:avLst/>
              <a:gdLst/>
              <a:ahLst/>
              <a:cxnLst/>
              <a:rect l="l" t="t" r="r" b="b"/>
              <a:pathLst>
                <a:path w="19243" h="19025" extrusionOk="0">
                  <a:moveTo>
                    <a:pt x="11944" y="1117"/>
                  </a:moveTo>
                  <a:cubicBezTo>
                    <a:pt x="15352" y="1117"/>
                    <a:pt x="18128" y="3891"/>
                    <a:pt x="18128" y="7300"/>
                  </a:cubicBezTo>
                  <a:cubicBezTo>
                    <a:pt x="18128" y="10710"/>
                    <a:pt x="15352" y="13484"/>
                    <a:pt x="11944" y="13484"/>
                  </a:cubicBezTo>
                  <a:cubicBezTo>
                    <a:pt x="8533" y="13484"/>
                    <a:pt x="5759" y="10709"/>
                    <a:pt x="5759" y="7300"/>
                  </a:cubicBezTo>
                  <a:cubicBezTo>
                    <a:pt x="5759" y="3891"/>
                    <a:pt x="8533" y="1117"/>
                    <a:pt x="11944" y="1117"/>
                  </a:cubicBezTo>
                  <a:close/>
                  <a:moveTo>
                    <a:pt x="6048" y="11599"/>
                  </a:moveTo>
                  <a:cubicBezTo>
                    <a:pt x="6495" y="12209"/>
                    <a:pt x="7033" y="12747"/>
                    <a:pt x="7644" y="13194"/>
                  </a:cubicBezTo>
                  <a:lnTo>
                    <a:pt x="6184" y="14654"/>
                  </a:lnTo>
                  <a:lnTo>
                    <a:pt x="4589" y="13058"/>
                  </a:lnTo>
                  <a:lnTo>
                    <a:pt x="6048" y="11599"/>
                  </a:lnTo>
                  <a:close/>
                  <a:moveTo>
                    <a:pt x="3800" y="13847"/>
                  </a:moveTo>
                  <a:lnTo>
                    <a:pt x="5396" y="15442"/>
                  </a:lnTo>
                  <a:lnTo>
                    <a:pt x="3257" y="17579"/>
                  </a:lnTo>
                  <a:cubicBezTo>
                    <a:pt x="3036" y="17804"/>
                    <a:pt x="2744" y="17917"/>
                    <a:pt x="2452" y="17917"/>
                  </a:cubicBezTo>
                  <a:cubicBezTo>
                    <a:pt x="2163" y="17917"/>
                    <a:pt x="1874" y="17807"/>
                    <a:pt x="1654" y="17586"/>
                  </a:cubicBezTo>
                  <a:cubicBezTo>
                    <a:pt x="1210" y="17144"/>
                    <a:pt x="1214" y="16422"/>
                    <a:pt x="1663" y="15984"/>
                  </a:cubicBezTo>
                  <a:lnTo>
                    <a:pt x="3800" y="13847"/>
                  </a:lnTo>
                  <a:close/>
                  <a:moveTo>
                    <a:pt x="11944" y="0"/>
                  </a:moveTo>
                  <a:cubicBezTo>
                    <a:pt x="7919" y="0"/>
                    <a:pt x="4644" y="3273"/>
                    <a:pt x="4644" y="7298"/>
                  </a:cubicBezTo>
                  <a:cubicBezTo>
                    <a:pt x="4643" y="8455"/>
                    <a:pt x="4918" y="9595"/>
                    <a:pt x="5447" y="10623"/>
                  </a:cubicBezTo>
                  <a:lnTo>
                    <a:pt x="875" y="15196"/>
                  </a:lnTo>
                  <a:cubicBezTo>
                    <a:pt x="1" y="16072"/>
                    <a:pt x="1" y="17491"/>
                    <a:pt x="875" y="18368"/>
                  </a:cubicBezTo>
                  <a:lnTo>
                    <a:pt x="874" y="18368"/>
                  </a:lnTo>
                  <a:cubicBezTo>
                    <a:pt x="1312" y="18806"/>
                    <a:pt x="1886" y="19025"/>
                    <a:pt x="2460" y="19025"/>
                  </a:cubicBezTo>
                  <a:cubicBezTo>
                    <a:pt x="3034" y="19025"/>
                    <a:pt x="3609" y="18806"/>
                    <a:pt x="4047" y="18368"/>
                  </a:cubicBezTo>
                  <a:lnTo>
                    <a:pt x="8618" y="13796"/>
                  </a:lnTo>
                  <a:cubicBezTo>
                    <a:pt x="9644" y="14324"/>
                    <a:pt x="10781" y="14599"/>
                    <a:pt x="11934" y="14599"/>
                  </a:cubicBezTo>
                  <a:cubicBezTo>
                    <a:pt x="11937" y="14599"/>
                    <a:pt x="11940" y="14599"/>
                    <a:pt x="11944" y="14599"/>
                  </a:cubicBezTo>
                  <a:cubicBezTo>
                    <a:pt x="15968" y="14599"/>
                    <a:pt x="19243" y="11324"/>
                    <a:pt x="19243" y="7300"/>
                  </a:cubicBezTo>
                  <a:cubicBezTo>
                    <a:pt x="19243" y="3275"/>
                    <a:pt x="15968" y="0"/>
                    <a:pt x="119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7" name="Google Shape;7807;p73"/>
          <p:cNvGrpSpPr/>
          <p:nvPr/>
        </p:nvGrpSpPr>
        <p:grpSpPr>
          <a:xfrm>
            <a:off x="1778214" y="2324872"/>
            <a:ext cx="309121" cy="367153"/>
            <a:chOff x="4627021" y="2557952"/>
            <a:chExt cx="323146" cy="383810"/>
          </a:xfrm>
        </p:grpSpPr>
        <p:sp>
          <p:nvSpPr>
            <p:cNvPr id="7808" name="Google Shape;7808;p73"/>
            <p:cNvSpPr/>
            <p:nvPr/>
          </p:nvSpPr>
          <p:spPr>
            <a:xfrm>
              <a:off x="4653374" y="2557952"/>
              <a:ext cx="296793" cy="290386"/>
            </a:xfrm>
            <a:custGeom>
              <a:avLst/>
              <a:gdLst/>
              <a:ahLst/>
              <a:cxnLst/>
              <a:rect l="l" t="t" r="r" b="b"/>
              <a:pathLst>
                <a:path w="14731" h="14413" extrusionOk="0">
                  <a:moveTo>
                    <a:pt x="11668" y="1118"/>
                  </a:moveTo>
                  <a:cubicBezTo>
                    <a:pt x="12096" y="1118"/>
                    <a:pt x="12525" y="1282"/>
                    <a:pt x="12852" y="1609"/>
                  </a:cubicBezTo>
                  <a:cubicBezTo>
                    <a:pt x="13502" y="2259"/>
                    <a:pt x="13505" y="3314"/>
                    <a:pt x="12856" y="3967"/>
                  </a:cubicBezTo>
                  <a:lnTo>
                    <a:pt x="10825" y="5998"/>
                  </a:lnTo>
                  <a:lnTo>
                    <a:pt x="8461" y="3634"/>
                  </a:lnTo>
                  <a:lnTo>
                    <a:pt x="10492" y="1603"/>
                  </a:lnTo>
                  <a:cubicBezTo>
                    <a:pt x="10817" y="1279"/>
                    <a:pt x="11242" y="1118"/>
                    <a:pt x="11668" y="1118"/>
                  </a:cubicBezTo>
                  <a:close/>
                  <a:moveTo>
                    <a:pt x="6884" y="3634"/>
                  </a:moveTo>
                  <a:cubicBezTo>
                    <a:pt x="7057" y="3807"/>
                    <a:pt x="10655" y="7403"/>
                    <a:pt x="10827" y="7575"/>
                  </a:cubicBezTo>
                  <a:lnTo>
                    <a:pt x="10037" y="8364"/>
                  </a:lnTo>
                  <a:lnTo>
                    <a:pt x="6096" y="4421"/>
                  </a:lnTo>
                  <a:lnTo>
                    <a:pt x="6884" y="3634"/>
                  </a:lnTo>
                  <a:close/>
                  <a:moveTo>
                    <a:pt x="6095" y="5998"/>
                  </a:moveTo>
                  <a:lnTo>
                    <a:pt x="8461" y="8364"/>
                  </a:lnTo>
                  <a:lnTo>
                    <a:pt x="4647" y="12178"/>
                  </a:lnTo>
                  <a:lnTo>
                    <a:pt x="2308" y="13192"/>
                  </a:lnTo>
                  <a:lnTo>
                    <a:pt x="1268" y="12152"/>
                  </a:lnTo>
                  <a:lnTo>
                    <a:pt x="2282" y="9813"/>
                  </a:lnTo>
                  <a:lnTo>
                    <a:pt x="2943" y="9151"/>
                  </a:lnTo>
                  <a:lnTo>
                    <a:pt x="3329" y="9534"/>
                  </a:lnTo>
                  <a:cubicBezTo>
                    <a:pt x="3438" y="9650"/>
                    <a:pt x="3586" y="9709"/>
                    <a:pt x="3734" y="9709"/>
                  </a:cubicBezTo>
                  <a:cubicBezTo>
                    <a:pt x="3877" y="9709"/>
                    <a:pt x="4020" y="9654"/>
                    <a:pt x="4130" y="9544"/>
                  </a:cubicBezTo>
                  <a:cubicBezTo>
                    <a:pt x="4352" y="9320"/>
                    <a:pt x="4343" y="8957"/>
                    <a:pt x="4113" y="8742"/>
                  </a:cubicBezTo>
                  <a:lnTo>
                    <a:pt x="3731" y="8364"/>
                  </a:lnTo>
                  <a:lnTo>
                    <a:pt x="4520" y="7575"/>
                  </a:lnTo>
                  <a:lnTo>
                    <a:pt x="4904" y="7957"/>
                  </a:lnTo>
                  <a:cubicBezTo>
                    <a:pt x="5012" y="8059"/>
                    <a:pt x="5150" y="8110"/>
                    <a:pt x="5288" y="8110"/>
                  </a:cubicBezTo>
                  <a:cubicBezTo>
                    <a:pt x="5431" y="8110"/>
                    <a:pt x="5574" y="8055"/>
                    <a:pt x="5682" y="7945"/>
                  </a:cubicBezTo>
                  <a:cubicBezTo>
                    <a:pt x="5896" y="7730"/>
                    <a:pt x="5899" y="7383"/>
                    <a:pt x="5688" y="7165"/>
                  </a:cubicBezTo>
                  <a:lnTo>
                    <a:pt x="5307" y="6787"/>
                  </a:lnTo>
                  <a:lnTo>
                    <a:pt x="6095" y="5998"/>
                  </a:lnTo>
                  <a:close/>
                  <a:moveTo>
                    <a:pt x="11674" y="0"/>
                  </a:moveTo>
                  <a:cubicBezTo>
                    <a:pt x="10961" y="0"/>
                    <a:pt x="10247" y="272"/>
                    <a:pt x="9703" y="815"/>
                  </a:cubicBezTo>
                  <a:lnTo>
                    <a:pt x="7672" y="2845"/>
                  </a:lnTo>
                  <a:lnTo>
                    <a:pt x="7277" y="2452"/>
                  </a:lnTo>
                  <a:cubicBezTo>
                    <a:pt x="7169" y="2342"/>
                    <a:pt x="7026" y="2288"/>
                    <a:pt x="6884" y="2288"/>
                  </a:cubicBezTo>
                  <a:cubicBezTo>
                    <a:pt x="6741" y="2288"/>
                    <a:pt x="6599" y="2342"/>
                    <a:pt x="6490" y="2452"/>
                  </a:cubicBezTo>
                  <a:lnTo>
                    <a:pt x="4913" y="4027"/>
                  </a:lnTo>
                  <a:cubicBezTo>
                    <a:pt x="4696" y="4245"/>
                    <a:pt x="4696" y="4598"/>
                    <a:pt x="4913" y="4816"/>
                  </a:cubicBezTo>
                  <a:lnTo>
                    <a:pt x="5307" y="5210"/>
                  </a:lnTo>
                  <a:lnTo>
                    <a:pt x="1419" y="9099"/>
                  </a:lnTo>
                  <a:cubicBezTo>
                    <a:pt x="1313" y="9205"/>
                    <a:pt x="1405" y="9033"/>
                    <a:pt x="93" y="12057"/>
                  </a:cubicBezTo>
                  <a:cubicBezTo>
                    <a:pt x="0" y="12266"/>
                    <a:pt x="48" y="12511"/>
                    <a:pt x="210" y="12672"/>
                  </a:cubicBezTo>
                  <a:lnTo>
                    <a:pt x="1786" y="14249"/>
                  </a:lnTo>
                  <a:cubicBezTo>
                    <a:pt x="1892" y="14356"/>
                    <a:pt x="2035" y="14413"/>
                    <a:pt x="2179" y="14413"/>
                  </a:cubicBezTo>
                  <a:cubicBezTo>
                    <a:pt x="2254" y="14413"/>
                    <a:pt x="2330" y="14397"/>
                    <a:pt x="2402" y="14366"/>
                  </a:cubicBezTo>
                  <a:cubicBezTo>
                    <a:pt x="5433" y="13051"/>
                    <a:pt x="5255" y="13145"/>
                    <a:pt x="5360" y="13040"/>
                  </a:cubicBezTo>
                  <a:lnTo>
                    <a:pt x="9248" y="9151"/>
                  </a:lnTo>
                  <a:lnTo>
                    <a:pt x="9643" y="9546"/>
                  </a:lnTo>
                  <a:cubicBezTo>
                    <a:pt x="9751" y="9654"/>
                    <a:pt x="9894" y="9708"/>
                    <a:pt x="10036" y="9708"/>
                  </a:cubicBezTo>
                  <a:cubicBezTo>
                    <a:pt x="10179" y="9708"/>
                    <a:pt x="10321" y="9654"/>
                    <a:pt x="10431" y="9546"/>
                  </a:cubicBezTo>
                  <a:lnTo>
                    <a:pt x="12007" y="7969"/>
                  </a:lnTo>
                  <a:cubicBezTo>
                    <a:pt x="12224" y="7751"/>
                    <a:pt x="12224" y="7398"/>
                    <a:pt x="12007" y="7180"/>
                  </a:cubicBezTo>
                  <a:lnTo>
                    <a:pt x="11613" y="6787"/>
                  </a:lnTo>
                  <a:lnTo>
                    <a:pt x="13644" y="4756"/>
                  </a:lnTo>
                  <a:cubicBezTo>
                    <a:pt x="14730" y="3670"/>
                    <a:pt x="14730" y="1902"/>
                    <a:pt x="13644" y="814"/>
                  </a:cubicBezTo>
                  <a:lnTo>
                    <a:pt x="13644" y="814"/>
                  </a:lnTo>
                  <a:cubicBezTo>
                    <a:pt x="13644" y="814"/>
                    <a:pt x="13645" y="815"/>
                    <a:pt x="13645" y="815"/>
                  </a:cubicBezTo>
                  <a:lnTo>
                    <a:pt x="13644" y="814"/>
                  </a:lnTo>
                  <a:lnTo>
                    <a:pt x="13644" y="814"/>
                  </a:lnTo>
                  <a:cubicBezTo>
                    <a:pt x="13644" y="814"/>
                    <a:pt x="13644" y="814"/>
                    <a:pt x="13644" y="814"/>
                  </a:cubicBezTo>
                  <a:lnTo>
                    <a:pt x="13644" y="814"/>
                  </a:lnTo>
                  <a:cubicBezTo>
                    <a:pt x="13101" y="271"/>
                    <a:pt x="12388" y="0"/>
                    <a:pt x="116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73"/>
            <p:cNvSpPr/>
            <p:nvPr/>
          </p:nvSpPr>
          <p:spPr>
            <a:xfrm>
              <a:off x="4627021" y="2852891"/>
              <a:ext cx="67958" cy="88871"/>
            </a:xfrm>
            <a:custGeom>
              <a:avLst/>
              <a:gdLst/>
              <a:ahLst/>
              <a:cxnLst/>
              <a:rect l="l" t="t" r="r" b="b"/>
              <a:pathLst>
                <a:path w="3373" h="4411" extrusionOk="0">
                  <a:moveTo>
                    <a:pt x="1686" y="1398"/>
                  </a:moveTo>
                  <a:cubicBezTo>
                    <a:pt x="1958" y="1756"/>
                    <a:pt x="2244" y="2252"/>
                    <a:pt x="2244" y="2713"/>
                  </a:cubicBezTo>
                  <a:cubicBezTo>
                    <a:pt x="2244" y="3021"/>
                    <a:pt x="1994" y="3270"/>
                    <a:pt x="1686" y="3270"/>
                  </a:cubicBezTo>
                  <a:cubicBezTo>
                    <a:pt x="1379" y="3270"/>
                    <a:pt x="1129" y="3021"/>
                    <a:pt x="1129" y="2713"/>
                  </a:cubicBezTo>
                  <a:cubicBezTo>
                    <a:pt x="1129" y="2252"/>
                    <a:pt x="1414" y="1756"/>
                    <a:pt x="1686" y="1398"/>
                  </a:cubicBezTo>
                  <a:close/>
                  <a:moveTo>
                    <a:pt x="1686" y="1"/>
                  </a:moveTo>
                  <a:cubicBezTo>
                    <a:pt x="1550" y="1"/>
                    <a:pt x="1413" y="50"/>
                    <a:pt x="1305" y="150"/>
                  </a:cubicBezTo>
                  <a:cubicBezTo>
                    <a:pt x="1174" y="274"/>
                    <a:pt x="14" y="1395"/>
                    <a:pt x="14" y="2713"/>
                  </a:cubicBezTo>
                  <a:cubicBezTo>
                    <a:pt x="1" y="3645"/>
                    <a:pt x="752" y="4410"/>
                    <a:pt x="1686" y="4410"/>
                  </a:cubicBezTo>
                  <a:cubicBezTo>
                    <a:pt x="2619" y="4410"/>
                    <a:pt x="3372" y="3645"/>
                    <a:pt x="3359" y="2713"/>
                  </a:cubicBezTo>
                  <a:cubicBezTo>
                    <a:pt x="3359" y="1395"/>
                    <a:pt x="2199" y="274"/>
                    <a:pt x="2066" y="150"/>
                  </a:cubicBezTo>
                  <a:cubicBezTo>
                    <a:pt x="1959" y="50"/>
                    <a:pt x="1823" y="1"/>
                    <a:pt x="16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0" name="Google Shape;7810;p73"/>
          <p:cNvGrpSpPr/>
          <p:nvPr/>
        </p:nvGrpSpPr>
        <p:grpSpPr>
          <a:xfrm>
            <a:off x="986874" y="2371956"/>
            <a:ext cx="376558" cy="272984"/>
            <a:chOff x="4124623" y="2577314"/>
            <a:chExt cx="393642" cy="285369"/>
          </a:xfrm>
        </p:grpSpPr>
        <p:sp>
          <p:nvSpPr>
            <p:cNvPr id="7811" name="Google Shape;7811;p73"/>
            <p:cNvSpPr/>
            <p:nvPr/>
          </p:nvSpPr>
          <p:spPr>
            <a:xfrm>
              <a:off x="4124623" y="2577314"/>
              <a:ext cx="393642" cy="285369"/>
            </a:xfrm>
            <a:custGeom>
              <a:avLst/>
              <a:gdLst/>
              <a:ahLst/>
              <a:cxnLst/>
              <a:rect l="l" t="t" r="r" b="b"/>
              <a:pathLst>
                <a:path w="19538" h="14164" extrusionOk="0">
                  <a:moveTo>
                    <a:pt x="13701" y="1117"/>
                  </a:moveTo>
                  <a:cubicBezTo>
                    <a:pt x="14514" y="1117"/>
                    <a:pt x="15175" y="1758"/>
                    <a:pt x="15175" y="2546"/>
                  </a:cubicBezTo>
                  <a:cubicBezTo>
                    <a:pt x="15175" y="3248"/>
                    <a:pt x="14658" y="3840"/>
                    <a:pt x="13946" y="3955"/>
                  </a:cubicBezTo>
                  <a:cubicBezTo>
                    <a:pt x="13459" y="4034"/>
                    <a:pt x="13305" y="4662"/>
                    <a:pt x="13703" y="4956"/>
                  </a:cubicBezTo>
                  <a:cubicBezTo>
                    <a:pt x="15432" y="6236"/>
                    <a:pt x="16901" y="7587"/>
                    <a:pt x="17796" y="8456"/>
                  </a:cubicBezTo>
                  <a:lnTo>
                    <a:pt x="8170" y="8456"/>
                  </a:lnTo>
                  <a:cubicBezTo>
                    <a:pt x="7961" y="6980"/>
                    <a:pt x="6947" y="5742"/>
                    <a:pt x="5541" y="5243"/>
                  </a:cubicBezTo>
                  <a:cubicBezTo>
                    <a:pt x="5480" y="5222"/>
                    <a:pt x="5418" y="5212"/>
                    <a:pt x="5357" y="5212"/>
                  </a:cubicBezTo>
                  <a:cubicBezTo>
                    <a:pt x="5126" y="5212"/>
                    <a:pt x="4910" y="5355"/>
                    <a:pt x="4830" y="5584"/>
                  </a:cubicBezTo>
                  <a:cubicBezTo>
                    <a:pt x="4727" y="5875"/>
                    <a:pt x="4879" y="6194"/>
                    <a:pt x="5170" y="6297"/>
                  </a:cubicBezTo>
                  <a:cubicBezTo>
                    <a:pt x="6130" y="6638"/>
                    <a:pt x="6840" y="7458"/>
                    <a:pt x="7039" y="8458"/>
                  </a:cubicBezTo>
                  <a:lnTo>
                    <a:pt x="2095" y="8458"/>
                  </a:lnTo>
                  <a:cubicBezTo>
                    <a:pt x="80" y="4638"/>
                    <a:pt x="2074" y="1543"/>
                    <a:pt x="5930" y="1543"/>
                  </a:cubicBezTo>
                  <a:cubicBezTo>
                    <a:pt x="7423" y="1543"/>
                    <a:pt x="9203" y="2139"/>
                    <a:pt x="11225" y="3314"/>
                  </a:cubicBezTo>
                  <a:cubicBezTo>
                    <a:pt x="11280" y="3496"/>
                    <a:pt x="11353" y="3674"/>
                    <a:pt x="11443" y="3843"/>
                  </a:cubicBezTo>
                  <a:cubicBezTo>
                    <a:pt x="11543" y="4032"/>
                    <a:pt x="11737" y="4140"/>
                    <a:pt x="11937" y="4140"/>
                  </a:cubicBezTo>
                  <a:cubicBezTo>
                    <a:pt x="12026" y="4140"/>
                    <a:pt x="12115" y="4119"/>
                    <a:pt x="12199" y="4075"/>
                  </a:cubicBezTo>
                  <a:cubicBezTo>
                    <a:pt x="12471" y="3930"/>
                    <a:pt x="12576" y="3592"/>
                    <a:pt x="12431" y="3320"/>
                  </a:cubicBezTo>
                  <a:cubicBezTo>
                    <a:pt x="11825" y="2177"/>
                    <a:pt x="12662" y="1117"/>
                    <a:pt x="13701" y="1117"/>
                  </a:cubicBezTo>
                  <a:close/>
                  <a:moveTo>
                    <a:pt x="13701" y="1"/>
                  </a:moveTo>
                  <a:cubicBezTo>
                    <a:pt x="12496" y="1"/>
                    <a:pt x="11431" y="828"/>
                    <a:pt x="11168" y="2002"/>
                  </a:cubicBezTo>
                  <a:cubicBezTo>
                    <a:pt x="9221" y="956"/>
                    <a:pt x="7462" y="425"/>
                    <a:pt x="5930" y="425"/>
                  </a:cubicBezTo>
                  <a:cubicBezTo>
                    <a:pt x="2253" y="425"/>
                    <a:pt x="1" y="2846"/>
                    <a:pt x="188" y="5913"/>
                  </a:cubicBezTo>
                  <a:cubicBezTo>
                    <a:pt x="289" y="7570"/>
                    <a:pt x="1176" y="9181"/>
                    <a:pt x="1324" y="9364"/>
                  </a:cubicBezTo>
                  <a:cubicBezTo>
                    <a:pt x="3419" y="12901"/>
                    <a:pt x="8920" y="14164"/>
                    <a:pt x="13392" y="14164"/>
                  </a:cubicBezTo>
                  <a:cubicBezTo>
                    <a:pt x="13700" y="14164"/>
                    <a:pt x="13949" y="13913"/>
                    <a:pt x="13949" y="13605"/>
                  </a:cubicBezTo>
                  <a:cubicBezTo>
                    <a:pt x="13949" y="13297"/>
                    <a:pt x="13700" y="13046"/>
                    <a:pt x="13392" y="13046"/>
                  </a:cubicBezTo>
                  <a:cubicBezTo>
                    <a:pt x="9886" y="13046"/>
                    <a:pt x="5139" y="12199"/>
                    <a:pt x="2849" y="9574"/>
                  </a:cubicBezTo>
                  <a:lnTo>
                    <a:pt x="18347" y="9574"/>
                  </a:lnTo>
                  <a:cubicBezTo>
                    <a:pt x="19138" y="9574"/>
                    <a:pt x="19537" y="8616"/>
                    <a:pt x="18977" y="8056"/>
                  </a:cubicBezTo>
                  <a:lnTo>
                    <a:pt x="18978" y="8056"/>
                  </a:lnTo>
                  <a:cubicBezTo>
                    <a:pt x="18253" y="7330"/>
                    <a:pt x="16865" y="6001"/>
                    <a:pt x="15154" y="4657"/>
                  </a:cubicBezTo>
                  <a:cubicBezTo>
                    <a:pt x="15864" y="4191"/>
                    <a:pt x="16291" y="3396"/>
                    <a:pt x="16291" y="2546"/>
                  </a:cubicBezTo>
                  <a:cubicBezTo>
                    <a:pt x="16291" y="1142"/>
                    <a:pt x="15130" y="1"/>
                    <a:pt x="137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3"/>
            <p:cNvSpPr/>
            <p:nvPr/>
          </p:nvSpPr>
          <p:spPr>
            <a:xfrm>
              <a:off x="4376627" y="2700455"/>
              <a:ext cx="24076" cy="23149"/>
            </a:xfrm>
            <a:custGeom>
              <a:avLst/>
              <a:gdLst/>
              <a:ahLst/>
              <a:cxnLst/>
              <a:rect l="l" t="t" r="r" b="b"/>
              <a:pathLst>
                <a:path w="1195" h="1149" extrusionOk="0">
                  <a:moveTo>
                    <a:pt x="620" y="0"/>
                  </a:moveTo>
                  <a:cubicBezTo>
                    <a:pt x="470" y="0"/>
                    <a:pt x="324" y="59"/>
                    <a:pt x="214" y="168"/>
                  </a:cubicBezTo>
                  <a:cubicBezTo>
                    <a:pt x="50" y="333"/>
                    <a:pt x="0" y="579"/>
                    <a:pt x="89" y="795"/>
                  </a:cubicBezTo>
                  <a:cubicBezTo>
                    <a:pt x="178" y="1008"/>
                    <a:pt x="388" y="1149"/>
                    <a:pt x="619" y="1149"/>
                  </a:cubicBezTo>
                  <a:cubicBezTo>
                    <a:pt x="936" y="1149"/>
                    <a:pt x="1193" y="892"/>
                    <a:pt x="1193" y="575"/>
                  </a:cubicBezTo>
                  <a:cubicBezTo>
                    <a:pt x="1195" y="342"/>
                    <a:pt x="1054" y="133"/>
                    <a:pt x="840" y="44"/>
                  </a:cubicBezTo>
                  <a:cubicBezTo>
                    <a:pt x="769" y="15"/>
                    <a:pt x="694" y="0"/>
                    <a:pt x="6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3" name="Google Shape;7813;p73"/>
          <p:cNvSpPr/>
          <p:nvPr/>
        </p:nvSpPr>
        <p:spPr>
          <a:xfrm>
            <a:off x="990464" y="2876823"/>
            <a:ext cx="369377" cy="367325"/>
          </a:xfrm>
          <a:custGeom>
            <a:avLst/>
            <a:gdLst/>
            <a:ahLst/>
            <a:cxnLst/>
            <a:rect l="l" t="t" r="r" b="b"/>
            <a:pathLst>
              <a:path w="19171" h="19062" extrusionOk="0">
                <a:moveTo>
                  <a:pt x="14585" y="3753"/>
                </a:moveTo>
                <a:lnTo>
                  <a:pt x="15377" y="4543"/>
                </a:lnTo>
                <a:lnTo>
                  <a:pt x="14320" y="5598"/>
                </a:lnTo>
                <a:lnTo>
                  <a:pt x="13530" y="4808"/>
                </a:lnTo>
                <a:lnTo>
                  <a:pt x="14585" y="3753"/>
                </a:lnTo>
                <a:close/>
                <a:moveTo>
                  <a:pt x="11153" y="4551"/>
                </a:moveTo>
                <a:cubicBezTo>
                  <a:pt x="11487" y="4551"/>
                  <a:pt x="11821" y="4678"/>
                  <a:pt x="12076" y="4933"/>
                </a:cubicBezTo>
                <a:lnTo>
                  <a:pt x="14183" y="7042"/>
                </a:lnTo>
                <a:cubicBezTo>
                  <a:pt x="14642" y="7499"/>
                  <a:pt x="14694" y="8226"/>
                  <a:pt x="14305" y="8746"/>
                </a:cubicBezTo>
                <a:lnTo>
                  <a:pt x="13926" y="8366"/>
                </a:lnTo>
                <a:cubicBezTo>
                  <a:pt x="13817" y="8257"/>
                  <a:pt x="13674" y="8202"/>
                  <a:pt x="13531" y="8202"/>
                </a:cubicBezTo>
                <a:cubicBezTo>
                  <a:pt x="13387" y="8202"/>
                  <a:pt x="13244" y="8257"/>
                  <a:pt x="13135" y="8366"/>
                </a:cubicBezTo>
                <a:cubicBezTo>
                  <a:pt x="12917" y="8584"/>
                  <a:pt x="12917" y="8937"/>
                  <a:pt x="13135" y="9157"/>
                </a:cubicBezTo>
                <a:lnTo>
                  <a:pt x="13524" y="9545"/>
                </a:lnTo>
                <a:lnTo>
                  <a:pt x="12733" y="10336"/>
                </a:lnTo>
                <a:lnTo>
                  <a:pt x="12345" y="9947"/>
                </a:lnTo>
                <a:cubicBezTo>
                  <a:pt x="12236" y="9838"/>
                  <a:pt x="12092" y="9784"/>
                  <a:pt x="11949" y="9784"/>
                </a:cubicBezTo>
                <a:cubicBezTo>
                  <a:pt x="11806" y="9784"/>
                  <a:pt x="11663" y="9838"/>
                  <a:pt x="11554" y="9947"/>
                </a:cubicBezTo>
                <a:cubicBezTo>
                  <a:pt x="11336" y="10165"/>
                  <a:pt x="11336" y="10520"/>
                  <a:pt x="11554" y="10738"/>
                </a:cubicBezTo>
                <a:lnTo>
                  <a:pt x="11943" y="11126"/>
                </a:lnTo>
                <a:lnTo>
                  <a:pt x="11152" y="11917"/>
                </a:lnTo>
                <a:lnTo>
                  <a:pt x="7199" y="7964"/>
                </a:lnTo>
                <a:lnTo>
                  <a:pt x="10230" y="4933"/>
                </a:lnTo>
                <a:cubicBezTo>
                  <a:pt x="10485" y="4678"/>
                  <a:pt x="10819" y="4551"/>
                  <a:pt x="11153" y="4551"/>
                </a:cubicBezTo>
                <a:close/>
                <a:moveTo>
                  <a:pt x="6410" y="8753"/>
                </a:moveTo>
                <a:lnTo>
                  <a:pt x="10363" y="12706"/>
                </a:lnTo>
                <a:lnTo>
                  <a:pt x="9581" y="13489"/>
                </a:lnTo>
                <a:lnTo>
                  <a:pt x="9193" y="13101"/>
                </a:lnTo>
                <a:cubicBezTo>
                  <a:pt x="9083" y="12987"/>
                  <a:pt x="8937" y="12930"/>
                  <a:pt x="8791" y="12930"/>
                </a:cubicBezTo>
                <a:cubicBezTo>
                  <a:pt x="8648" y="12930"/>
                  <a:pt x="8506" y="12985"/>
                  <a:pt x="8396" y="13093"/>
                </a:cubicBezTo>
                <a:cubicBezTo>
                  <a:pt x="8177" y="13314"/>
                  <a:pt x="8180" y="13673"/>
                  <a:pt x="8402" y="13890"/>
                </a:cubicBezTo>
                <a:lnTo>
                  <a:pt x="8792" y="14278"/>
                </a:lnTo>
                <a:lnTo>
                  <a:pt x="7201" y="15870"/>
                </a:lnTo>
                <a:lnTo>
                  <a:pt x="3248" y="11916"/>
                </a:lnTo>
                <a:lnTo>
                  <a:pt x="6410" y="8753"/>
                </a:lnTo>
                <a:close/>
                <a:moveTo>
                  <a:pt x="4038" y="14287"/>
                </a:moveTo>
                <a:lnTo>
                  <a:pt x="4829" y="15078"/>
                </a:lnTo>
                <a:lnTo>
                  <a:pt x="3248" y="16659"/>
                </a:lnTo>
                <a:lnTo>
                  <a:pt x="2457" y="15868"/>
                </a:lnTo>
                <a:lnTo>
                  <a:pt x="4038" y="14287"/>
                </a:lnTo>
                <a:close/>
                <a:moveTo>
                  <a:pt x="18557" y="1"/>
                </a:moveTo>
                <a:cubicBezTo>
                  <a:pt x="18415" y="1"/>
                  <a:pt x="18272" y="55"/>
                  <a:pt x="18163" y="164"/>
                </a:cubicBezTo>
                <a:lnTo>
                  <a:pt x="15370" y="2958"/>
                </a:lnTo>
                <a:lnTo>
                  <a:pt x="14980" y="2567"/>
                </a:lnTo>
                <a:cubicBezTo>
                  <a:pt x="14870" y="2458"/>
                  <a:pt x="14727" y="2404"/>
                  <a:pt x="14584" y="2404"/>
                </a:cubicBezTo>
                <a:cubicBezTo>
                  <a:pt x="14441" y="2404"/>
                  <a:pt x="14299" y="2458"/>
                  <a:pt x="14190" y="2567"/>
                </a:cubicBezTo>
                <a:lnTo>
                  <a:pt x="12735" y="4023"/>
                </a:lnTo>
                <a:cubicBezTo>
                  <a:pt x="12281" y="3632"/>
                  <a:pt x="11716" y="3436"/>
                  <a:pt x="11152" y="3436"/>
                </a:cubicBezTo>
                <a:cubicBezTo>
                  <a:pt x="10532" y="3436"/>
                  <a:pt x="9913" y="3671"/>
                  <a:pt x="9441" y="4143"/>
                </a:cubicBezTo>
                <a:lnTo>
                  <a:pt x="2457" y="11126"/>
                </a:lnTo>
                <a:lnTo>
                  <a:pt x="2061" y="10730"/>
                </a:lnTo>
                <a:cubicBezTo>
                  <a:pt x="1953" y="10625"/>
                  <a:pt x="1813" y="10573"/>
                  <a:pt x="1673" y="10573"/>
                </a:cubicBezTo>
                <a:cubicBezTo>
                  <a:pt x="1530" y="10573"/>
                  <a:pt x="1387" y="10628"/>
                  <a:pt x="1278" y="10736"/>
                </a:cubicBezTo>
                <a:cubicBezTo>
                  <a:pt x="1063" y="10953"/>
                  <a:pt x="1060" y="11301"/>
                  <a:pt x="1272" y="11521"/>
                </a:cubicBezTo>
                <a:lnTo>
                  <a:pt x="3249" y="13498"/>
                </a:lnTo>
                <a:lnTo>
                  <a:pt x="1666" y="15079"/>
                </a:lnTo>
                <a:lnTo>
                  <a:pt x="1007" y="14420"/>
                </a:lnTo>
                <a:cubicBezTo>
                  <a:pt x="898" y="14311"/>
                  <a:pt x="756" y="14257"/>
                  <a:pt x="613" y="14257"/>
                </a:cubicBezTo>
                <a:cubicBezTo>
                  <a:pt x="470" y="14257"/>
                  <a:pt x="327" y="14311"/>
                  <a:pt x="218" y="14420"/>
                </a:cubicBezTo>
                <a:cubicBezTo>
                  <a:pt x="0" y="14639"/>
                  <a:pt x="0" y="14991"/>
                  <a:pt x="218" y="15209"/>
                </a:cubicBezTo>
                <a:lnTo>
                  <a:pt x="3907" y="18898"/>
                </a:lnTo>
                <a:cubicBezTo>
                  <a:pt x="4016" y="19007"/>
                  <a:pt x="4159" y="19061"/>
                  <a:pt x="4301" y="19061"/>
                </a:cubicBezTo>
                <a:cubicBezTo>
                  <a:pt x="4444" y="19061"/>
                  <a:pt x="4587" y="19007"/>
                  <a:pt x="4696" y="18898"/>
                </a:cubicBezTo>
                <a:cubicBezTo>
                  <a:pt x="4914" y="18680"/>
                  <a:pt x="4914" y="18327"/>
                  <a:pt x="4697" y="18109"/>
                </a:cubicBezTo>
                <a:lnTo>
                  <a:pt x="4038" y="17450"/>
                </a:lnTo>
                <a:lnTo>
                  <a:pt x="5619" y="15868"/>
                </a:lnTo>
                <a:cubicBezTo>
                  <a:pt x="5619" y="15868"/>
                  <a:pt x="6805" y="17054"/>
                  <a:pt x="6806" y="17054"/>
                </a:cubicBezTo>
                <a:cubicBezTo>
                  <a:pt x="6806" y="17054"/>
                  <a:pt x="6806" y="17054"/>
                  <a:pt x="6806" y="17054"/>
                </a:cubicBezTo>
                <a:lnTo>
                  <a:pt x="7595" y="17844"/>
                </a:lnTo>
                <a:cubicBezTo>
                  <a:pt x="7704" y="17953"/>
                  <a:pt x="7847" y="18008"/>
                  <a:pt x="7990" y="18008"/>
                </a:cubicBezTo>
                <a:cubicBezTo>
                  <a:pt x="8134" y="18008"/>
                  <a:pt x="8277" y="17953"/>
                  <a:pt x="8386" y="17844"/>
                </a:cubicBezTo>
                <a:cubicBezTo>
                  <a:pt x="8604" y="17626"/>
                  <a:pt x="8604" y="17273"/>
                  <a:pt x="8386" y="17055"/>
                </a:cubicBezTo>
                <a:lnTo>
                  <a:pt x="7990" y="16659"/>
                </a:lnTo>
                <a:cubicBezTo>
                  <a:pt x="8040" y="16609"/>
                  <a:pt x="8083" y="16566"/>
                  <a:pt x="8121" y="16528"/>
                </a:cubicBezTo>
                <a:lnTo>
                  <a:pt x="8121" y="16528"/>
                </a:lnTo>
                <a:cubicBezTo>
                  <a:pt x="8121" y="16528"/>
                  <a:pt x="9073" y="15576"/>
                  <a:pt x="14974" y="9675"/>
                </a:cubicBezTo>
                <a:cubicBezTo>
                  <a:pt x="15870" y="8779"/>
                  <a:pt x="15914" y="7345"/>
                  <a:pt x="15104" y="6395"/>
                </a:cubicBezTo>
                <a:lnTo>
                  <a:pt x="16561" y="4938"/>
                </a:lnTo>
                <a:cubicBezTo>
                  <a:pt x="16779" y="4720"/>
                  <a:pt x="16779" y="4365"/>
                  <a:pt x="16561" y="4147"/>
                </a:cubicBezTo>
                <a:lnTo>
                  <a:pt x="16159" y="3747"/>
                </a:lnTo>
                <a:lnTo>
                  <a:pt x="18953" y="953"/>
                </a:lnTo>
                <a:cubicBezTo>
                  <a:pt x="19170" y="735"/>
                  <a:pt x="19170" y="381"/>
                  <a:pt x="18953" y="163"/>
                </a:cubicBezTo>
                <a:lnTo>
                  <a:pt x="18952" y="164"/>
                </a:lnTo>
                <a:cubicBezTo>
                  <a:pt x="18843" y="55"/>
                  <a:pt x="18700" y="1"/>
                  <a:pt x="1855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4" name="Google Shape;7814;p73"/>
          <p:cNvSpPr/>
          <p:nvPr/>
        </p:nvSpPr>
        <p:spPr>
          <a:xfrm>
            <a:off x="1747537" y="2880745"/>
            <a:ext cx="370475" cy="359482"/>
          </a:xfrm>
          <a:custGeom>
            <a:avLst/>
            <a:gdLst/>
            <a:ahLst/>
            <a:cxnLst/>
            <a:rect l="l" t="t" r="r" b="b"/>
            <a:pathLst>
              <a:path w="19228" h="18655" extrusionOk="0">
                <a:moveTo>
                  <a:pt x="11142" y="8556"/>
                </a:moveTo>
                <a:cubicBezTo>
                  <a:pt x="11434" y="8556"/>
                  <a:pt x="11721" y="8670"/>
                  <a:pt x="11936" y="8884"/>
                </a:cubicBezTo>
                <a:cubicBezTo>
                  <a:pt x="12256" y="9204"/>
                  <a:pt x="12351" y="9687"/>
                  <a:pt x="12178" y="10105"/>
                </a:cubicBezTo>
                <a:cubicBezTo>
                  <a:pt x="12005" y="10525"/>
                  <a:pt x="11597" y="10797"/>
                  <a:pt x="11142" y="10797"/>
                </a:cubicBezTo>
                <a:cubicBezTo>
                  <a:pt x="10524" y="10797"/>
                  <a:pt x="10023" y="10295"/>
                  <a:pt x="10021" y="9677"/>
                </a:cubicBezTo>
                <a:cubicBezTo>
                  <a:pt x="10021" y="9224"/>
                  <a:pt x="10295" y="8814"/>
                  <a:pt x="10713" y="8641"/>
                </a:cubicBezTo>
                <a:cubicBezTo>
                  <a:pt x="10852" y="8583"/>
                  <a:pt x="10998" y="8556"/>
                  <a:pt x="11142" y="8556"/>
                </a:cubicBezTo>
                <a:close/>
                <a:moveTo>
                  <a:pt x="15850" y="1969"/>
                </a:moveTo>
                <a:lnTo>
                  <a:pt x="17472" y="4917"/>
                </a:lnTo>
                <a:lnTo>
                  <a:pt x="12301" y="7762"/>
                </a:lnTo>
                <a:cubicBezTo>
                  <a:pt x="11932" y="7538"/>
                  <a:pt x="11537" y="7437"/>
                  <a:pt x="11151" y="7437"/>
                </a:cubicBezTo>
                <a:cubicBezTo>
                  <a:pt x="10001" y="7437"/>
                  <a:pt x="8932" y="8343"/>
                  <a:pt x="8905" y="9630"/>
                </a:cubicBezTo>
                <a:lnTo>
                  <a:pt x="6678" y="10857"/>
                </a:lnTo>
                <a:cubicBezTo>
                  <a:pt x="6493" y="10521"/>
                  <a:pt x="5244" y="8249"/>
                  <a:pt x="5057" y="7910"/>
                </a:cubicBezTo>
                <a:lnTo>
                  <a:pt x="15850" y="1969"/>
                </a:lnTo>
                <a:close/>
                <a:moveTo>
                  <a:pt x="4619" y="9431"/>
                </a:moveTo>
                <a:lnTo>
                  <a:pt x="5160" y="10415"/>
                </a:lnTo>
                <a:lnTo>
                  <a:pt x="2216" y="12036"/>
                </a:lnTo>
                <a:lnTo>
                  <a:pt x="1673" y="11051"/>
                </a:lnTo>
                <a:lnTo>
                  <a:pt x="4619" y="9431"/>
                </a:lnTo>
                <a:close/>
                <a:moveTo>
                  <a:pt x="15712" y="0"/>
                </a:moveTo>
                <a:cubicBezTo>
                  <a:pt x="15621" y="0"/>
                  <a:pt x="15529" y="23"/>
                  <a:pt x="15443" y="70"/>
                </a:cubicBezTo>
                <a:cubicBezTo>
                  <a:pt x="15173" y="218"/>
                  <a:pt x="15074" y="557"/>
                  <a:pt x="15222" y="828"/>
                </a:cubicBezTo>
                <a:lnTo>
                  <a:pt x="15313" y="992"/>
                </a:lnTo>
                <a:lnTo>
                  <a:pt x="4031" y="7202"/>
                </a:lnTo>
                <a:cubicBezTo>
                  <a:pt x="3761" y="7350"/>
                  <a:pt x="3662" y="7690"/>
                  <a:pt x="3812" y="7959"/>
                </a:cubicBezTo>
                <a:lnTo>
                  <a:pt x="4082" y="8453"/>
                </a:lnTo>
                <a:lnTo>
                  <a:pt x="1135" y="10074"/>
                </a:lnTo>
                <a:cubicBezTo>
                  <a:pt x="1035" y="9884"/>
                  <a:pt x="841" y="9775"/>
                  <a:pt x="640" y="9775"/>
                </a:cubicBezTo>
                <a:cubicBezTo>
                  <a:pt x="550" y="9775"/>
                  <a:pt x="458" y="9797"/>
                  <a:pt x="373" y="9844"/>
                </a:cubicBezTo>
                <a:cubicBezTo>
                  <a:pt x="99" y="9995"/>
                  <a:pt x="1" y="10340"/>
                  <a:pt x="156" y="10612"/>
                </a:cubicBezTo>
                <a:cubicBezTo>
                  <a:pt x="340" y="10947"/>
                  <a:pt x="1586" y="13211"/>
                  <a:pt x="1776" y="13555"/>
                </a:cubicBezTo>
                <a:cubicBezTo>
                  <a:pt x="1876" y="13744"/>
                  <a:pt x="2069" y="13852"/>
                  <a:pt x="2269" y="13852"/>
                </a:cubicBezTo>
                <a:cubicBezTo>
                  <a:pt x="2360" y="13852"/>
                  <a:pt x="2453" y="13829"/>
                  <a:pt x="2538" y="13782"/>
                </a:cubicBezTo>
                <a:cubicBezTo>
                  <a:pt x="2812" y="13631"/>
                  <a:pt x="2909" y="13286"/>
                  <a:pt x="2754" y="13015"/>
                </a:cubicBezTo>
                <a:lnTo>
                  <a:pt x="5699" y="11394"/>
                </a:lnTo>
                <a:lnTo>
                  <a:pt x="5970" y="11885"/>
                </a:lnTo>
                <a:cubicBezTo>
                  <a:pt x="6071" y="12071"/>
                  <a:pt x="6262" y="12175"/>
                  <a:pt x="6460" y="12175"/>
                </a:cubicBezTo>
                <a:cubicBezTo>
                  <a:pt x="6550" y="12175"/>
                  <a:pt x="6642" y="12153"/>
                  <a:pt x="6728" y="12107"/>
                </a:cubicBezTo>
                <a:lnTo>
                  <a:pt x="9182" y="10756"/>
                </a:lnTo>
                <a:cubicBezTo>
                  <a:pt x="9282" y="10935"/>
                  <a:pt x="9406" y="11101"/>
                  <a:pt x="9551" y="11247"/>
                </a:cubicBezTo>
                <a:lnTo>
                  <a:pt x="5626" y="17789"/>
                </a:lnTo>
                <a:cubicBezTo>
                  <a:pt x="5451" y="18055"/>
                  <a:pt x="5533" y="18412"/>
                  <a:pt x="5805" y="18575"/>
                </a:cubicBezTo>
                <a:cubicBezTo>
                  <a:pt x="5895" y="18629"/>
                  <a:pt x="5994" y="18654"/>
                  <a:pt x="6092" y="18654"/>
                </a:cubicBezTo>
                <a:cubicBezTo>
                  <a:pt x="6289" y="18654"/>
                  <a:pt x="6481" y="18550"/>
                  <a:pt x="6583" y="18363"/>
                </a:cubicBezTo>
                <a:lnTo>
                  <a:pt x="10506" y="11823"/>
                </a:lnTo>
                <a:cubicBezTo>
                  <a:pt x="10713" y="11884"/>
                  <a:pt x="10926" y="11915"/>
                  <a:pt x="11139" y="11915"/>
                </a:cubicBezTo>
                <a:cubicBezTo>
                  <a:pt x="11351" y="11915"/>
                  <a:pt x="11563" y="11884"/>
                  <a:pt x="11769" y="11824"/>
                </a:cubicBezTo>
                <a:lnTo>
                  <a:pt x="15653" y="18361"/>
                </a:lnTo>
                <a:cubicBezTo>
                  <a:pt x="15757" y="18537"/>
                  <a:pt x="15943" y="18635"/>
                  <a:pt x="16134" y="18635"/>
                </a:cubicBezTo>
                <a:cubicBezTo>
                  <a:pt x="16231" y="18635"/>
                  <a:pt x="16330" y="18610"/>
                  <a:pt x="16419" y="18557"/>
                </a:cubicBezTo>
                <a:cubicBezTo>
                  <a:pt x="16684" y="18398"/>
                  <a:pt x="16772" y="18055"/>
                  <a:pt x="16615" y="17790"/>
                </a:cubicBezTo>
                <a:lnTo>
                  <a:pt x="12729" y="11253"/>
                </a:lnTo>
                <a:cubicBezTo>
                  <a:pt x="13430" y="10549"/>
                  <a:pt x="13583" y="9467"/>
                  <a:pt x="13103" y="8596"/>
                </a:cubicBezTo>
                <a:lnTo>
                  <a:pt x="18011" y="5895"/>
                </a:lnTo>
                <a:lnTo>
                  <a:pt x="18101" y="6060"/>
                </a:lnTo>
                <a:cubicBezTo>
                  <a:pt x="18203" y="6245"/>
                  <a:pt x="18395" y="6350"/>
                  <a:pt x="18592" y="6350"/>
                </a:cubicBezTo>
                <a:cubicBezTo>
                  <a:pt x="18683" y="6350"/>
                  <a:pt x="18775" y="6328"/>
                  <a:pt x="18860" y="6281"/>
                </a:cubicBezTo>
                <a:cubicBezTo>
                  <a:pt x="19129" y="6132"/>
                  <a:pt x="19228" y="5792"/>
                  <a:pt x="19080" y="5522"/>
                </a:cubicBezTo>
                <a:lnTo>
                  <a:pt x="19081" y="5522"/>
                </a:lnTo>
                <a:lnTo>
                  <a:pt x="16201" y="290"/>
                </a:lnTo>
                <a:cubicBezTo>
                  <a:pt x="16100" y="105"/>
                  <a:pt x="15909" y="0"/>
                  <a:pt x="1571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5" name="Google Shape;7815;p73"/>
          <p:cNvGrpSpPr/>
          <p:nvPr/>
        </p:nvGrpSpPr>
        <p:grpSpPr>
          <a:xfrm>
            <a:off x="2493443" y="2877931"/>
            <a:ext cx="374765" cy="365110"/>
            <a:chOff x="2664453" y="2500753"/>
            <a:chExt cx="391768" cy="381674"/>
          </a:xfrm>
        </p:grpSpPr>
        <p:sp>
          <p:nvSpPr>
            <p:cNvPr id="7816" name="Google Shape;7816;p73"/>
            <p:cNvSpPr/>
            <p:nvPr/>
          </p:nvSpPr>
          <p:spPr>
            <a:xfrm>
              <a:off x="2664453" y="2500753"/>
              <a:ext cx="391768" cy="381674"/>
            </a:xfrm>
            <a:custGeom>
              <a:avLst/>
              <a:gdLst/>
              <a:ahLst/>
              <a:cxnLst/>
              <a:rect l="l" t="t" r="r" b="b"/>
              <a:pathLst>
                <a:path w="19445" h="18944" extrusionOk="0">
                  <a:moveTo>
                    <a:pt x="16377" y="1117"/>
                  </a:moveTo>
                  <a:cubicBezTo>
                    <a:pt x="16762" y="1117"/>
                    <a:pt x="17148" y="1252"/>
                    <a:pt x="17459" y="1526"/>
                  </a:cubicBezTo>
                  <a:cubicBezTo>
                    <a:pt x="18136" y="2124"/>
                    <a:pt x="18199" y="3158"/>
                    <a:pt x="17603" y="3835"/>
                  </a:cubicBezTo>
                  <a:lnTo>
                    <a:pt x="10053" y="12388"/>
                  </a:lnTo>
                  <a:lnTo>
                    <a:pt x="7602" y="10224"/>
                  </a:lnTo>
                  <a:lnTo>
                    <a:pt x="15152" y="1669"/>
                  </a:lnTo>
                  <a:cubicBezTo>
                    <a:pt x="15475" y="1304"/>
                    <a:pt x="15925" y="1117"/>
                    <a:pt x="16377" y="1117"/>
                  </a:cubicBezTo>
                  <a:close/>
                  <a:moveTo>
                    <a:pt x="6862" y="11061"/>
                  </a:moveTo>
                  <a:lnTo>
                    <a:pt x="8474" y="12485"/>
                  </a:lnTo>
                  <a:lnTo>
                    <a:pt x="7859" y="13183"/>
                  </a:lnTo>
                  <a:cubicBezTo>
                    <a:pt x="7760" y="13295"/>
                    <a:pt x="7711" y="13440"/>
                    <a:pt x="7720" y="13588"/>
                  </a:cubicBezTo>
                  <a:lnTo>
                    <a:pt x="7803" y="14935"/>
                  </a:lnTo>
                  <a:lnTo>
                    <a:pt x="6396" y="16531"/>
                  </a:lnTo>
                  <a:cubicBezTo>
                    <a:pt x="5636" y="17391"/>
                    <a:pt x="4581" y="17826"/>
                    <a:pt x="3525" y="17826"/>
                  </a:cubicBezTo>
                  <a:cubicBezTo>
                    <a:pt x="2799" y="17826"/>
                    <a:pt x="2071" y="17620"/>
                    <a:pt x="1438" y="17206"/>
                  </a:cubicBezTo>
                  <a:lnTo>
                    <a:pt x="6862" y="11061"/>
                  </a:lnTo>
                  <a:close/>
                  <a:moveTo>
                    <a:pt x="16379" y="1"/>
                  </a:moveTo>
                  <a:cubicBezTo>
                    <a:pt x="15617" y="1"/>
                    <a:pt x="14858" y="316"/>
                    <a:pt x="14313" y="933"/>
                  </a:cubicBezTo>
                  <a:lnTo>
                    <a:pt x="205" y="16916"/>
                  </a:lnTo>
                  <a:cubicBezTo>
                    <a:pt x="1" y="17148"/>
                    <a:pt x="23" y="17501"/>
                    <a:pt x="255" y="17705"/>
                  </a:cubicBezTo>
                  <a:cubicBezTo>
                    <a:pt x="1195" y="18535"/>
                    <a:pt x="2362" y="18943"/>
                    <a:pt x="3524" y="18943"/>
                  </a:cubicBezTo>
                  <a:cubicBezTo>
                    <a:pt x="4893" y="18943"/>
                    <a:pt x="6255" y="18378"/>
                    <a:pt x="7233" y="17270"/>
                  </a:cubicBezTo>
                  <a:lnTo>
                    <a:pt x="8794" y="15501"/>
                  </a:lnTo>
                  <a:cubicBezTo>
                    <a:pt x="8891" y="15390"/>
                    <a:pt x="8942" y="15245"/>
                    <a:pt x="8933" y="15097"/>
                  </a:cubicBezTo>
                  <a:lnTo>
                    <a:pt x="8850" y="13749"/>
                  </a:lnTo>
                  <a:lnTo>
                    <a:pt x="9313" y="13225"/>
                  </a:lnTo>
                  <a:lnTo>
                    <a:pt x="9731" y="13595"/>
                  </a:lnTo>
                  <a:cubicBezTo>
                    <a:pt x="9838" y="13689"/>
                    <a:pt x="9969" y="13734"/>
                    <a:pt x="10101" y="13734"/>
                  </a:cubicBezTo>
                  <a:cubicBezTo>
                    <a:pt x="10255" y="13734"/>
                    <a:pt x="10410" y="13671"/>
                    <a:pt x="10520" y="13546"/>
                  </a:cubicBezTo>
                  <a:lnTo>
                    <a:pt x="18440" y="4573"/>
                  </a:lnTo>
                  <a:cubicBezTo>
                    <a:pt x="19444" y="3436"/>
                    <a:pt x="19335" y="1695"/>
                    <a:pt x="18196" y="690"/>
                  </a:cubicBezTo>
                  <a:lnTo>
                    <a:pt x="18198" y="689"/>
                  </a:lnTo>
                  <a:cubicBezTo>
                    <a:pt x="17675" y="227"/>
                    <a:pt x="17026" y="1"/>
                    <a:pt x="163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73"/>
            <p:cNvSpPr/>
            <p:nvPr/>
          </p:nvSpPr>
          <p:spPr>
            <a:xfrm>
              <a:off x="2936283" y="2545864"/>
              <a:ext cx="69851" cy="73196"/>
            </a:xfrm>
            <a:custGeom>
              <a:avLst/>
              <a:gdLst/>
              <a:ahLst/>
              <a:cxnLst/>
              <a:rect l="l" t="t" r="r" b="b"/>
              <a:pathLst>
                <a:path w="3467" h="3633" extrusionOk="0">
                  <a:moveTo>
                    <a:pt x="2844" y="1"/>
                  </a:moveTo>
                  <a:cubicBezTo>
                    <a:pt x="2690" y="1"/>
                    <a:pt x="2536" y="64"/>
                    <a:pt x="2425" y="190"/>
                  </a:cubicBezTo>
                  <a:lnTo>
                    <a:pt x="206" y="2705"/>
                  </a:lnTo>
                  <a:cubicBezTo>
                    <a:pt x="1" y="2935"/>
                    <a:pt x="23" y="3288"/>
                    <a:pt x="255" y="3492"/>
                  </a:cubicBezTo>
                  <a:cubicBezTo>
                    <a:pt x="361" y="3586"/>
                    <a:pt x="493" y="3633"/>
                    <a:pt x="625" y="3633"/>
                  </a:cubicBezTo>
                  <a:cubicBezTo>
                    <a:pt x="779" y="3633"/>
                    <a:pt x="933" y="3568"/>
                    <a:pt x="1044" y="3443"/>
                  </a:cubicBezTo>
                  <a:lnTo>
                    <a:pt x="3262" y="929"/>
                  </a:lnTo>
                  <a:cubicBezTo>
                    <a:pt x="3467" y="698"/>
                    <a:pt x="3444" y="345"/>
                    <a:pt x="3214" y="140"/>
                  </a:cubicBezTo>
                  <a:cubicBezTo>
                    <a:pt x="3108" y="47"/>
                    <a:pt x="2976" y="1"/>
                    <a:pt x="28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8" name="Google Shape;7818;p73"/>
          <p:cNvSpPr/>
          <p:nvPr/>
        </p:nvSpPr>
        <p:spPr>
          <a:xfrm>
            <a:off x="3272660" y="2876813"/>
            <a:ext cx="322808" cy="367344"/>
          </a:xfrm>
          <a:custGeom>
            <a:avLst/>
            <a:gdLst/>
            <a:ahLst/>
            <a:cxnLst/>
            <a:rect l="l" t="t" r="r" b="b"/>
            <a:pathLst>
              <a:path w="16754" h="19063" extrusionOk="0">
                <a:moveTo>
                  <a:pt x="12845" y="1117"/>
                </a:moveTo>
                <a:cubicBezTo>
                  <a:pt x="13133" y="1117"/>
                  <a:pt x="13431" y="1195"/>
                  <a:pt x="13714" y="1367"/>
                </a:cubicBezTo>
                <a:cubicBezTo>
                  <a:pt x="14938" y="2115"/>
                  <a:pt x="14708" y="3945"/>
                  <a:pt x="13366" y="4388"/>
                </a:cubicBezTo>
                <a:cubicBezTo>
                  <a:pt x="13219" y="4436"/>
                  <a:pt x="13100" y="4542"/>
                  <a:pt x="13034" y="4682"/>
                </a:cubicBezTo>
                <a:lnTo>
                  <a:pt x="11536" y="7895"/>
                </a:lnTo>
                <a:lnTo>
                  <a:pt x="7651" y="7895"/>
                </a:lnTo>
                <a:lnTo>
                  <a:pt x="11075" y="3487"/>
                </a:lnTo>
                <a:cubicBezTo>
                  <a:pt x="11169" y="3364"/>
                  <a:pt x="11209" y="3209"/>
                  <a:pt x="11185" y="3058"/>
                </a:cubicBezTo>
                <a:cubicBezTo>
                  <a:pt x="11017" y="1985"/>
                  <a:pt x="11879" y="1117"/>
                  <a:pt x="12845" y="1117"/>
                </a:cubicBezTo>
                <a:close/>
                <a:moveTo>
                  <a:pt x="15636" y="9013"/>
                </a:moveTo>
                <a:lnTo>
                  <a:pt x="15636" y="11061"/>
                </a:lnTo>
                <a:cubicBezTo>
                  <a:pt x="15636" y="13625"/>
                  <a:pt x="13548" y="15712"/>
                  <a:pt x="10982" y="15712"/>
                </a:cubicBezTo>
                <a:lnTo>
                  <a:pt x="5771" y="15713"/>
                </a:lnTo>
                <a:cubicBezTo>
                  <a:pt x="3205" y="15713"/>
                  <a:pt x="1117" y="13625"/>
                  <a:pt x="1117" y="11061"/>
                </a:cubicBezTo>
                <a:lnTo>
                  <a:pt x="1117" y="9013"/>
                </a:lnTo>
                <a:close/>
                <a:moveTo>
                  <a:pt x="14519" y="16829"/>
                </a:moveTo>
                <a:lnTo>
                  <a:pt x="14519" y="17946"/>
                </a:lnTo>
                <a:lnTo>
                  <a:pt x="2235" y="17946"/>
                </a:lnTo>
                <a:lnTo>
                  <a:pt x="2235" y="16829"/>
                </a:lnTo>
                <a:close/>
                <a:moveTo>
                  <a:pt x="12848" y="1"/>
                </a:moveTo>
                <a:cubicBezTo>
                  <a:pt x="11326" y="1"/>
                  <a:pt x="9944" y="1280"/>
                  <a:pt x="10055" y="2980"/>
                </a:cubicBezTo>
                <a:lnTo>
                  <a:pt x="6237" y="7897"/>
                </a:lnTo>
                <a:lnTo>
                  <a:pt x="559" y="7897"/>
                </a:lnTo>
                <a:cubicBezTo>
                  <a:pt x="250" y="7897"/>
                  <a:pt x="0" y="8146"/>
                  <a:pt x="0" y="8454"/>
                </a:cubicBezTo>
                <a:lnTo>
                  <a:pt x="0" y="11061"/>
                </a:lnTo>
                <a:cubicBezTo>
                  <a:pt x="0" y="12968"/>
                  <a:pt x="931" y="14661"/>
                  <a:pt x="2363" y="15712"/>
                </a:cubicBezTo>
                <a:lnTo>
                  <a:pt x="1676" y="15712"/>
                </a:lnTo>
                <a:cubicBezTo>
                  <a:pt x="1368" y="15712"/>
                  <a:pt x="1117" y="15961"/>
                  <a:pt x="1117" y="16270"/>
                </a:cubicBezTo>
                <a:lnTo>
                  <a:pt x="1117" y="18505"/>
                </a:lnTo>
                <a:cubicBezTo>
                  <a:pt x="1117" y="18813"/>
                  <a:pt x="1368" y="19062"/>
                  <a:pt x="1676" y="19062"/>
                </a:cubicBezTo>
                <a:lnTo>
                  <a:pt x="15078" y="19062"/>
                </a:lnTo>
                <a:cubicBezTo>
                  <a:pt x="15386" y="19062"/>
                  <a:pt x="15637" y="18813"/>
                  <a:pt x="15637" y="18505"/>
                </a:cubicBezTo>
                <a:lnTo>
                  <a:pt x="15637" y="16270"/>
                </a:lnTo>
                <a:cubicBezTo>
                  <a:pt x="15637" y="15963"/>
                  <a:pt x="15386" y="15713"/>
                  <a:pt x="15078" y="15713"/>
                </a:cubicBezTo>
                <a:lnTo>
                  <a:pt x="14391" y="15713"/>
                </a:lnTo>
                <a:cubicBezTo>
                  <a:pt x="15823" y="14661"/>
                  <a:pt x="16754" y="12968"/>
                  <a:pt x="16754" y="11061"/>
                </a:cubicBezTo>
                <a:lnTo>
                  <a:pt x="16754" y="8454"/>
                </a:lnTo>
                <a:cubicBezTo>
                  <a:pt x="16754" y="8146"/>
                  <a:pt x="16504" y="7897"/>
                  <a:pt x="16195" y="7897"/>
                </a:cubicBezTo>
                <a:lnTo>
                  <a:pt x="12769" y="7897"/>
                </a:lnTo>
                <a:lnTo>
                  <a:pt x="13951" y="5359"/>
                </a:lnTo>
                <a:cubicBezTo>
                  <a:pt x="16009" y="4467"/>
                  <a:pt x="16237" y="1599"/>
                  <a:pt x="14297" y="415"/>
                </a:cubicBezTo>
                <a:cubicBezTo>
                  <a:pt x="13829" y="130"/>
                  <a:pt x="13331" y="1"/>
                  <a:pt x="1284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9" name="Google Shape;7819;p73"/>
          <p:cNvGrpSpPr/>
          <p:nvPr/>
        </p:nvGrpSpPr>
        <p:grpSpPr>
          <a:xfrm>
            <a:off x="4038334" y="2876774"/>
            <a:ext cx="322901" cy="367422"/>
            <a:chOff x="1775686" y="2493178"/>
            <a:chExt cx="337551" cy="384092"/>
          </a:xfrm>
        </p:grpSpPr>
        <p:sp>
          <p:nvSpPr>
            <p:cNvPr id="7820" name="Google Shape;7820;p73"/>
            <p:cNvSpPr/>
            <p:nvPr/>
          </p:nvSpPr>
          <p:spPr>
            <a:xfrm>
              <a:off x="1775686" y="2607213"/>
              <a:ext cx="337551" cy="270057"/>
            </a:xfrm>
            <a:custGeom>
              <a:avLst/>
              <a:gdLst/>
              <a:ahLst/>
              <a:cxnLst/>
              <a:rect l="l" t="t" r="r" b="b"/>
              <a:pathLst>
                <a:path w="16754" h="13404" extrusionOk="0">
                  <a:moveTo>
                    <a:pt x="3356" y="1117"/>
                  </a:moveTo>
                  <a:lnTo>
                    <a:pt x="3356" y="3351"/>
                  </a:lnTo>
                  <a:lnTo>
                    <a:pt x="1117" y="3351"/>
                  </a:lnTo>
                  <a:lnTo>
                    <a:pt x="1117" y="1117"/>
                  </a:lnTo>
                  <a:close/>
                  <a:moveTo>
                    <a:pt x="15636" y="1117"/>
                  </a:moveTo>
                  <a:lnTo>
                    <a:pt x="15636" y="3351"/>
                  </a:lnTo>
                  <a:lnTo>
                    <a:pt x="13397" y="3351"/>
                  </a:lnTo>
                  <a:lnTo>
                    <a:pt x="13397" y="1117"/>
                  </a:lnTo>
                  <a:close/>
                  <a:moveTo>
                    <a:pt x="15636" y="4468"/>
                  </a:moveTo>
                  <a:lnTo>
                    <a:pt x="15636" y="5027"/>
                  </a:lnTo>
                  <a:cubicBezTo>
                    <a:pt x="15636" y="9029"/>
                    <a:pt x="12380" y="12285"/>
                    <a:pt x="8376" y="12285"/>
                  </a:cubicBezTo>
                  <a:lnTo>
                    <a:pt x="8376" y="12285"/>
                  </a:lnTo>
                  <a:cubicBezTo>
                    <a:pt x="4373" y="12285"/>
                    <a:pt x="1117" y="9029"/>
                    <a:pt x="1117" y="5027"/>
                  </a:cubicBezTo>
                  <a:lnTo>
                    <a:pt x="1117" y="4468"/>
                  </a:lnTo>
                  <a:lnTo>
                    <a:pt x="3356" y="4468"/>
                  </a:lnTo>
                  <a:lnTo>
                    <a:pt x="3356" y="5027"/>
                  </a:lnTo>
                  <a:cubicBezTo>
                    <a:pt x="3356" y="7794"/>
                    <a:pt x="5608" y="10047"/>
                    <a:pt x="8376" y="10047"/>
                  </a:cubicBezTo>
                  <a:cubicBezTo>
                    <a:pt x="11145" y="10047"/>
                    <a:pt x="13397" y="7794"/>
                    <a:pt x="13397" y="5027"/>
                  </a:cubicBezTo>
                  <a:lnTo>
                    <a:pt x="13397" y="4468"/>
                  </a:lnTo>
                  <a:close/>
                  <a:moveTo>
                    <a:pt x="558" y="1"/>
                  </a:moveTo>
                  <a:cubicBezTo>
                    <a:pt x="250" y="1"/>
                    <a:pt x="0" y="250"/>
                    <a:pt x="0" y="560"/>
                  </a:cubicBezTo>
                  <a:lnTo>
                    <a:pt x="0" y="5027"/>
                  </a:lnTo>
                  <a:cubicBezTo>
                    <a:pt x="0" y="9657"/>
                    <a:pt x="3746" y="13403"/>
                    <a:pt x="8377" y="13403"/>
                  </a:cubicBezTo>
                  <a:cubicBezTo>
                    <a:pt x="13007" y="13403"/>
                    <a:pt x="16754" y="9657"/>
                    <a:pt x="16754" y="5027"/>
                  </a:cubicBezTo>
                  <a:lnTo>
                    <a:pt x="16754" y="560"/>
                  </a:lnTo>
                  <a:cubicBezTo>
                    <a:pt x="16754" y="250"/>
                    <a:pt x="16503" y="1"/>
                    <a:pt x="16195" y="1"/>
                  </a:cubicBezTo>
                  <a:lnTo>
                    <a:pt x="12840" y="1"/>
                  </a:lnTo>
                  <a:cubicBezTo>
                    <a:pt x="12530" y="1"/>
                    <a:pt x="12281" y="250"/>
                    <a:pt x="12281" y="560"/>
                  </a:cubicBezTo>
                  <a:lnTo>
                    <a:pt x="12281" y="5027"/>
                  </a:lnTo>
                  <a:cubicBezTo>
                    <a:pt x="12281" y="7179"/>
                    <a:pt x="10529" y="8930"/>
                    <a:pt x="8376" y="8930"/>
                  </a:cubicBezTo>
                  <a:cubicBezTo>
                    <a:pt x="6224" y="8930"/>
                    <a:pt x="4472" y="7179"/>
                    <a:pt x="4472" y="5027"/>
                  </a:cubicBezTo>
                  <a:lnTo>
                    <a:pt x="4472" y="560"/>
                  </a:lnTo>
                  <a:cubicBezTo>
                    <a:pt x="4472" y="250"/>
                    <a:pt x="4222" y="1"/>
                    <a:pt x="3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73"/>
            <p:cNvSpPr/>
            <p:nvPr/>
          </p:nvSpPr>
          <p:spPr>
            <a:xfrm>
              <a:off x="1872998" y="2493178"/>
              <a:ext cx="142926" cy="180844"/>
            </a:xfrm>
            <a:custGeom>
              <a:avLst/>
              <a:gdLst/>
              <a:ahLst/>
              <a:cxnLst/>
              <a:rect l="l" t="t" r="r" b="b"/>
              <a:pathLst>
                <a:path w="7094" h="8976" extrusionOk="0">
                  <a:moveTo>
                    <a:pt x="4457" y="1981"/>
                  </a:moveTo>
                  <a:lnTo>
                    <a:pt x="4111" y="4429"/>
                  </a:lnTo>
                  <a:cubicBezTo>
                    <a:pt x="4063" y="4764"/>
                    <a:pt x="4324" y="5064"/>
                    <a:pt x="4664" y="5066"/>
                  </a:cubicBezTo>
                  <a:lnTo>
                    <a:pt x="4852" y="5066"/>
                  </a:lnTo>
                  <a:lnTo>
                    <a:pt x="2637" y="7004"/>
                  </a:lnTo>
                  <a:lnTo>
                    <a:pt x="2982" y="4586"/>
                  </a:lnTo>
                  <a:cubicBezTo>
                    <a:pt x="3030" y="4251"/>
                    <a:pt x="2770" y="3949"/>
                    <a:pt x="2432" y="3949"/>
                  </a:cubicBezTo>
                  <a:cubicBezTo>
                    <a:pt x="2431" y="3949"/>
                    <a:pt x="2430" y="3949"/>
                    <a:pt x="2429" y="3949"/>
                  </a:cubicBezTo>
                  <a:lnTo>
                    <a:pt x="2229" y="3949"/>
                  </a:lnTo>
                  <a:lnTo>
                    <a:pt x="4457" y="1981"/>
                  </a:lnTo>
                  <a:close/>
                  <a:moveTo>
                    <a:pt x="5217" y="0"/>
                  </a:moveTo>
                  <a:cubicBezTo>
                    <a:pt x="5091" y="0"/>
                    <a:pt x="4963" y="43"/>
                    <a:pt x="4852" y="141"/>
                  </a:cubicBezTo>
                  <a:lnTo>
                    <a:pt x="385" y="4088"/>
                  </a:lnTo>
                  <a:cubicBezTo>
                    <a:pt x="1" y="4428"/>
                    <a:pt x="241" y="5064"/>
                    <a:pt x="754" y="5064"/>
                  </a:cubicBezTo>
                  <a:lnTo>
                    <a:pt x="1785" y="5064"/>
                  </a:lnTo>
                  <a:lnTo>
                    <a:pt x="1319" y="8337"/>
                  </a:lnTo>
                  <a:cubicBezTo>
                    <a:pt x="1266" y="8703"/>
                    <a:pt x="1562" y="8975"/>
                    <a:pt x="1877" y="8975"/>
                  </a:cubicBezTo>
                  <a:cubicBezTo>
                    <a:pt x="2002" y="8975"/>
                    <a:pt x="2129" y="8933"/>
                    <a:pt x="2239" y="8836"/>
                  </a:cubicBezTo>
                  <a:lnTo>
                    <a:pt x="6708" y="4927"/>
                  </a:lnTo>
                  <a:cubicBezTo>
                    <a:pt x="7094" y="4589"/>
                    <a:pt x="6854" y="3948"/>
                    <a:pt x="6339" y="3948"/>
                  </a:cubicBezTo>
                  <a:lnTo>
                    <a:pt x="5306" y="3948"/>
                  </a:lnTo>
                  <a:lnTo>
                    <a:pt x="5774" y="639"/>
                  </a:lnTo>
                  <a:cubicBezTo>
                    <a:pt x="5826" y="273"/>
                    <a:pt x="5531" y="0"/>
                    <a:pt x="52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2" name="Google Shape;7822;p73"/>
          <p:cNvSpPr/>
          <p:nvPr/>
        </p:nvSpPr>
        <p:spPr>
          <a:xfrm>
            <a:off x="4819239" y="2876823"/>
            <a:ext cx="248262" cy="367325"/>
          </a:xfrm>
          <a:custGeom>
            <a:avLst/>
            <a:gdLst/>
            <a:ahLst/>
            <a:cxnLst/>
            <a:rect l="l" t="t" r="r" b="b"/>
            <a:pathLst>
              <a:path w="12885" h="19062" extrusionOk="0">
                <a:moveTo>
                  <a:pt x="6443" y="6582"/>
                </a:moveTo>
                <a:lnTo>
                  <a:pt x="7383" y="6896"/>
                </a:lnTo>
                <a:cubicBezTo>
                  <a:pt x="7440" y="6915"/>
                  <a:pt x="7500" y="6924"/>
                  <a:pt x="7559" y="6924"/>
                </a:cubicBezTo>
                <a:cubicBezTo>
                  <a:pt x="7619" y="6924"/>
                  <a:pt x="7679" y="6915"/>
                  <a:pt x="7736" y="6896"/>
                </a:cubicBezTo>
                <a:lnTo>
                  <a:pt x="7980" y="6814"/>
                </a:lnTo>
                <a:lnTo>
                  <a:pt x="7103" y="11206"/>
                </a:lnTo>
                <a:lnTo>
                  <a:pt x="5783" y="11206"/>
                </a:lnTo>
                <a:lnTo>
                  <a:pt x="4906" y="6814"/>
                </a:lnTo>
                <a:lnTo>
                  <a:pt x="4906" y="6814"/>
                </a:lnTo>
                <a:cubicBezTo>
                  <a:pt x="5112" y="6882"/>
                  <a:pt x="5207" y="6923"/>
                  <a:pt x="5319" y="6923"/>
                </a:cubicBezTo>
                <a:cubicBezTo>
                  <a:pt x="5493" y="6923"/>
                  <a:pt x="5709" y="6826"/>
                  <a:pt x="6443" y="6582"/>
                </a:cubicBezTo>
                <a:close/>
                <a:moveTo>
                  <a:pt x="6443" y="1117"/>
                </a:moveTo>
                <a:cubicBezTo>
                  <a:pt x="9379" y="1117"/>
                  <a:pt x="11767" y="3505"/>
                  <a:pt x="11767" y="6440"/>
                </a:cubicBezTo>
                <a:cubicBezTo>
                  <a:pt x="11767" y="8477"/>
                  <a:pt x="10639" y="10297"/>
                  <a:pt x="8818" y="11206"/>
                </a:cubicBezTo>
                <a:lnTo>
                  <a:pt x="8241" y="11206"/>
                </a:lnTo>
                <a:cubicBezTo>
                  <a:pt x="9305" y="5884"/>
                  <a:pt x="9252" y="6234"/>
                  <a:pt x="9226" y="6087"/>
                </a:cubicBezTo>
                <a:cubicBezTo>
                  <a:pt x="9287" y="5733"/>
                  <a:pt x="9009" y="5433"/>
                  <a:pt x="8678" y="5433"/>
                </a:cubicBezTo>
                <a:cubicBezTo>
                  <a:pt x="8620" y="5433"/>
                  <a:pt x="8560" y="5443"/>
                  <a:pt x="8500" y="5463"/>
                </a:cubicBezTo>
                <a:lnTo>
                  <a:pt x="7560" y="5776"/>
                </a:lnTo>
                <a:lnTo>
                  <a:pt x="6618" y="5463"/>
                </a:lnTo>
                <a:cubicBezTo>
                  <a:pt x="6562" y="5444"/>
                  <a:pt x="6502" y="5435"/>
                  <a:pt x="6443" y="5435"/>
                </a:cubicBezTo>
                <a:cubicBezTo>
                  <a:pt x="6383" y="5435"/>
                  <a:pt x="6323" y="5444"/>
                  <a:pt x="6266" y="5463"/>
                </a:cubicBezTo>
                <a:lnTo>
                  <a:pt x="5326" y="5776"/>
                </a:lnTo>
                <a:lnTo>
                  <a:pt x="4386" y="5463"/>
                </a:lnTo>
                <a:cubicBezTo>
                  <a:pt x="4326" y="5443"/>
                  <a:pt x="4266" y="5433"/>
                  <a:pt x="4208" y="5433"/>
                </a:cubicBezTo>
                <a:cubicBezTo>
                  <a:pt x="3877" y="5433"/>
                  <a:pt x="3598" y="5734"/>
                  <a:pt x="3658" y="6087"/>
                </a:cubicBezTo>
                <a:cubicBezTo>
                  <a:pt x="3634" y="6234"/>
                  <a:pt x="3583" y="5899"/>
                  <a:pt x="4644" y="11206"/>
                </a:cubicBezTo>
                <a:lnTo>
                  <a:pt x="4067" y="11206"/>
                </a:lnTo>
                <a:cubicBezTo>
                  <a:pt x="2247" y="10297"/>
                  <a:pt x="1119" y="8478"/>
                  <a:pt x="1119" y="6440"/>
                </a:cubicBezTo>
                <a:cubicBezTo>
                  <a:pt x="1119" y="3505"/>
                  <a:pt x="3507" y="1117"/>
                  <a:pt x="6443" y="1117"/>
                </a:cubicBezTo>
                <a:close/>
                <a:moveTo>
                  <a:pt x="9235" y="12322"/>
                </a:moveTo>
                <a:lnTo>
                  <a:pt x="9235" y="13439"/>
                </a:lnTo>
                <a:lnTo>
                  <a:pt x="3650" y="13439"/>
                </a:lnTo>
                <a:lnTo>
                  <a:pt x="3650" y="12322"/>
                </a:lnTo>
                <a:close/>
                <a:moveTo>
                  <a:pt x="9235" y="14557"/>
                </a:moveTo>
                <a:lnTo>
                  <a:pt x="9235" y="15673"/>
                </a:lnTo>
                <a:lnTo>
                  <a:pt x="3650" y="15673"/>
                </a:lnTo>
                <a:lnTo>
                  <a:pt x="3650" y="14557"/>
                </a:lnTo>
                <a:close/>
                <a:moveTo>
                  <a:pt x="9235" y="16791"/>
                </a:moveTo>
                <a:lnTo>
                  <a:pt x="9235" y="17156"/>
                </a:lnTo>
                <a:lnTo>
                  <a:pt x="8445" y="17945"/>
                </a:lnTo>
                <a:lnTo>
                  <a:pt x="4439" y="17945"/>
                </a:lnTo>
                <a:lnTo>
                  <a:pt x="3650" y="17156"/>
                </a:lnTo>
                <a:lnTo>
                  <a:pt x="3650" y="16791"/>
                </a:lnTo>
                <a:close/>
                <a:moveTo>
                  <a:pt x="6442" y="0"/>
                </a:moveTo>
                <a:cubicBezTo>
                  <a:pt x="2891" y="0"/>
                  <a:pt x="2" y="2889"/>
                  <a:pt x="2" y="6440"/>
                </a:cubicBezTo>
                <a:cubicBezTo>
                  <a:pt x="1" y="8462"/>
                  <a:pt x="950" y="10366"/>
                  <a:pt x="2564" y="11583"/>
                </a:cubicBezTo>
                <a:cubicBezTo>
                  <a:pt x="2544" y="11641"/>
                  <a:pt x="2534" y="11702"/>
                  <a:pt x="2532" y="11763"/>
                </a:cubicBezTo>
                <a:lnTo>
                  <a:pt x="2532" y="13439"/>
                </a:lnTo>
                <a:cubicBezTo>
                  <a:pt x="2229" y="13445"/>
                  <a:pt x="1985" y="13693"/>
                  <a:pt x="1985" y="13998"/>
                </a:cubicBezTo>
                <a:cubicBezTo>
                  <a:pt x="1985" y="14303"/>
                  <a:pt x="2229" y="14551"/>
                  <a:pt x="2532" y="14557"/>
                </a:cubicBezTo>
                <a:lnTo>
                  <a:pt x="2532" y="15673"/>
                </a:lnTo>
                <a:cubicBezTo>
                  <a:pt x="2229" y="15679"/>
                  <a:pt x="1985" y="15927"/>
                  <a:pt x="1985" y="16232"/>
                </a:cubicBezTo>
                <a:cubicBezTo>
                  <a:pt x="1985" y="16537"/>
                  <a:pt x="2229" y="16785"/>
                  <a:pt x="2532" y="16791"/>
                </a:cubicBezTo>
                <a:cubicBezTo>
                  <a:pt x="2532" y="17396"/>
                  <a:pt x="2492" y="17575"/>
                  <a:pt x="2697" y="17780"/>
                </a:cubicBezTo>
                <a:lnTo>
                  <a:pt x="3813" y="18897"/>
                </a:lnTo>
                <a:cubicBezTo>
                  <a:pt x="3918" y="19003"/>
                  <a:pt x="4060" y="19061"/>
                  <a:pt x="4209" y="19061"/>
                </a:cubicBezTo>
                <a:lnTo>
                  <a:pt x="8676" y="19061"/>
                </a:lnTo>
                <a:cubicBezTo>
                  <a:pt x="8824" y="19061"/>
                  <a:pt x="8966" y="19003"/>
                  <a:pt x="9071" y="18897"/>
                </a:cubicBezTo>
                <a:lnTo>
                  <a:pt x="10189" y="17782"/>
                </a:lnTo>
                <a:cubicBezTo>
                  <a:pt x="10395" y="17575"/>
                  <a:pt x="10353" y="17398"/>
                  <a:pt x="10353" y="16791"/>
                </a:cubicBezTo>
                <a:cubicBezTo>
                  <a:pt x="10656" y="16785"/>
                  <a:pt x="10900" y="16537"/>
                  <a:pt x="10900" y="16232"/>
                </a:cubicBezTo>
                <a:cubicBezTo>
                  <a:pt x="10900" y="15929"/>
                  <a:pt x="10656" y="15679"/>
                  <a:pt x="10353" y="15674"/>
                </a:cubicBezTo>
                <a:lnTo>
                  <a:pt x="10353" y="14557"/>
                </a:lnTo>
                <a:cubicBezTo>
                  <a:pt x="10656" y="14551"/>
                  <a:pt x="10900" y="14303"/>
                  <a:pt x="10900" y="13998"/>
                </a:cubicBezTo>
                <a:cubicBezTo>
                  <a:pt x="10900" y="13694"/>
                  <a:pt x="10656" y="13445"/>
                  <a:pt x="10353" y="13440"/>
                </a:cubicBezTo>
                <a:lnTo>
                  <a:pt x="10353" y="11765"/>
                </a:lnTo>
                <a:cubicBezTo>
                  <a:pt x="10352" y="11702"/>
                  <a:pt x="10341" y="11641"/>
                  <a:pt x="10322" y="11583"/>
                </a:cubicBezTo>
                <a:cubicBezTo>
                  <a:pt x="11936" y="10366"/>
                  <a:pt x="12885" y="8462"/>
                  <a:pt x="12883" y="6440"/>
                </a:cubicBezTo>
                <a:cubicBezTo>
                  <a:pt x="12883" y="2889"/>
                  <a:pt x="9994" y="0"/>
                  <a:pt x="64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3" name="Google Shape;7823;p73"/>
          <p:cNvSpPr/>
          <p:nvPr/>
        </p:nvSpPr>
        <p:spPr>
          <a:xfrm>
            <a:off x="5570489" y="2876823"/>
            <a:ext cx="258377" cy="367325"/>
          </a:xfrm>
          <a:custGeom>
            <a:avLst/>
            <a:gdLst/>
            <a:ahLst/>
            <a:cxnLst/>
            <a:rect l="l" t="t" r="r" b="b"/>
            <a:pathLst>
              <a:path w="13410" h="19062" extrusionOk="0">
                <a:moveTo>
                  <a:pt x="5597" y="1676"/>
                </a:moveTo>
                <a:lnTo>
                  <a:pt x="5597" y="2465"/>
                </a:lnTo>
                <a:cubicBezTo>
                  <a:pt x="5599" y="2788"/>
                  <a:pt x="5865" y="3024"/>
                  <a:pt x="6158" y="3024"/>
                </a:cubicBezTo>
                <a:cubicBezTo>
                  <a:pt x="6244" y="3024"/>
                  <a:pt x="6332" y="3003"/>
                  <a:pt x="6416" y="2959"/>
                </a:cubicBezTo>
                <a:lnTo>
                  <a:pt x="7388" y="2450"/>
                </a:lnTo>
                <a:cubicBezTo>
                  <a:pt x="8035" y="3293"/>
                  <a:pt x="8125" y="3907"/>
                  <a:pt x="8202" y="4254"/>
                </a:cubicBezTo>
                <a:cubicBezTo>
                  <a:pt x="8464" y="5428"/>
                  <a:pt x="7720" y="6455"/>
                  <a:pt x="6703" y="6733"/>
                </a:cubicBezTo>
                <a:lnTo>
                  <a:pt x="6703" y="6177"/>
                </a:lnTo>
                <a:cubicBezTo>
                  <a:pt x="6697" y="5872"/>
                  <a:pt x="6449" y="5629"/>
                  <a:pt x="6144" y="5629"/>
                </a:cubicBezTo>
                <a:cubicBezTo>
                  <a:pt x="5840" y="5629"/>
                  <a:pt x="5591" y="5872"/>
                  <a:pt x="5585" y="6177"/>
                </a:cubicBezTo>
                <a:lnTo>
                  <a:pt x="5585" y="6737"/>
                </a:lnTo>
                <a:cubicBezTo>
                  <a:pt x="4693" y="6498"/>
                  <a:pt x="4034" y="5691"/>
                  <a:pt x="4034" y="4735"/>
                </a:cubicBezTo>
                <a:lnTo>
                  <a:pt x="4033" y="4735"/>
                </a:lnTo>
                <a:cubicBezTo>
                  <a:pt x="4033" y="3376"/>
                  <a:pt x="4907" y="2308"/>
                  <a:pt x="5597" y="1676"/>
                </a:cubicBezTo>
                <a:close/>
                <a:moveTo>
                  <a:pt x="6702" y="10124"/>
                </a:moveTo>
                <a:lnTo>
                  <a:pt x="6702" y="11242"/>
                </a:lnTo>
                <a:lnTo>
                  <a:pt x="5585" y="11242"/>
                </a:lnTo>
                <a:lnTo>
                  <a:pt x="5585" y="10124"/>
                </a:lnTo>
                <a:close/>
                <a:moveTo>
                  <a:pt x="12844" y="12358"/>
                </a:moveTo>
                <a:cubicBezTo>
                  <a:pt x="12845" y="12358"/>
                  <a:pt x="12845" y="12358"/>
                  <a:pt x="12845" y="12358"/>
                </a:cubicBezTo>
                <a:lnTo>
                  <a:pt x="12845" y="12358"/>
                </a:lnTo>
                <a:cubicBezTo>
                  <a:pt x="12845" y="12358"/>
                  <a:pt x="12846" y="12358"/>
                  <a:pt x="12846" y="12358"/>
                </a:cubicBezTo>
                <a:close/>
                <a:moveTo>
                  <a:pt x="8749" y="12358"/>
                </a:moveTo>
                <a:cubicBezTo>
                  <a:pt x="9468" y="12360"/>
                  <a:pt x="10053" y="12943"/>
                  <a:pt x="10053" y="13661"/>
                </a:cubicBezTo>
                <a:lnTo>
                  <a:pt x="10053" y="15710"/>
                </a:lnTo>
                <a:lnTo>
                  <a:pt x="2235" y="15710"/>
                </a:lnTo>
                <a:lnTo>
                  <a:pt x="2235" y="15709"/>
                </a:lnTo>
                <a:lnTo>
                  <a:pt x="2235" y="13661"/>
                </a:lnTo>
                <a:cubicBezTo>
                  <a:pt x="2235" y="12943"/>
                  <a:pt x="2818" y="12360"/>
                  <a:pt x="3538" y="12358"/>
                </a:cubicBezTo>
                <a:close/>
                <a:moveTo>
                  <a:pt x="11169" y="16827"/>
                </a:moveTo>
                <a:lnTo>
                  <a:pt x="11169" y="17945"/>
                </a:lnTo>
                <a:lnTo>
                  <a:pt x="1117" y="17945"/>
                </a:lnTo>
                <a:lnTo>
                  <a:pt x="1117" y="16827"/>
                </a:lnTo>
                <a:close/>
                <a:moveTo>
                  <a:pt x="6130" y="0"/>
                </a:moveTo>
                <a:cubicBezTo>
                  <a:pt x="6034" y="0"/>
                  <a:pt x="5937" y="24"/>
                  <a:pt x="5847" y="78"/>
                </a:cubicBezTo>
                <a:cubicBezTo>
                  <a:pt x="5727" y="150"/>
                  <a:pt x="2916" y="1862"/>
                  <a:pt x="2916" y="4735"/>
                </a:cubicBezTo>
                <a:cubicBezTo>
                  <a:pt x="2916" y="6310"/>
                  <a:pt x="4072" y="7622"/>
                  <a:pt x="5585" y="7881"/>
                </a:cubicBezTo>
                <a:lnTo>
                  <a:pt x="5585" y="9008"/>
                </a:lnTo>
                <a:lnTo>
                  <a:pt x="5027" y="9008"/>
                </a:lnTo>
                <a:cubicBezTo>
                  <a:pt x="4719" y="9008"/>
                  <a:pt x="4468" y="9257"/>
                  <a:pt x="4468" y="9567"/>
                </a:cubicBezTo>
                <a:lnTo>
                  <a:pt x="4468" y="11242"/>
                </a:lnTo>
                <a:lnTo>
                  <a:pt x="3538" y="11242"/>
                </a:lnTo>
                <a:cubicBezTo>
                  <a:pt x="2203" y="11242"/>
                  <a:pt x="1117" y="12328"/>
                  <a:pt x="1117" y="13663"/>
                </a:cubicBezTo>
                <a:lnTo>
                  <a:pt x="1117" y="15710"/>
                </a:lnTo>
                <a:lnTo>
                  <a:pt x="559" y="15710"/>
                </a:lnTo>
                <a:cubicBezTo>
                  <a:pt x="250" y="15710"/>
                  <a:pt x="1" y="15960"/>
                  <a:pt x="1" y="16269"/>
                </a:cubicBezTo>
                <a:lnTo>
                  <a:pt x="1" y="18504"/>
                </a:lnTo>
                <a:cubicBezTo>
                  <a:pt x="1" y="18811"/>
                  <a:pt x="250" y="19061"/>
                  <a:pt x="559" y="19061"/>
                </a:cubicBezTo>
                <a:lnTo>
                  <a:pt x="11728" y="19061"/>
                </a:lnTo>
                <a:cubicBezTo>
                  <a:pt x="12037" y="19061"/>
                  <a:pt x="12287" y="18811"/>
                  <a:pt x="12287" y="18504"/>
                </a:cubicBezTo>
                <a:lnTo>
                  <a:pt x="12287" y="16268"/>
                </a:lnTo>
                <a:cubicBezTo>
                  <a:pt x="12287" y="15960"/>
                  <a:pt x="12037" y="15709"/>
                  <a:pt x="11728" y="15709"/>
                </a:cubicBezTo>
                <a:lnTo>
                  <a:pt x="11170" y="15709"/>
                </a:lnTo>
                <a:lnTo>
                  <a:pt x="11170" y="14593"/>
                </a:lnTo>
                <a:lnTo>
                  <a:pt x="12287" y="14593"/>
                </a:lnTo>
                <a:lnTo>
                  <a:pt x="12287" y="15151"/>
                </a:lnTo>
                <a:cubicBezTo>
                  <a:pt x="12281" y="15464"/>
                  <a:pt x="12532" y="15719"/>
                  <a:pt x="12844" y="15719"/>
                </a:cubicBezTo>
                <a:cubicBezTo>
                  <a:pt x="13157" y="15719"/>
                  <a:pt x="13409" y="15464"/>
                  <a:pt x="13403" y="15151"/>
                </a:cubicBezTo>
                <a:lnTo>
                  <a:pt x="13403" y="12917"/>
                </a:lnTo>
                <a:cubicBezTo>
                  <a:pt x="13403" y="12608"/>
                  <a:pt x="13154" y="12359"/>
                  <a:pt x="12845" y="12358"/>
                </a:cubicBezTo>
                <a:lnTo>
                  <a:pt x="12845" y="12358"/>
                </a:lnTo>
                <a:cubicBezTo>
                  <a:pt x="12536" y="12359"/>
                  <a:pt x="12287" y="12608"/>
                  <a:pt x="12287" y="12917"/>
                </a:cubicBezTo>
                <a:lnTo>
                  <a:pt x="12287" y="13476"/>
                </a:lnTo>
                <a:lnTo>
                  <a:pt x="11161" y="13476"/>
                </a:lnTo>
                <a:cubicBezTo>
                  <a:pt x="11066" y="12228"/>
                  <a:pt x="10023" y="11242"/>
                  <a:pt x="8749" y="11242"/>
                </a:cubicBezTo>
                <a:lnTo>
                  <a:pt x="7818" y="11242"/>
                </a:lnTo>
                <a:lnTo>
                  <a:pt x="7818" y="9567"/>
                </a:lnTo>
                <a:cubicBezTo>
                  <a:pt x="7818" y="9257"/>
                  <a:pt x="7569" y="9008"/>
                  <a:pt x="7261" y="9008"/>
                </a:cubicBezTo>
                <a:lnTo>
                  <a:pt x="6702" y="9008"/>
                </a:lnTo>
                <a:lnTo>
                  <a:pt x="6702" y="7878"/>
                </a:lnTo>
                <a:cubicBezTo>
                  <a:pt x="8465" y="7568"/>
                  <a:pt x="9694" y="5860"/>
                  <a:pt x="9295" y="4026"/>
                </a:cubicBezTo>
                <a:cubicBezTo>
                  <a:pt x="9141" y="3095"/>
                  <a:pt x="8687" y="2203"/>
                  <a:pt x="7942" y="1374"/>
                </a:cubicBezTo>
                <a:cubicBezTo>
                  <a:pt x="7834" y="1252"/>
                  <a:pt x="7681" y="1188"/>
                  <a:pt x="7526" y="1188"/>
                </a:cubicBezTo>
                <a:cubicBezTo>
                  <a:pt x="7438" y="1188"/>
                  <a:pt x="7349" y="1208"/>
                  <a:pt x="7267" y="1251"/>
                </a:cubicBezTo>
                <a:lnTo>
                  <a:pt x="6715" y="1541"/>
                </a:lnTo>
                <a:lnTo>
                  <a:pt x="6715" y="571"/>
                </a:lnTo>
                <a:cubicBezTo>
                  <a:pt x="6715" y="239"/>
                  <a:pt x="6429" y="0"/>
                  <a:pt x="613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4" name="Google Shape;7824;p73"/>
          <p:cNvGrpSpPr/>
          <p:nvPr/>
        </p:nvGrpSpPr>
        <p:grpSpPr>
          <a:xfrm>
            <a:off x="6292360" y="2877141"/>
            <a:ext cx="334446" cy="366690"/>
            <a:chOff x="5895749" y="3204445"/>
            <a:chExt cx="349620" cy="383326"/>
          </a:xfrm>
        </p:grpSpPr>
        <p:sp>
          <p:nvSpPr>
            <p:cNvPr id="7825" name="Google Shape;7825;p73"/>
            <p:cNvSpPr/>
            <p:nvPr/>
          </p:nvSpPr>
          <p:spPr>
            <a:xfrm>
              <a:off x="5895749" y="3234747"/>
              <a:ext cx="298727" cy="262401"/>
            </a:xfrm>
            <a:custGeom>
              <a:avLst/>
              <a:gdLst/>
              <a:ahLst/>
              <a:cxnLst/>
              <a:rect l="l" t="t" r="r" b="b"/>
              <a:pathLst>
                <a:path w="14827" h="13024" extrusionOk="0">
                  <a:moveTo>
                    <a:pt x="7422" y="1115"/>
                  </a:moveTo>
                  <a:cubicBezTo>
                    <a:pt x="7563" y="1115"/>
                    <a:pt x="7703" y="1121"/>
                    <a:pt x="7844" y="1132"/>
                  </a:cubicBezTo>
                  <a:cubicBezTo>
                    <a:pt x="7396" y="1496"/>
                    <a:pt x="6965" y="1960"/>
                    <a:pt x="6571" y="2480"/>
                  </a:cubicBezTo>
                  <a:lnTo>
                    <a:pt x="4900" y="1738"/>
                  </a:lnTo>
                  <a:cubicBezTo>
                    <a:pt x="5679" y="1328"/>
                    <a:pt x="6545" y="1115"/>
                    <a:pt x="7422" y="1115"/>
                  </a:cubicBezTo>
                  <a:close/>
                  <a:moveTo>
                    <a:pt x="9404" y="1496"/>
                  </a:moveTo>
                  <a:cubicBezTo>
                    <a:pt x="9546" y="1553"/>
                    <a:pt x="9649" y="1598"/>
                    <a:pt x="9793" y="1668"/>
                  </a:cubicBezTo>
                  <a:cubicBezTo>
                    <a:pt x="10032" y="2199"/>
                    <a:pt x="10068" y="3007"/>
                    <a:pt x="9918" y="3965"/>
                  </a:cubicBezTo>
                  <a:lnTo>
                    <a:pt x="7618" y="2945"/>
                  </a:lnTo>
                  <a:cubicBezTo>
                    <a:pt x="8228" y="2191"/>
                    <a:pt x="8851" y="1676"/>
                    <a:pt x="9404" y="1496"/>
                  </a:cubicBezTo>
                  <a:close/>
                  <a:moveTo>
                    <a:pt x="3825" y="2480"/>
                  </a:moveTo>
                  <a:lnTo>
                    <a:pt x="3825" y="2481"/>
                  </a:lnTo>
                  <a:lnTo>
                    <a:pt x="5927" y="3412"/>
                  </a:lnTo>
                  <a:cubicBezTo>
                    <a:pt x="5629" y="3888"/>
                    <a:pt x="5359" y="4378"/>
                    <a:pt x="5114" y="4881"/>
                  </a:cubicBezTo>
                  <a:lnTo>
                    <a:pt x="2731" y="3825"/>
                  </a:lnTo>
                  <a:cubicBezTo>
                    <a:pt x="3021" y="3320"/>
                    <a:pt x="3390" y="2865"/>
                    <a:pt x="3825" y="2480"/>
                  </a:cubicBezTo>
                  <a:close/>
                  <a:moveTo>
                    <a:pt x="11113" y="2580"/>
                  </a:moveTo>
                  <a:lnTo>
                    <a:pt x="11113" y="2580"/>
                  </a:lnTo>
                  <a:cubicBezTo>
                    <a:pt x="11857" y="3282"/>
                    <a:pt x="12387" y="4182"/>
                    <a:pt x="12641" y="5174"/>
                  </a:cubicBezTo>
                  <a:lnTo>
                    <a:pt x="10968" y="4432"/>
                  </a:lnTo>
                  <a:cubicBezTo>
                    <a:pt x="11087" y="3787"/>
                    <a:pt x="11144" y="3158"/>
                    <a:pt x="11113" y="2580"/>
                  </a:cubicBezTo>
                  <a:close/>
                  <a:moveTo>
                    <a:pt x="6953" y="3870"/>
                  </a:moveTo>
                  <a:lnTo>
                    <a:pt x="9681" y="5080"/>
                  </a:lnTo>
                  <a:cubicBezTo>
                    <a:pt x="9533" y="5621"/>
                    <a:pt x="9355" y="6152"/>
                    <a:pt x="9144" y="6672"/>
                  </a:cubicBezTo>
                  <a:lnTo>
                    <a:pt x="6133" y="5336"/>
                  </a:lnTo>
                  <a:cubicBezTo>
                    <a:pt x="6377" y="4831"/>
                    <a:pt x="6650" y="4342"/>
                    <a:pt x="6953" y="3870"/>
                  </a:cubicBezTo>
                  <a:close/>
                  <a:moveTo>
                    <a:pt x="2280" y="4844"/>
                  </a:moveTo>
                  <a:lnTo>
                    <a:pt x="4662" y="5901"/>
                  </a:lnTo>
                  <a:cubicBezTo>
                    <a:pt x="4452" y="6419"/>
                    <a:pt x="4271" y="6950"/>
                    <a:pt x="4117" y="7488"/>
                  </a:cubicBezTo>
                  <a:lnTo>
                    <a:pt x="4117" y="7489"/>
                  </a:lnTo>
                  <a:lnTo>
                    <a:pt x="2013" y="6555"/>
                  </a:lnTo>
                  <a:cubicBezTo>
                    <a:pt x="2008" y="5974"/>
                    <a:pt x="2098" y="5396"/>
                    <a:pt x="2280" y="4844"/>
                  </a:cubicBezTo>
                  <a:close/>
                  <a:moveTo>
                    <a:pt x="10708" y="5534"/>
                  </a:moveTo>
                  <a:lnTo>
                    <a:pt x="10708" y="5536"/>
                  </a:lnTo>
                  <a:lnTo>
                    <a:pt x="12812" y="6470"/>
                  </a:lnTo>
                  <a:cubicBezTo>
                    <a:pt x="12816" y="7051"/>
                    <a:pt x="12727" y="7628"/>
                    <a:pt x="12546" y="8181"/>
                  </a:cubicBezTo>
                  <a:lnTo>
                    <a:pt x="10164" y="7123"/>
                  </a:lnTo>
                  <a:cubicBezTo>
                    <a:pt x="10373" y="6603"/>
                    <a:pt x="10555" y="6074"/>
                    <a:pt x="10708" y="5534"/>
                  </a:cubicBezTo>
                  <a:close/>
                  <a:moveTo>
                    <a:pt x="5680" y="6355"/>
                  </a:moveTo>
                  <a:lnTo>
                    <a:pt x="8691" y="7691"/>
                  </a:lnTo>
                  <a:cubicBezTo>
                    <a:pt x="8448" y="8195"/>
                    <a:pt x="8174" y="8683"/>
                    <a:pt x="7873" y="9156"/>
                  </a:cubicBezTo>
                  <a:lnTo>
                    <a:pt x="5145" y="7945"/>
                  </a:lnTo>
                  <a:cubicBezTo>
                    <a:pt x="5292" y="7406"/>
                    <a:pt x="5471" y="6874"/>
                    <a:pt x="5680" y="6355"/>
                  </a:cubicBezTo>
                  <a:close/>
                  <a:moveTo>
                    <a:pt x="2183" y="7849"/>
                  </a:moveTo>
                  <a:lnTo>
                    <a:pt x="3858" y="8592"/>
                  </a:lnTo>
                  <a:cubicBezTo>
                    <a:pt x="3739" y="9236"/>
                    <a:pt x="3682" y="9867"/>
                    <a:pt x="3713" y="10444"/>
                  </a:cubicBezTo>
                  <a:cubicBezTo>
                    <a:pt x="2968" y="9742"/>
                    <a:pt x="2437" y="8842"/>
                    <a:pt x="2183" y="7849"/>
                  </a:cubicBezTo>
                  <a:close/>
                  <a:moveTo>
                    <a:pt x="9711" y="8144"/>
                  </a:moveTo>
                  <a:lnTo>
                    <a:pt x="12093" y="9199"/>
                  </a:lnTo>
                  <a:cubicBezTo>
                    <a:pt x="11805" y="9704"/>
                    <a:pt x="11435" y="10158"/>
                    <a:pt x="11001" y="10544"/>
                  </a:cubicBezTo>
                  <a:lnTo>
                    <a:pt x="8899" y="9613"/>
                  </a:lnTo>
                  <a:cubicBezTo>
                    <a:pt x="9195" y="9138"/>
                    <a:pt x="9467" y="8648"/>
                    <a:pt x="9711" y="8144"/>
                  </a:cubicBezTo>
                  <a:close/>
                  <a:moveTo>
                    <a:pt x="4906" y="9059"/>
                  </a:moveTo>
                  <a:lnTo>
                    <a:pt x="7207" y="10079"/>
                  </a:lnTo>
                  <a:cubicBezTo>
                    <a:pt x="6596" y="10834"/>
                    <a:pt x="5974" y="11348"/>
                    <a:pt x="5420" y="11529"/>
                  </a:cubicBezTo>
                  <a:cubicBezTo>
                    <a:pt x="5280" y="11472"/>
                    <a:pt x="5175" y="11426"/>
                    <a:pt x="5031" y="11356"/>
                  </a:cubicBezTo>
                  <a:cubicBezTo>
                    <a:pt x="4792" y="10825"/>
                    <a:pt x="4756" y="10018"/>
                    <a:pt x="4906" y="9059"/>
                  </a:cubicBezTo>
                  <a:close/>
                  <a:moveTo>
                    <a:pt x="8254" y="10546"/>
                  </a:moveTo>
                  <a:lnTo>
                    <a:pt x="9924" y="11287"/>
                  </a:lnTo>
                  <a:cubicBezTo>
                    <a:pt x="9146" y="11696"/>
                    <a:pt x="8282" y="11909"/>
                    <a:pt x="7406" y="11909"/>
                  </a:cubicBezTo>
                  <a:cubicBezTo>
                    <a:pt x="7264" y="11909"/>
                    <a:pt x="7122" y="11903"/>
                    <a:pt x="6980" y="11892"/>
                  </a:cubicBezTo>
                  <a:cubicBezTo>
                    <a:pt x="7429" y="11529"/>
                    <a:pt x="7859" y="11064"/>
                    <a:pt x="8254" y="10546"/>
                  </a:cubicBezTo>
                  <a:close/>
                  <a:moveTo>
                    <a:pt x="7422" y="0"/>
                  </a:moveTo>
                  <a:cubicBezTo>
                    <a:pt x="4925" y="0"/>
                    <a:pt x="2537" y="1443"/>
                    <a:pt x="1460" y="3871"/>
                  </a:cubicBezTo>
                  <a:cubicBezTo>
                    <a:pt x="1" y="7161"/>
                    <a:pt x="1481" y="11004"/>
                    <a:pt x="4771" y="12464"/>
                  </a:cubicBezTo>
                  <a:cubicBezTo>
                    <a:pt x="5628" y="12844"/>
                    <a:pt x="6522" y="13024"/>
                    <a:pt x="7403" y="13024"/>
                  </a:cubicBezTo>
                  <a:cubicBezTo>
                    <a:pt x="9902" y="13024"/>
                    <a:pt x="12289" y="11578"/>
                    <a:pt x="13365" y="9153"/>
                  </a:cubicBezTo>
                  <a:cubicBezTo>
                    <a:pt x="14826" y="5857"/>
                    <a:pt x="13338" y="2016"/>
                    <a:pt x="10053" y="559"/>
                  </a:cubicBezTo>
                  <a:cubicBezTo>
                    <a:pt x="9198" y="180"/>
                    <a:pt x="8303" y="0"/>
                    <a:pt x="7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73"/>
            <p:cNvSpPr/>
            <p:nvPr/>
          </p:nvSpPr>
          <p:spPr>
            <a:xfrm>
              <a:off x="5965621" y="3204445"/>
              <a:ext cx="279748" cy="383326"/>
            </a:xfrm>
            <a:custGeom>
              <a:avLst/>
              <a:gdLst/>
              <a:ahLst/>
              <a:cxnLst/>
              <a:rect l="l" t="t" r="r" b="b"/>
              <a:pathLst>
                <a:path w="13885" h="19026" extrusionOk="0">
                  <a:moveTo>
                    <a:pt x="7263" y="0"/>
                  </a:moveTo>
                  <a:cubicBezTo>
                    <a:pt x="7050" y="0"/>
                    <a:pt x="6847" y="124"/>
                    <a:pt x="6754" y="333"/>
                  </a:cubicBezTo>
                  <a:cubicBezTo>
                    <a:pt x="6628" y="614"/>
                    <a:pt x="6755" y="942"/>
                    <a:pt x="7038" y="1068"/>
                  </a:cubicBezTo>
                  <a:cubicBezTo>
                    <a:pt x="10885" y="2775"/>
                    <a:pt x="12617" y="7270"/>
                    <a:pt x="10909" y="11115"/>
                  </a:cubicBezTo>
                  <a:cubicBezTo>
                    <a:pt x="9649" y="13954"/>
                    <a:pt x="6858" y="15642"/>
                    <a:pt x="3938" y="15642"/>
                  </a:cubicBezTo>
                  <a:cubicBezTo>
                    <a:pt x="2907" y="15642"/>
                    <a:pt x="1860" y="15432"/>
                    <a:pt x="860" y="14988"/>
                  </a:cubicBezTo>
                  <a:cubicBezTo>
                    <a:pt x="786" y="14955"/>
                    <a:pt x="709" y="14939"/>
                    <a:pt x="634" y="14939"/>
                  </a:cubicBezTo>
                  <a:cubicBezTo>
                    <a:pt x="420" y="14939"/>
                    <a:pt x="217" y="15063"/>
                    <a:pt x="124" y="15272"/>
                  </a:cubicBezTo>
                  <a:cubicBezTo>
                    <a:pt x="0" y="15553"/>
                    <a:pt x="126" y="15881"/>
                    <a:pt x="408" y="16007"/>
                  </a:cubicBezTo>
                  <a:cubicBezTo>
                    <a:pt x="1345" y="16424"/>
                    <a:pt x="2348" y="16674"/>
                    <a:pt x="3372" y="16742"/>
                  </a:cubicBezTo>
                  <a:lnTo>
                    <a:pt x="3372" y="17911"/>
                  </a:lnTo>
                  <a:lnTo>
                    <a:pt x="1142" y="17911"/>
                  </a:lnTo>
                  <a:cubicBezTo>
                    <a:pt x="1138" y="17911"/>
                    <a:pt x="1135" y="17911"/>
                    <a:pt x="1131" y="17911"/>
                  </a:cubicBezTo>
                  <a:cubicBezTo>
                    <a:pt x="825" y="17911"/>
                    <a:pt x="574" y="18160"/>
                    <a:pt x="574" y="18468"/>
                  </a:cubicBezTo>
                  <a:cubicBezTo>
                    <a:pt x="574" y="18777"/>
                    <a:pt x="827" y="19026"/>
                    <a:pt x="1134" y="19026"/>
                  </a:cubicBezTo>
                  <a:cubicBezTo>
                    <a:pt x="1137" y="19026"/>
                    <a:pt x="1139" y="19026"/>
                    <a:pt x="1142" y="19026"/>
                  </a:cubicBezTo>
                  <a:lnTo>
                    <a:pt x="6715" y="19026"/>
                  </a:lnTo>
                  <a:cubicBezTo>
                    <a:pt x="6718" y="19026"/>
                    <a:pt x="6721" y="19026"/>
                    <a:pt x="6723" y="19026"/>
                  </a:cubicBezTo>
                  <a:cubicBezTo>
                    <a:pt x="7032" y="19026"/>
                    <a:pt x="7283" y="18777"/>
                    <a:pt x="7283" y="18468"/>
                  </a:cubicBezTo>
                  <a:cubicBezTo>
                    <a:pt x="7283" y="18160"/>
                    <a:pt x="7033" y="17911"/>
                    <a:pt x="6726" y="17911"/>
                  </a:cubicBezTo>
                  <a:cubicBezTo>
                    <a:pt x="6722" y="17911"/>
                    <a:pt x="6719" y="17911"/>
                    <a:pt x="6715" y="17911"/>
                  </a:cubicBezTo>
                  <a:lnTo>
                    <a:pt x="4487" y="17911"/>
                  </a:lnTo>
                  <a:lnTo>
                    <a:pt x="4487" y="16744"/>
                  </a:lnTo>
                  <a:cubicBezTo>
                    <a:pt x="7589" y="16549"/>
                    <a:pt x="10542" y="14690"/>
                    <a:pt x="11928" y="11568"/>
                  </a:cubicBezTo>
                  <a:cubicBezTo>
                    <a:pt x="13884" y="7158"/>
                    <a:pt x="11899" y="2007"/>
                    <a:pt x="7489" y="49"/>
                  </a:cubicBezTo>
                  <a:cubicBezTo>
                    <a:pt x="7416" y="16"/>
                    <a:pt x="7339" y="0"/>
                    <a:pt x="72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73"/>
          <p:cNvGrpSpPr/>
          <p:nvPr/>
        </p:nvGrpSpPr>
        <p:grpSpPr>
          <a:xfrm>
            <a:off x="7085031" y="2876784"/>
            <a:ext cx="236828" cy="367403"/>
            <a:chOff x="5521509" y="3195520"/>
            <a:chExt cx="247572" cy="384072"/>
          </a:xfrm>
        </p:grpSpPr>
        <p:sp>
          <p:nvSpPr>
            <p:cNvPr id="7828" name="Google Shape;7828;p73"/>
            <p:cNvSpPr/>
            <p:nvPr/>
          </p:nvSpPr>
          <p:spPr>
            <a:xfrm>
              <a:off x="5521509" y="3195520"/>
              <a:ext cx="247572" cy="384072"/>
            </a:xfrm>
            <a:custGeom>
              <a:avLst/>
              <a:gdLst/>
              <a:ahLst/>
              <a:cxnLst/>
              <a:rect l="l" t="t" r="r" b="b"/>
              <a:pathLst>
                <a:path w="12288" h="19063" extrusionOk="0">
                  <a:moveTo>
                    <a:pt x="7819" y="1118"/>
                  </a:moveTo>
                  <a:lnTo>
                    <a:pt x="7819" y="2309"/>
                  </a:lnTo>
                  <a:lnTo>
                    <a:pt x="4468" y="2309"/>
                  </a:lnTo>
                  <a:lnTo>
                    <a:pt x="4468" y="1118"/>
                  </a:lnTo>
                  <a:close/>
                  <a:moveTo>
                    <a:pt x="10240" y="3425"/>
                  </a:moveTo>
                  <a:cubicBezTo>
                    <a:pt x="10752" y="3427"/>
                    <a:pt x="11169" y="3842"/>
                    <a:pt x="11169" y="4357"/>
                  </a:cubicBezTo>
                  <a:lnTo>
                    <a:pt x="11169" y="9010"/>
                  </a:lnTo>
                  <a:lnTo>
                    <a:pt x="1117" y="9010"/>
                  </a:lnTo>
                  <a:lnTo>
                    <a:pt x="1117" y="4357"/>
                  </a:lnTo>
                  <a:cubicBezTo>
                    <a:pt x="1119" y="3842"/>
                    <a:pt x="1534" y="3427"/>
                    <a:pt x="2048" y="3425"/>
                  </a:cubicBezTo>
                  <a:close/>
                  <a:moveTo>
                    <a:pt x="11169" y="10127"/>
                  </a:moveTo>
                  <a:lnTo>
                    <a:pt x="11169" y="17015"/>
                  </a:lnTo>
                  <a:cubicBezTo>
                    <a:pt x="11169" y="17529"/>
                    <a:pt x="10752" y="17944"/>
                    <a:pt x="10240" y="17946"/>
                  </a:cubicBezTo>
                  <a:lnTo>
                    <a:pt x="2048" y="17946"/>
                  </a:lnTo>
                  <a:cubicBezTo>
                    <a:pt x="1534" y="17944"/>
                    <a:pt x="1119" y="17529"/>
                    <a:pt x="1117" y="17015"/>
                  </a:cubicBezTo>
                  <a:lnTo>
                    <a:pt x="1117" y="10127"/>
                  </a:lnTo>
                  <a:close/>
                  <a:moveTo>
                    <a:pt x="4283" y="0"/>
                  </a:moveTo>
                  <a:cubicBezTo>
                    <a:pt x="3768" y="2"/>
                    <a:pt x="3353" y="417"/>
                    <a:pt x="3351" y="931"/>
                  </a:cubicBezTo>
                  <a:lnTo>
                    <a:pt x="3351" y="2309"/>
                  </a:lnTo>
                  <a:lnTo>
                    <a:pt x="2048" y="2309"/>
                  </a:lnTo>
                  <a:cubicBezTo>
                    <a:pt x="918" y="2311"/>
                    <a:pt x="2" y="3227"/>
                    <a:pt x="1" y="4357"/>
                  </a:cubicBezTo>
                  <a:lnTo>
                    <a:pt x="1" y="17015"/>
                  </a:lnTo>
                  <a:cubicBezTo>
                    <a:pt x="2" y="18145"/>
                    <a:pt x="918" y="19061"/>
                    <a:pt x="2048" y="19062"/>
                  </a:cubicBezTo>
                  <a:lnTo>
                    <a:pt x="10240" y="19062"/>
                  </a:lnTo>
                  <a:cubicBezTo>
                    <a:pt x="11369" y="19061"/>
                    <a:pt x="12286" y="18145"/>
                    <a:pt x="12287" y="17015"/>
                  </a:cubicBezTo>
                  <a:lnTo>
                    <a:pt x="12287" y="4357"/>
                  </a:lnTo>
                  <a:cubicBezTo>
                    <a:pt x="12286" y="3227"/>
                    <a:pt x="11369" y="2311"/>
                    <a:pt x="10240" y="2309"/>
                  </a:cubicBezTo>
                  <a:lnTo>
                    <a:pt x="8936" y="2309"/>
                  </a:lnTo>
                  <a:lnTo>
                    <a:pt x="8936" y="931"/>
                  </a:lnTo>
                  <a:cubicBezTo>
                    <a:pt x="8936" y="417"/>
                    <a:pt x="8519" y="2"/>
                    <a:pt x="8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3"/>
            <p:cNvSpPr/>
            <p:nvPr/>
          </p:nvSpPr>
          <p:spPr>
            <a:xfrm>
              <a:off x="5607761" y="3422038"/>
              <a:ext cx="75049" cy="112483"/>
            </a:xfrm>
            <a:custGeom>
              <a:avLst/>
              <a:gdLst/>
              <a:ahLst/>
              <a:cxnLst/>
              <a:rect l="l" t="t" r="r" b="b"/>
              <a:pathLst>
                <a:path w="3725" h="5583" extrusionOk="0">
                  <a:moveTo>
                    <a:pt x="2979" y="1"/>
                  </a:moveTo>
                  <a:cubicBezTo>
                    <a:pt x="2836" y="1"/>
                    <a:pt x="2693" y="55"/>
                    <a:pt x="2584" y="165"/>
                  </a:cubicBezTo>
                  <a:lnTo>
                    <a:pt x="351" y="2399"/>
                  </a:lnTo>
                  <a:cubicBezTo>
                    <a:pt x="0" y="2749"/>
                    <a:pt x="248" y="3351"/>
                    <a:pt x="746" y="3351"/>
                  </a:cubicBezTo>
                  <a:lnTo>
                    <a:pt x="1631" y="3351"/>
                  </a:lnTo>
                  <a:lnTo>
                    <a:pt x="351" y="4632"/>
                  </a:lnTo>
                  <a:cubicBezTo>
                    <a:pt x="135" y="4850"/>
                    <a:pt x="136" y="5202"/>
                    <a:pt x="353" y="5419"/>
                  </a:cubicBezTo>
                  <a:cubicBezTo>
                    <a:pt x="462" y="5528"/>
                    <a:pt x="606" y="5583"/>
                    <a:pt x="749" y="5583"/>
                  </a:cubicBezTo>
                  <a:cubicBezTo>
                    <a:pt x="890" y="5583"/>
                    <a:pt x="1032" y="5529"/>
                    <a:pt x="1140" y="5422"/>
                  </a:cubicBezTo>
                  <a:lnTo>
                    <a:pt x="3375" y="3188"/>
                  </a:lnTo>
                  <a:cubicBezTo>
                    <a:pt x="3724" y="2837"/>
                    <a:pt x="3476" y="2234"/>
                    <a:pt x="2980" y="2234"/>
                  </a:cubicBezTo>
                  <a:lnTo>
                    <a:pt x="2094" y="2234"/>
                  </a:lnTo>
                  <a:lnTo>
                    <a:pt x="3375" y="955"/>
                  </a:lnTo>
                  <a:cubicBezTo>
                    <a:pt x="3593" y="737"/>
                    <a:pt x="3593" y="383"/>
                    <a:pt x="3375" y="165"/>
                  </a:cubicBezTo>
                  <a:cubicBezTo>
                    <a:pt x="3266" y="55"/>
                    <a:pt x="3122" y="1"/>
                    <a:pt x="29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3"/>
            <p:cNvSpPr/>
            <p:nvPr/>
          </p:nvSpPr>
          <p:spPr>
            <a:xfrm>
              <a:off x="5611730" y="3286828"/>
              <a:ext cx="67131" cy="67534"/>
            </a:xfrm>
            <a:custGeom>
              <a:avLst/>
              <a:gdLst/>
              <a:ahLst/>
              <a:cxnLst/>
              <a:rect l="l" t="t" r="r" b="b"/>
              <a:pathLst>
                <a:path w="3332" h="3352" extrusionOk="0">
                  <a:moveTo>
                    <a:pt x="1665" y="1"/>
                  </a:moveTo>
                  <a:cubicBezTo>
                    <a:pt x="1353" y="1"/>
                    <a:pt x="1102" y="256"/>
                    <a:pt x="1106" y="569"/>
                  </a:cubicBezTo>
                  <a:lnTo>
                    <a:pt x="1106" y="1128"/>
                  </a:lnTo>
                  <a:lnTo>
                    <a:pt x="549" y="1128"/>
                  </a:lnTo>
                  <a:cubicBezTo>
                    <a:pt x="244" y="1134"/>
                    <a:pt x="0" y="1382"/>
                    <a:pt x="0" y="1687"/>
                  </a:cubicBezTo>
                  <a:cubicBezTo>
                    <a:pt x="0" y="1990"/>
                    <a:pt x="244" y="2240"/>
                    <a:pt x="549" y="2244"/>
                  </a:cubicBezTo>
                  <a:lnTo>
                    <a:pt x="1106" y="2244"/>
                  </a:lnTo>
                  <a:lnTo>
                    <a:pt x="1106" y="2803"/>
                  </a:lnTo>
                  <a:cubicBezTo>
                    <a:pt x="1112" y="3108"/>
                    <a:pt x="1360" y="3352"/>
                    <a:pt x="1665" y="3352"/>
                  </a:cubicBezTo>
                  <a:cubicBezTo>
                    <a:pt x="1970" y="3352"/>
                    <a:pt x="2218" y="3108"/>
                    <a:pt x="2224" y="2803"/>
                  </a:cubicBezTo>
                  <a:lnTo>
                    <a:pt x="2224" y="2244"/>
                  </a:lnTo>
                  <a:lnTo>
                    <a:pt x="2783" y="2244"/>
                  </a:lnTo>
                  <a:cubicBezTo>
                    <a:pt x="3086" y="2240"/>
                    <a:pt x="3332" y="1990"/>
                    <a:pt x="3332" y="1687"/>
                  </a:cubicBezTo>
                  <a:cubicBezTo>
                    <a:pt x="3332" y="1382"/>
                    <a:pt x="3086" y="1134"/>
                    <a:pt x="2783" y="1128"/>
                  </a:cubicBezTo>
                  <a:lnTo>
                    <a:pt x="2224" y="1128"/>
                  </a:lnTo>
                  <a:lnTo>
                    <a:pt x="2224" y="569"/>
                  </a:lnTo>
                  <a:cubicBezTo>
                    <a:pt x="2230" y="256"/>
                    <a:pt x="1978" y="1"/>
                    <a:pt x="16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1" name="Google Shape;7831;p73"/>
          <p:cNvSpPr/>
          <p:nvPr/>
        </p:nvSpPr>
        <p:spPr>
          <a:xfrm>
            <a:off x="7786730" y="2899061"/>
            <a:ext cx="367316" cy="322850"/>
          </a:xfrm>
          <a:custGeom>
            <a:avLst/>
            <a:gdLst/>
            <a:ahLst/>
            <a:cxnLst/>
            <a:rect l="l" t="t" r="r" b="b"/>
            <a:pathLst>
              <a:path w="19064" h="16754" extrusionOk="0">
                <a:moveTo>
                  <a:pt x="4505" y="1119"/>
                </a:moveTo>
                <a:lnTo>
                  <a:pt x="4505" y="4469"/>
                </a:lnTo>
                <a:lnTo>
                  <a:pt x="3426" y="4469"/>
                </a:lnTo>
                <a:lnTo>
                  <a:pt x="3426" y="1119"/>
                </a:lnTo>
                <a:close/>
                <a:moveTo>
                  <a:pt x="10090" y="1119"/>
                </a:moveTo>
                <a:lnTo>
                  <a:pt x="10090" y="4469"/>
                </a:lnTo>
                <a:lnTo>
                  <a:pt x="9010" y="4469"/>
                </a:lnTo>
                <a:lnTo>
                  <a:pt x="9010" y="1119"/>
                </a:lnTo>
                <a:close/>
                <a:moveTo>
                  <a:pt x="15675" y="1119"/>
                </a:moveTo>
                <a:lnTo>
                  <a:pt x="15675" y="4469"/>
                </a:lnTo>
                <a:lnTo>
                  <a:pt x="14595" y="4469"/>
                </a:lnTo>
                <a:lnTo>
                  <a:pt x="14595" y="1119"/>
                </a:lnTo>
                <a:close/>
                <a:moveTo>
                  <a:pt x="17945" y="5587"/>
                </a:moveTo>
                <a:lnTo>
                  <a:pt x="17945" y="7820"/>
                </a:lnTo>
                <a:lnTo>
                  <a:pt x="1117" y="7820"/>
                </a:lnTo>
                <a:lnTo>
                  <a:pt x="1117" y="5587"/>
                </a:lnTo>
                <a:close/>
                <a:moveTo>
                  <a:pt x="15674" y="8938"/>
                </a:moveTo>
                <a:lnTo>
                  <a:pt x="15674" y="9944"/>
                </a:lnTo>
                <a:lnTo>
                  <a:pt x="14595" y="9944"/>
                </a:lnTo>
                <a:lnTo>
                  <a:pt x="14595" y="8938"/>
                </a:lnTo>
                <a:close/>
                <a:moveTo>
                  <a:pt x="4505" y="8938"/>
                </a:moveTo>
                <a:lnTo>
                  <a:pt x="4505" y="10054"/>
                </a:lnTo>
                <a:lnTo>
                  <a:pt x="3426" y="10054"/>
                </a:lnTo>
                <a:lnTo>
                  <a:pt x="3426" y="8938"/>
                </a:lnTo>
                <a:close/>
                <a:moveTo>
                  <a:pt x="10090" y="8938"/>
                </a:moveTo>
                <a:lnTo>
                  <a:pt x="10090" y="10054"/>
                </a:lnTo>
                <a:lnTo>
                  <a:pt x="9010" y="10054"/>
                </a:lnTo>
                <a:lnTo>
                  <a:pt x="9010" y="8938"/>
                </a:lnTo>
                <a:close/>
                <a:moveTo>
                  <a:pt x="4505" y="11172"/>
                </a:moveTo>
                <a:lnTo>
                  <a:pt x="4505" y="12865"/>
                </a:lnTo>
                <a:cubicBezTo>
                  <a:pt x="4505" y="13164"/>
                  <a:pt x="4263" y="13405"/>
                  <a:pt x="3966" y="13405"/>
                </a:cubicBezTo>
                <a:cubicBezTo>
                  <a:pt x="3667" y="13405"/>
                  <a:pt x="3426" y="13164"/>
                  <a:pt x="3426" y="12865"/>
                </a:cubicBezTo>
                <a:lnTo>
                  <a:pt x="3426" y="11172"/>
                </a:lnTo>
                <a:close/>
                <a:moveTo>
                  <a:pt x="15674" y="11060"/>
                </a:moveTo>
                <a:lnTo>
                  <a:pt x="15674" y="12865"/>
                </a:lnTo>
                <a:cubicBezTo>
                  <a:pt x="15675" y="13164"/>
                  <a:pt x="15433" y="13405"/>
                  <a:pt x="15134" y="13405"/>
                </a:cubicBezTo>
                <a:cubicBezTo>
                  <a:pt x="14837" y="13405"/>
                  <a:pt x="14595" y="13164"/>
                  <a:pt x="14595" y="12865"/>
                </a:cubicBezTo>
                <a:lnTo>
                  <a:pt x="14595" y="11060"/>
                </a:lnTo>
                <a:close/>
                <a:moveTo>
                  <a:pt x="10090" y="11172"/>
                </a:moveTo>
                <a:lnTo>
                  <a:pt x="10090" y="12865"/>
                </a:lnTo>
                <a:cubicBezTo>
                  <a:pt x="10096" y="13167"/>
                  <a:pt x="9853" y="13415"/>
                  <a:pt x="9551" y="13415"/>
                </a:cubicBezTo>
                <a:cubicBezTo>
                  <a:pt x="9247" y="13415"/>
                  <a:pt x="9005" y="13167"/>
                  <a:pt x="9010" y="12865"/>
                </a:cubicBezTo>
                <a:lnTo>
                  <a:pt x="9010" y="11172"/>
                </a:lnTo>
                <a:close/>
                <a:moveTo>
                  <a:pt x="17945" y="8936"/>
                </a:moveTo>
                <a:lnTo>
                  <a:pt x="17945" y="15079"/>
                </a:lnTo>
                <a:cubicBezTo>
                  <a:pt x="17945" y="15387"/>
                  <a:pt x="17696" y="15636"/>
                  <a:pt x="17388" y="15638"/>
                </a:cubicBezTo>
                <a:lnTo>
                  <a:pt x="1676" y="15638"/>
                </a:lnTo>
                <a:cubicBezTo>
                  <a:pt x="1368" y="15636"/>
                  <a:pt x="1119" y="15387"/>
                  <a:pt x="1117" y="15079"/>
                </a:cubicBezTo>
                <a:lnTo>
                  <a:pt x="1117" y="8936"/>
                </a:lnTo>
                <a:lnTo>
                  <a:pt x="2310" y="8936"/>
                </a:lnTo>
                <a:lnTo>
                  <a:pt x="2310" y="12864"/>
                </a:lnTo>
                <a:cubicBezTo>
                  <a:pt x="2310" y="13778"/>
                  <a:pt x="3051" y="14520"/>
                  <a:pt x="3966" y="14520"/>
                </a:cubicBezTo>
                <a:cubicBezTo>
                  <a:pt x="4880" y="14520"/>
                  <a:pt x="5623" y="13778"/>
                  <a:pt x="5623" y="12864"/>
                </a:cubicBezTo>
                <a:lnTo>
                  <a:pt x="5623" y="8936"/>
                </a:lnTo>
                <a:lnTo>
                  <a:pt x="7893" y="8936"/>
                </a:lnTo>
                <a:lnTo>
                  <a:pt x="7893" y="12864"/>
                </a:lnTo>
                <a:cubicBezTo>
                  <a:pt x="7904" y="13772"/>
                  <a:pt x="8642" y="14503"/>
                  <a:pt x="9551" y="14503"/>
                </a:cubicBezTo>
                <a:cubicBezTo>
                  <a:pt x="10458" y="14503"/>
                  <a:pt x="11198" y="13772"/>
                  <a:pt x="11207" y="12864"/>
                </a:cubicBezTo>
                <a:lnTo>
                  <a:pt x="11207" y="8936"/>
                </a:lnTo>
                <a:lnTo>
                  <a:pt x="13478" y="8936"/>
                </a:lnTo>
                <a:lnTo>
                  <a:pt x="13478" y="12864"/>
                </a:lnTo>
                <a:cubicBezTo>
                  <a:pt x="13487" y="13772"/>
                  <a:pt x="14227" y="14503"/>
                  <a:pt x="15134" y="14503"/>
                </a:cubicBezTo>
                <a:cubicBezTo>
                  <a:pt x="16043" y="14503"/>
                  <a:pt x="16781" y="13772"/>
                  <a:pt x="16791" y="12864"/>
                </a:cubicBezTo>
                <a:lnTo>
                  <a:pt x="16791" y="8936"/>
                </a:lnTo>
                <a:close/>
                <a:moveTo>
                  <a:pt x="2272" y="1"/>
                </a:moveTo>
                <a:cubicBezTo>
                  <a:pt x="1963" y="1"/>
                  <a:pt x="1713" y="252"/>
                  <a:pt x="1713" y="560"/>
                </a:cubicBezTo>
                <a:cubicBezTo>
                  <a:pt x="1713" y="867"/>
                  <a:pt x="1963" y="1117"/>
                  <a:pt x="2272" y="1119"/>
                </a:cubicBezTo>
                <a:lnTo>
                  <a:pt x="2310" y="1119"/>
                </a:lnTo>
                <a:lnTo>
                  <a:pt x="2310" y="4469"/>
                </a:lnTo>
                <a:lnTo>
                  <a:pt x="560" y="4469"/>
                </a:lnTo>
                <a:cubicBezTo>
                  <a:pt x="250" y="4469"/>
                  <a:pt x="1" y="4719"/>
                  <a:pt x="1" y="5027"/>
                </a:cubicBezTo>
                <a:lnTo>
                  <a:pt x="1" y="15079"/>
                </a:lnTo>
                <a:cubicBezTo>
                  <a:pt x="2" y="16004"/>
                  <a:pt x="751" y="16754"/>
                  <a:pt x="1676" y="16754"/>
                </a:cubicBezTo>
                <a:lnTo>
                  <a:pt x="17388" y="16754"/>
                </a:lnTo>
                <a:cubicBezTo>
                  <a:pt x="18311" y="16754"/>
                  <a:pt x="19062" y="16004"/>
                  <a:pt x="19063" y="15079"/>
                </a:cubicBezTo>
                <a:lnTo>
                  <a:pt x="19063" y="5027"/>
                </a:lnTo>
                <a:cubicBezTo>
                  <a:pt x="19063" y="4719"/>
                  <a:pt x="18812" y="4469"/>
                  <a:pt x="18504" y="4469"/>
                </a:cubicBezTo>
                <a:lnTo>
                  <a:pt x="16791" y="4469"/>
                </a:lnTo>
                <a:lnTo>
                  <a:pt x="16791" y="1119"/>
                </a:lnTo>
                <a:cubicBezTo>
                  <a:pt x="17099" y="1119"/>
                  <a:pt x="17349" y="867"/>
                  <a:pt x="17349" y="560"/>
                </a:cubicBezTo>
                <a:cubicBezTo>
                  <a:pt x="17349" y="252"/>
                  <a:pt x="17099" y="1"/>
                  <a:pt x="16791" y="1"/>
                </a:cubicBezTo>
                <a:lnTo>
                  <a:pt x="13441" y="1"/>
                </a:lnTo>
                <a:cubicBezTo>
                  <a:pt x="13131" y="1"/>
                  <a:pt x="12882" y="252"/>
                  <a:pt x="12882" y="560"/>
                </a:cubicBezTo>
                <a:cubicBezTo>
                  <a:pt x="12882" y="867"/>
                  <a:pt x="13131" y="1119"/>
                  <a:pt x="13441" y="1119"/>
                </a:cubicBezTo>
                <a:lnTo>
                  <a:pt x="13478" y="1119"/>
                </a:lnTo>
                <a:lnTo>
                  <a:pt x="13478" y="4469"/>
                </a:lnTo>
                <a:lnTo>
                  <a:pt x="11207" y="4469"/>
                </a:lnTo>
                <a:lnTo>
                  <a:pt x="11207" y="1119"/>
                </a:lnTo>
                <a:cubicBezTo>
                  <a:pt x="11516" y="1119"/>
                  <a:pt x="11765" y="867"/>
                  <a:pt x="11765" y="560"/>
                </a:cubicBezTo>
                <a:cubicBezTo>
                  <a:pt x="11765" y="252"/>
                  <a:pt x="11516" y="1"/>
                  <a:pt x="11207" y="1"/>
                </a:cubicBezTo>
                <a:lnTo>
                  <a:pt x="7856" y="1"/>
                </a:lnTo>
                <a:cubicBezTo>
                  <a:pt x="7548" y="1"/>
                  <a:pt x="7298" y="252"/>
                  <a:pt x="7298" y="560"/>
                </a:cubicBezTo>
                <a:cubicBezTo>
                  <a:pt x="7298" y="842"/>
                  <a:pt x="7511" y="1119"/>
                  <a:pt x="7893" y="1119"/>
                </a:cubicBezTo>
                <a:lnTo>
                  <a:pt x="7893" y="4469"/>
                </a:lnTo>
                <a:lnTo>
                  <a:pt x="5623" y="4469"/>
                </a:lnTo>
                <a:lnTo>
                  <a:pt x="5623" y="1119"/>
                </a:lnTo>
                <a:cubicBezTo>
                  <a:pt x="5931" y="1119"/>
                  <a:pt x="6181" y="867"/>
                  <a:pt x="6181" y="560"/>
                </a:cubicBezTo>
                <a:cubicBezTo>
                  <a:pt x="6181" y="252"/>
                  <a:pt x="5931" y="1"/>
                  <a:pt x="56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2" name="Google Shape;7832;p73"/>
          <p:cNvSpPr/>
          <p:nvPr/>
        </p:nvSpPr>
        <p:spPr>
          <a:xfrm>
            <a:off x="7786740" y="3460204"/>
            <a:ext cx="367296" cy="322850"/>
          </a:xfrm>
          <a:custGeom>
            <a:avLst/>
            <a:gdLst/>
            <a:ahLst/>
            <a:cxnLst/>
            <a:rect l="l" t="t" r="r" b="b"/>
            <a:pathLst>
              <a:path w="19063" h="16754" extrusionOk="0">
                <a:moveTo>
                  <a:pt x="3908" y="1117"/>
                </a:moveTo>
                <a:cubicBezTo>
                  <a:pt x="5449" y="1117"/>
                  <a:pt x="6702" y="2369"/>
                  <a:pt x="6702" y="3909"/>
                </a:cubicBezTo>
                <a:lnTo>
                  <a:pt x="6702" y="7818"/>
                </a:lnTo>
                <a:lnTo>
                  <a:pt x="1117" y="7818"/>
                </a:lnTo>
                <a:lnTo>
                  <a:pt x="1117" y="3909"/>
                </a:lnTo>
                <a:cubicBezTo>
                  <a:pt x="1117" y="2369"/>
                  <a:pt x="2369" y="1117"/>
                  <a:pt x="3908" y="1117"/>
                </a:cubicBezTo>
                <a:close/>
                <a:moveTo>
                  <a:pt x="12360" y="4468"/>
                </a:moveTo>
                <a:cubicBezTo>
                  <a:pt x="15252" y="4468"/>
                  <a:pt x="17635" y="6675"/>
                  <a:pt x="17916" y="9494"/>
                </a:cubicBezTo>
                <a:lnTo>
                  <a:pt x="7820" y="9494"/>
                </a:lnTo>
                <a:lnTo>
                  <a:pt x="7820" y="6798"/>
                </a:lnTo>
                <a:cubicBezTo>
                  <a:pt x="7831" y="6783"/>
                  <a:pt x="7843" y="6768"/>
                  <a:pt x="7855" y="6753"/>
                </a:cubicBezTo>
                <a:lnTo>
                  <a:pt x="7854" y="6753"/>
                </a:lnTo>
                <a:cubicBezTo>
                  <a:pt x="8909" y="5320"/>
                  <a:pt x="10581" y="4472"/>
                  <a:pt x="12360" y="4468"/>
                </a:cubicBezTo>
                <a:close/>
                <a:moveTo>
                  <a:pt x="6702" y="8935"/>
                </a:moveTo>
                <a:lnTo>
                  <a:pt x="6702" y="12844"/>
                </a:lnTo>
                <a:cubicBezTo>
                  <a:pt x="6702" y="14384"/>
                  <a:pt x="5449" y="15636"/>
                  <a:pt x="3908" y="15636"/>
                </a:cubicBezTo>
                <a:cubicBezTo>
                  <a:pt x="2369" y="15636"/>
                  <a:pt x="1117" y="14385"/>
                  <a:pt x="1117" y="12844"/>
                </a:cubicBezTo>
                <a:lnTo>
                  <a:pt x="1117" y="8935"/>
                </a:lnTo>
                <a:close/>
                <a:moveTo>
                  <a:pt x="17916" y="10610"/>
                </a:moveTo>
                <a:cubicBezTo>
                  <a:pt x="17637" y="13429"/>
                  <a:pt x="15252" y="15636"/>
                  <a:pt x="12360" y="15636"/>
                </a:cubicBezTo>
                <a:cubicBezTo>
                  <a:pt x="10544" y="15635"/>
                  <a:pt x="8843" y="14753"/>
                  <a:pt x="7796" y="13269"/>
                </a:cubicBezTo>
                <a:cubicBezTo>
                  <a:pt x="7825" y="12985"/>
                  <a:pt x="7818" y="13051"/>
                  <a:pt x="7818" y="10610"/>
                </a:cubicBezTo>
                <a:close/>
                <a:moveTo>
                  <a:pt x="3910" y="1"/>
                </a:moveTo>
                <a:cubicBezTo>
                  <a:pt x="1755" y="1"/>
                  <a:pt x="0" y="1754"/>
                  <a:pt x="0" y="3909"/>
                </a:cubicBezTo>
                <a:lnTo>
                  <a:pt x="0" y="12844"/>
                </a:lnTo>
                <a:cubicBezTo>
                  <a:pt x="0" y="14999"/>
                  <a:pt x="1755" y="16754"/>
                  <a:pt x="3910" y="16754"/>
                </a:cubicBezTo>
                <a:cubicBezTo>
                  <a:pt x="5445" y="16754"/>
                  <a:pt x="6776" y="15863"/>
                  <a:pt x="7414" y="14573"/>
                </a:cubicBezTo>
                <a:cubicBezTo>
                  <a:pt x="8685" y="15960"/>
                  <a:pt x="10480" y="16752"/>
                  <a:pt x="12361" y="16754"/>
                </a:cubicBezTo>
                <a:cubicBezTo>
                  <a:pt x="16056" y="16754"/>
                  <a:pt x="19063" y="13747"/>
                  <a:pt x="19063" y="10053"/>
                </a:cubicBezTo>
                <a:cubicBezTo>
                  <a:pt x="19063" y="6357"/>
                  <a:pt x="16056" y="3351"/>
                  <a:pt x="12361" y="3351"/>
                </a:cubicBezTo>
                <a:lnTo>
                  <a:pt x="12360" y="3351"/>
                </a:lnTo>
                <a:cubicBezTo>
                  <a:pt x="12356" y="3351"/>
                  <a:pt x="12352" y="3351"/>
                  <a:pt x="12348" y="3351"/>
                </a:cubicBezTo>
                <a:cubicBezTo>
                  <a:pt x="10669" y="3351"/>
                  <a:pt x="9051" y="3986"/>
                  <a:pt x="7820" y="5127"/>
                </a:cubicBezTo>
                <a:lnTo>
                  <a:pt x="7820" y="3909"/>
                </a:lnTo>
                <a:cubicBezTo>
                  <a:pt x="7820" y="1754"/>
                  <a:pt x="6065" y="1"/>
                  <a:pt x="391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3" name="Google Shape;7833;p73"/>
          <p:cNvSpPr/>
          <p:nvPr/>
        </p:nvSpPr>
        <p:spPr>
          <a:xfrm>
            <a:off x="7040567" y="3437957"/>
            <a:ext cx="325756" cy="367344"/>
          </a:xfrm>
          <a:custGeom>
            <a:avLst/>
            <a:gdLst/>
            <a:ahLst/>
            <a:cxnLst/>
            <a:rect l="l" t="t" r="r" b="b"/>
            <a:pathLst>
              <a:path w="16907" h="19063" extrusionOk="0">
                <a:moveTo>
                  <a:pt x="15152" y="1117"/>
                </a:moveTo>
                <a:cubicBezTo>
                  <a:pt x="13344" y="3831"/>
                  <a:pt x="13403" y="3678"/>
                  <a:pt x="13403" y="3910"/>
                </a:cubicBezTo>
                <a:lnTo>
                  <a:pt x="13402" y="3910"/>
                </a:lnTo>
                <a:lnTo>
                  <a:pt x="13402" y="4467"/>
                </a:lnTo>
                <a:lnTo>
                  <a:pt x="11354" y="4467"/>
                </a:lnTo>
                <a:cubicBezTo>
                  <a:pt x="11051" y="4473"/>
                  <a:pt x="10806" y="4721"/>
                  <a:pt x="10806" y="5026"/>
                </a:cubicBezTo>
                <a:cubicBezTo>
                  <a:pt x="10806" y="5331"/>
                  <a:pt x="11051" y="5579"/>
                  <a:pt x="11354" y="5585"/>
                </a:cubicBezTo>
                <a:lnTo>
                  <a:pt x="13402" y="5585"/>
                </a:lnTo>
                <a:lnTo>
                  <a:pt x="13402" y="6702"/>
                </a:lnTo>
                <a:lnTo>
                  <a:pt x="12472" y="6702"/>
                </a:lnTo>
                <a:cubicBezTo>
                  <a:pt x="12163" y="6702"/>
                  <a:pt x="11913" y="6951"/>
                  <a:pt x="11913" y="7259"/>
                </a:cubicBezTo>
                <a:cubicBezTo>
                  <a:pt x="11913" y="7568"/>
                  <a:pt x="12163" y="7818"/>
                  <a:pt x="12472" y="7818"/>
                </a:cubicBezTo>
                <a:lnTo>
                  <a:pt x="13402" y="7818"/>
                </a:lnTo>
                <a:lnTo>
                  <a:pt x="13402" y="8936"/>
                </a:lnTo>
                <a:lnTo>
                  <a:pt x="11354" y="8936"/>
                </a:lnTo>
                <a:cubicBezTo>
                  <a:pt x="11051" y="8940"/>
                  <a:pt x="10806" y="9189"/>
                  <a:pt x="10806" y="9493"/>
                </a:cubicBezTo>
                <a:cubicBezTo>
                  <a:pt x="10806" y="9798"/>
                  <a:pt x="11051" y="10046"/>
                  <a:pt x="11354" y="10052"/>
                </a:cubicBezTo>
                <a:lnTo>
                  <a:pt x="13402" y="10052"/>
                </a:lnTo>
                <a:lnTo>
                  <a:pt x="13402" y="11169"/>
                </a:lnTo>
                <a:lnTo>
                  <a:pt x="12472" y="11169"/>
                </a:lnTo>
                <a:cubicBezTo>
                  <a:pt x="12167" y="11175"/>
                  <a:pt x="11924" y="11423"/>
                  <a:pt x="11924" y="11728"/>
                </a:cubicBezTo>
                <a:cubicBezTo>
                  <a:pt x="11924" y="12033"/>
                  <a:pt x="12167" y="12281"/>
                  <a:pt x="12472" y="12287"/>
                </a:cubicBezTo>
                <a:lnTo>
                  <a:pt x="13402" y="12287"/>
                </a:lnTo>
                <a:lnTo>
                  <a:pt x="13402" y="13403"/>
                </a:lnTo>
                <a:lnTo>
                  <a:pt x="11354" y="13403"/>
                </a:lnTo>
                <a:cubicBezTo>
                  <a:pt x="11047" y="13403"/>
                  <a:pt x="10797" y="13653"/>
                  <a:pt x="10797" y="13962"/>
                </a:cubicBezTo>
                <a:cubicBezTo>
                  <a:pt x="10797" y="14270"/>
                  <a:pt x="11047" y="14519"/>
                  <a:pt x="11354" y="14519"/>
                </a:cubicBezTo>
                <a:lnTo>
                  <a:pt x="13402" y="14519"/>
                </a:lnTo>
                <a:lnTo>
                  <a:pt x="13402" y="15525"/>
                </a:lnTo>
                <a:cubicBezTo>
                  <a:pt x="13400" y="16861"/>
                  <a:pt x="12318" y="17943"/>
                  <a:pt x="10982" y="17945"/>
                </a:cubicBezTo>
                <a:lnTo>
                  <a:pt x="3538" y="17945"/>
                </a:lnTo>
                <a:cubicBezTo>
                  <a:pt x="2204" y="17945"/>
                  <a:pt x="1117" y="16860"/>
                  <a:pt x="1117" y="15525"/>
                </a:cubicBezTo>
                <a:lnTo>
                  <a:pt x="1117" y="1117"/>
                </a:lnTo>
                <a:close/>
                <a:moveTo>
                  <a:pt x="558" y="0"/>
                </a:moveTo>
                <a:cubicBezTo>
                  <a:pt x="250" y="0"/>
                  <a:pt x="1" y="250"/>
                  <a:pt x="1" y="559"/>
                </a:cubicBezTo>
                <a:lnTo>
                  <a:pt x="1" y="15525"/>
                </a:lnTo>
                <a:cubicBezTo>
                  <a:pt x="1" y="17475"/>
                  <a:pt x="1586" y="19063"/>
                  <a:pt x="3537" y="19063"/>
                </a:cubicBezTo>
                <a:lnTo>
                  <a:pt x="10982" y="19063"/>
                </a:lnTo>
                <a:cubicBezTo>
                  <a:pt x="12933" y="19063"/>
                  <a:pt x="14520" y="17475"/>
                  <a:pt x="14520" y="15525"/>
                </a:cubicBezTo>
                <a:lnTo>
                  <a:pt x="14520" y="4079"/>
                </a:lnTo>
                <a:lnTo>
                  <a:pt x="16660" y="869"/>
                </a:lnTo>
                <a:cubicBezTo>
                  <a:pt x="16906" y="498"/>
                  <a:pt x="16640" y="0"/>
                  <a:pt x="161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4" name="Google Shape;7834;p73"/>
          <p:cNvGrpSpPr/>
          <p:nvPr/>
        </p:nvGrpSpPr>
        <p:grpSpPr>
          <a:xfrm>
            <a:off x="6273164" y="3443844"/>
            <a:ext cx="372838" cy="355569"/>
            <a:chOff x="3625106" y="3012822"/>
            <a:chExt cx="389753" cy="371701"/>
          </a:xfrm>
        </p:grpSpPr>
        <p:sp>
          <p:nvSpPr>
            <p:cNvPr id="7835" name="Google Shape;7835;p73"/>
            <p:cNvSpPr/>
            <p:nvPr/>
          </p:nvSpPr>
          <p:spPr>
            <a:xfrm>
              <a:off x="3734466" y="3046872"/>
              <a:ext cx="280393" cy="258331"/>
            </a:xfrm>
            <a:custGeom>
              <a:avLst/>
              <a:gdLst/>
              <a:ahLst/>
              <a:cxnLst/>
              <a:rect l="l" t="t" r="r" b="b"/>
              <a:pathLst>
                <a:path w="13917" h="12822" extrusionOk="0">
                  <a:moveTo>
                    <a:pt x="3992" y="1765"/>
                  </a:moveTo>
                  <a:lnTo>
                    <a:pt x="8338" y="5613"/>
                  </a:lnTo>
                  <a:lnTo>
                    <a:pt x="3294" y="5613"/>
                  </a:lnTo>
                  <a:lnTo>
                    <a:pt x="1774" y="4268"/>
                  </a:lnTo>
                  <a:lnTo>
                    <a:pt x="3992" y="1765"/>
                  </a:lnTo>
                  <a:close/>
                  <a:moveTo>
                    <a:pt x="9598" y="6726"/>
                  </a:moveTo>
                  <a:lnTo>
                    <a:pt x="11920" y="8783"/>
                  </a:lnTo>
                  <a:cubicBezTo>
                    <a:pt x="12611" y="9396"/>
                    <a:pt x="12674" y="10452"/>
                    <a:pt x="12064" y="11144"/>
                  </a:cubicBezTo>
                  <a:cubicBezTo>
                    <a:pt x="11733" y="11518"/>
                    <a:pt x="11273" y="11708"/>
                    <a:pt x="10811" y="11708"/>
                  </a:cubicBezTo>
                  <a:cubicBezTo>
                    <a:pt x="10417" y="11708"/>
                    <a:pt x="10021" y="11570"/>
                    <a:pt x="9703" y="11288"/>
                  </a:cubicBezTo>
                  <a:lnTo>
                    <a:pt x="4552" y="6726"/>
                  </a:lnTo>
                  <a:close/>
                  <a:moveTo>
                    <a:pt x="4312" y="1"/>
                  </a:moveTo>
                  <a:cubicBezTo>
                    <a:pt x="4158" y="1"/>
                    <a:pt x="4005" y="65"/>
                    <a:pt x="3895" y="190"/>
                  </a:cubicBezTo>
                  <a:lnTo>
                    <a:pt x="200" y="4362"/>
                  </a:lnTo>
                  <a:cubicBezTo>
                    <a:pt x="0" y="4592"/>
                    <a:pt x="23" y="4942"/>
                    <a:pt x="251" y="5144"/>
                  </a:cubicBezTo>
                  <a:cubicBezTo>
                    <a:pt x="357" y="5238"/>
                    <a:pt x="489" y="5284"/>
                    <a:pt x="621" y="5284"/>
                  </a:cubicBezTo>
                  <a:cubicBezTo>
                    <a:pt x="773" y="5284"/>
                    <a:pt x="925" y="5222"/>
                    <a:pt x="1034" y="5100"/>
                  </a:cubicBezTo>
                  <a:lnTo>
                    <a:pt x="8964" y="12120"/>
                  </a:lnTo>
                  <a:cubicBezTo>
                    <a:pt x="9495" y="12590"/>
                    <a:pt x="10154" y="12821"/>
                    <a:pt x="10811" y="12821"/>
                  </a:cubicBezTo>
                  <a:cubicBezTo>
                    <a:pt x="11581" y="12821"/>
                    <a:pt x="12347" y="12504"/>
                    <a:pt x="12898" y="11881"/>
                  </a:cubicBezTo>
                  <a:cubicBezTo>
                    <a:pt x="13917" y="10732"/>
                    <a:pt x="13809" y="8967"/>
                    <a:pt x="12659" y="7947"/>
                  </a:cubicBezTo>
                  <a:lnTo>
                    <a:pt x="4730" y="928"/>
                  </a:lnTo>
                  <a:cubicBezTo>
                    <a:pt x="4934" y="698"/>
                    <a:pt x="4913" y="345"/>
                    <a:pt x="4682" y="142"/>
                  </a:cubicBezTo>
                  <a:cubicBezTo>
                    <a:pt x="4576" y="47"/>
                    <a:pt x="4444" y="1"/>
                    <a:pt x="43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73"/>
            <p:cNvSpPr/>
            <p:nvPr/>
          </p:nvSpPr>
          <p:spPr>
            <a:xfrm>
              <a:off x="3714923" y="3199630"/>
              <a:ext cx="67635" cy="89898"/>
            </a:xfrm>
            <a:custGeom>
              <a:avLst/>
              <a:gdLst/>
              <a:ahLst/>
              <a:cxnLst/>
              <a:rect l="l" t="t" r="r" b="b"/>
              <a:pathLst>
                <a:path w="3357" h="4462" extrusionOk="0">
                  <a:moveTo>
                    <a:pt x="1679" y="1328"/>
                  </a:moveTo>
                  <a:cubicBezTo>
                    <a:pt x="2565" y="2346"/>
                    <a:pt x="2273" y="3347"/>
                    <a:pt x="1679" y="3347"/>
                  </a:cubicBezTo>
                  <a:cubicBezTo>
                    <a:pt x="1368" y="3347"/>
                    <a:pt x="1114" y="3035"/>
                    <a:pt x="1114" y="2651"/>
                  </a:cubicBezTo>
                  <a:cubicBezTo>
                    <a:pt x="1114" y="2090"/>
                    <a:pt x="1423" y="1621"/>
                    <a:pt x="1677" y="1328"/>
                  </a:cubicBezTo>
                  <a:close/>
                  <a:moveTo>
                    <a:pt x="1678" y="0"/>
                  </a:moveTo>
                  <a:cubicBezTo>
                    <a:pt x="1561" y="0"/>
                    <a:pt x="1444" y="37"/>
                    <a:pt x="1345" y="111"/>
                  </a:cubicBezTo>
                  <a:cubicBezTo>
                    <a:pt x="1290" y="152"/>
                    <a:pt x="0" y="1134"/>
                    <a:pt x="0" y="2651"/>
                  </a:cubicBezTo>
                  <a:cubicBezTo>
                    <a:pt x="0" y="3649"/>
                    <a:pt x="754" y="4462"/>
                    <a:pt x="1679" y="4462"/>
                  </a:cubicBezTo>
                  <a:cubicBezTo>
                    <a:pt x="2604" y="4462"/>
                    <a:pt x="3357" y="3649"/>
                    <a:pt x="3357" y="2651"/>
                  </a:cubicBezTo>
                  <a:cubicBezTo>
                    <a:pt x="3357" y="1134"/>
                    <a:pt x="2066" y="152"/>
                    <a:pt x="2012" y="111"/>
                  </a:cubicBezTo>
                  <a:cubicBezTo>
                    <a:pt x="1913" y="37"/>
                    <a:pt x="1795" y="0"/>
                    <a:pt x="16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3"/>
            <p:cNvSpPr/>
            <p:nvPr/>
          </p:nvSpPr>
          <p:spPr>
            <a:xfrm>
              <a:off x="3625106" y="3294666"/>
              <a:ext cx="247109" cy="89858"/>
            </a:xfrm>
            <a:custGeom>
              <a:avLst/>
              <a:gdLst/>
              <a:ahLst/>
              <a:cxnLst/>
              <a:rect l="l" t="t" r="r" b="b"/>
              <a:pathLst>
                <a:path w="12265" h="4460" extrusionOk="0">
                  <a:moveTo>
                    <a:pt x="11148" y="1115"/>
                  </a:moveTo>
                  <a:lnTo>
                    <a:pt x="11149" y="3345"/>
                  </a:lnTo>
                  <a:lnTo>
                    <a:pt x="1115" y="3345"/>
                  </a:lnTo>
                  <a:lnTo>
                    <a:pt x="1115" y="1115"/>
                  </a:lnTo>
                  <a:lnTo>
                    <a:pt x="3608" y="1115"/>
                  </a:lnTo>
                  <a:cubicBezTo>
                    <a:pt x="4201" y="1864"/>
                    <a:pt x="5168" y="2241"/>
                    <a:pt x="6135" y="2241"/>
                  </a:cubicBezTo>
                  <a:cubicBezTo>
                    <a:pt x="7098" y="2241"/>
                    <a:pt x="8062" y="1867"/>
                    <a:pt x="8656" y="1115"/>
                  </a:cubicBezTo>
                  <a:close/>
                  <a:moveTo>
                    <a:pt x="559" y="0"/>
                  </a:moveTo>
                  <a:cubicBezTo>
                    <a:pt x="251" y="0"/>
                    <a:pt x="0" y="250"/>
                    <a:pt x="2" y="558"/>
                  </a:cubicBezTo>
                  <a:lnTo>
                    <a:pt x="2" y="3903"/>
                  </a:lnTo>
                  <a:cubicBezTo>
                    <a:pt x="2" y="4210"/>
                    <a:pt x="250" y="4460"/>
                    <a:pt x="559" y="4460"/>
                  </a:cubicBezTo>
                  <a:lnTo>
                    <a:pt x="11707" y="4460"/>
                  </a:lnTo>
                  <a:cubicBezTo>
                    <a:pt x="12014" y="4460"/>
                    <a:pt x="12264" y="4210"/>
                    <a:pt x="12264" y="3903"/>
                  </a:cubicBezTo>
                  <a:lnTo>
                    <a:pt x="12264" y="559"/>
                  </a:lnTo>
                  <a:cubicBezTo>
                    <a:pt x="12264" y="251"/>
                    <a:pt x="12014" y="2"/>
                    <a:pt x="11707" y="2"/>
                  </a:cubicBezTo>
                  <a:lnTo>
                    <a:pt x="11707" y="0"/>
                  </a:lnTo>
                  <a:lnTo>
                    <a:pt x="8362" y="0"/>
                  </a:lnTo>
                  <a:cubicBezTo>
                    <a:pt x="8151" y="0"/>
                    <a:pt x="7957" y="120"/>
                    <a:pt x="7863" y="310"/>
                  </a:cubicBezTo>
                  <a:cubicBezTo>
                    <a:pt x="7858" y="317"/>
                    <a:pt x="7423" y="1120"/>
                    <a:pt x="6137" y="1120"/>
                  </a:cubicBezTo>
                  <a:cubicBezTo>
                    <a:pt x="4884" y="1120"/>
                    <a:pt x="4439" y="376"/>
                    <a:pt x="4400" y="307"/>
                  </a:cubicBezTo>
                  <a:cubicBezTo>
                    <a:pt x="4309" y="111"/>
                    <a:pt x="4119" y="0"/>
                    <a:pt x="39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3"/>
            <p:cNvSpPr/>
            <p:nvPr/>
          </p:nvSpPr>
          <p:spPr>
            <a:xfrm>
              <a:off x="3891617" y="3197353"/>
              <a:ext cx="26232" cy="22485"/>
            </a:xfrm>
            <a:custGeom>
              <a:avLst/>
              <a:gdLst/>
              <a:ahLst/>
              <a:cxnLst/>
              <a:rect l="l" t="t" r="r" b="b"/>
              <a:pathLst>
                <a:path w="1302" h="1116" extrusionOk="0">
                  <a:moveTo>
                    <a:pt x="744" y="0"/>
                  </a:moveTo>
                  <a:cubicBezTo>
                    <a:pt x="248" y="0"/>
                    <a:pt x="0" y="601"/>
                    <a:pt x="351" y="952"/>
                  </a:cubicBezTo>
                  <a:cubicBezTo>
                    <a:pt x="457" y="1059"/>
                    <a:pt x="600" y="1116"/>
                    <a:pt x="745" y="1116"/>
                  </a:cubicBezTo>
                  <a:cubicBezTo>
                    <a:pt x="817" y="1116"/>
                    <a:pt x="889" y="1102"/>
                    <a:pt x="958" y="1073"/>
                  </a:cubicBezTo>
                  <a:cubicBezTo>
                    <a:pt x="1166" y="987"/>
                    <a:pt x="1302" y="783"/>
                    <a:pt x="1302" y="558"/>
                  </a:cubicBezTo>
                  <a:cubicBezTo>
                    <a:pt x="1302" y="250"/>
                    <a:pt x="1052" y="0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3"/>
            <p:cNvSpPr/>
            <p:nvPr/>
          </p:nvSpPr>
          <p:spPr>
            <a:xfrm>
              <a:off x="3715648" y="3058476"/>
              <a:ext cx="26272" cy="22485"/>
            </a:xfrm>
            <a:custGeom>
              <a:avLst/>
              <a:gdLst/>
              <a:ahLst/>
              <a:cxnLst/>
              <a:rect l="l" t="t" r="r" b="b"/>
              <a:pathLst>
                <a:path w="1304" h="1116" extrusionOk="0">
                  <a:moveTo>
                    <a:pt x="746" y="1"/>
                  </a:moveTo>
                  <a:cubicBezTo>
                    <a:pt x="250" y="1"/>
                    <a:pt x="0" y="601"/>
                    <a:pt x="351" y="953"/>
                  </a:cubicBezTo>
                  <a:cubicBezTo>
                    <a:pt x="458" y="1060"/>
                    <a:pt x="601" y="1116"/>
                    <a:pt x="746" y="1116"/>
                  </a:cubicBezTo>
                  <a:cubicBezTo>
                    <a:pt x="818" y="1116"/>
                    <a:pt x="890" y="1102"/>
                    <a:pt x="960" y="1074"/>
                  </a:cubicBezTo>
                  <a:cubicBezTo>
                    <a:pt x="1167" y="987"/>
                    <a:pt x="1303" y="784"/>
                    <a:pt x="1303" y="558"/>
                  </a:cubicBezTo>
                  <a:cubicBezTo>
                    <a:pt x="1303" y="250"/>
                    <a:pt x="1054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73"/>
            <p:cNvSpPr/>
            <p:nvPr/>
          </p:nvSpPr>
          <p:spPr>
            <a:xfrm>
              <a:off x="3726145" y="3012822"/>
              <a:ext cx="26252" cy="22485"/>
            </a:xfrm>
            <a:custGeom>
              <a:avLst/>
              <a:gdLst/>
              <a:ahLst/>
              <a:cxnLst/>
              <a:rect l="l" t="t" r="r" b="b"/>
              <a:pathLst>
                <a:path w="1303" h="1116" extrusionOk="0">
                  <a:moveTo>
                    <a:pt x="748" y="1"/>
                  </a:moveTo>
                  <a:cubicBezTo>
                    <a:pt x="747" y="1"/>
                    <a:pt x="746" y="1"/>
                    <a:pt x="745" y="1"/>
                  </a:cubicBezTo>
                  <a:cubicBezTo>
                    <a:pt x="249" y="1"/>
                    <a:pt x="1" y="600"/>
                    <a:pt x="352" y="951"/>
                  </a:cubicBezTo>
                  <a:cubicBezTo>
                    <a:pt x="458" y="1058"/>
                    <a:pt x="601" y="1115"/>
                    <a:pt x="746" y="1115"/>
                  </a:cubicBezTo>
                  <a:cubicBezTo>
                    <a:pt x="817" y="1115"/>
                    <a:pt x="890" y="1101"/>
                    <a:pt x="959" y="1072"/>
                  </a:cubicBezTo>
                  <a:cubicBezTo>
                    <a:pt x="1166" y="986"/>
                    <a:pt x="1302" y="783"/>
                    <a:pt x="1302" y="557"/>
                  </a:cubicBezTo>
                  <a:cubicBezTo>
                    <a:pt x="1302" y="250"/>
                    <a:pt x="1054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1" name="Google Shape;7841;p73"/>
          <p:cNvGrpSpPr/>
          <p:nvPr/>
        </p:nvGrpSpPr>
        <p:grpSpPr>
          <a:xfrm>
            <a:off x="5514569" y="3436973"/>
            <a:ext cx="370217" cy="369311"/>
            <a:chOff x="3136549" y="3042701"/>
            <a:chExt cx="387013" cy="386066"/>
          </a:xfrm>
        </p:grpSpPr>
        <p:sp>
          <p:nvSpPr>
            <p:cNvPr id="7842" name="Google Shape;7842;p73"/>
            <p:cNvSpPr/>
            <p:nvPr/>
          </p:nvSpPr>
          <p:spPr>
            <a:xfrm>
              <a:off x="3136549" y="3042701"/>
              <a:ext cx="387013" cy="386066"/>
            </a:xfrm>
            <a:custGeom>
              <a:avLst/>
              <a:gdLst/>
              <a:ahLst/>
              <a:cxnLst/>
              <a:rect l="l" t="t" r="r" b="b"/>
              <a:pathLst>
                <a:path w="19209" h="19162" extrusionOk="0">
                  <a:moveTo>
                    <a:pt x="11207" y="2003"/>
                  </a:moveTo>
                  <a:lnTo>
                    <a:pt x="12677" y="3460"/>
                  </a:lnTo>
                  <a:lnTo>
                    <a:pt x="11207" y="3460"/>
                  </a:lnTo>
                  <a:lnTo>
                    <a:pt x="11207" y="2003"/>
                  </a:lnTo>
                  <a:close/>
                  <a:moveTo>
                    <a:pt x="15115" y="10174"/>
                  </a:moveTo>
                  <a:lnTo>
                    <a:pt x="15115" y="14014"/>
                  </a:lnTo>
                  <a:cubicBezTo>
                    <a:pt x="15115" y="14212"/>
                    <a:pt x="15190" y="14292"/>
                    <a:pt x="15408" y="14648"/>
                  </a:cubicBezTo>
                  <a:lnTo>
                    <a:pt x="12626" y="14648"/>
                  </a:lnTo>
                  <a:cubicBezTo>
                    <a:pt x="12843" y="14297"/>
                    <a:pt x="12919" y="14213"/>
                    <a:pt x="12919" y="14014"/>
                  </a:cubicBezTo>
                  <a:lnTo>
                    <a:pt x="12919" y="10174"/>
                  </a:lnTo>
                  <a:close/>
                  <a:moveTo>
                    <a:pt x="10090" y="1221"/>
                  </a:moveTo>
                  <a:lnTo>
                    <a:pt x="10090" y="4019"/>
                  </a:lnTo>
                  <a:cubicBezTo>
                    <a:pt x="10090" y="4329"/>
                    <a:pt x="10340" y="4578"/>
                    <a:pt x="10649" y="4578"/>
                  </a:cubicBezTo>
                  <a:lnTo>
                    <a:pt x="13478" y="4578"/>
                  </a:lnTo>
                  <a:lnTo>
                    <a:pt x="13478" y="9054"/>
                  </a:lnTo>
                  <a:lnTo>
                    <a:pt x="11803" y="9054"/>
                  </a:lnTo>
                  <a:cubicBezTo>
                    <a:pt x="11498" y="9060"/>
                    <a:pt x="11253" y="9308"/>
                    <a:pt x="11253" y="9613"/>
                  </a:cubicBezTo>
                  <a:cubicBezTo>
                    <a:pt x="11253" y="9918"/>
                    <a:pt x="11498" y="10168"/>
                    <a:pt x="11803" y="10174"/>
                  </a:cubicBezTo>
                  <a:lnTo>
                    <a:pt x="11803" y="13856"/>
                  </a:lnTo>
                  <a:lnTo>
                    <a:pt x="9930" y="16890"/>
                  </a:lnTo>
                  <a:cubicBezTo>
                    <a:pt x="9897" y="16886"/>
                    <a:pt x="10095" y="16885"/>
                    <a:pt x="7661" y="16885"/>
                  </a:cubicBezTo>
                  <a:cubicBezTo>
                    <a:pt x="6444" y="16885"/>
                    <a:pt x="4568" y="16885"/>
                    <a:pt x="1676" y="16885"/>
                  </a:cubicBezTo>
                  <a:cubicBezTo>
                    <a:pt x="1368" y="16885"/>
                    <a:pt x="1119" y="16634"/>
                    <a:pt x="1119" y="16326"/>
                  </a:cubicBezTo>
                  <a:lnTo>
                    <a:pt x="1119" y="1782"/>
                  </a:lnTo>
                  <a:cubicBezTo>
                    <a:pt x="1117" y="1473"/>
                    <a:pt x="1368" y="1221"/>
                    <a:pt x="1676" y="1221"/>
                  </a:cubicBezTo>
                  <a:close/>
                  <a:moveTo>
                    <a:pt x="16098" y="15767"/>
                  </a:moveTo>
                  <a:lnTo>
                    <a:pt x="17502" y="18042"/>
                  </a:lnTo>
                  <a:lnTo>
                    <a:pt x="10533" y="18042"/>
                  </a:lnTo>
                  <a:lnTo>
                    <a:pt x="11936" y="15767"/>
                  </a:lnTo>
                  <a:close/>
                  <a:moveTo>
                    <a:pt x="8888" y="100"/>
                  </a:moveTo>
                  <a:cubicBezTo>
                    <a:pt x="7581" y="100"/>
                    <a:pt x="5386" y="104"/>
                    <a:pt x="1676" y="104"/>
                  </a:cubicBezTo>
                  <a:cubicBezTo>
                    <a:pt x="751" y="105"/>
                    <a:pt x="1" y="855"/>
                    <a:pt x="1" y="1782"/>
                  </a:cubicBezTo>
                  <a:lnTo>
                    <a:pt x="1" y="16326"/>
                  </a:lnTo>
                  <a:cubicBezTo>
                    <a:pt x="1" y="17251"/>
                    <a:pt x="750" y="18003"/>
                    <a:pt x="1676" y="18005"/>
                  </a:cubicBezTo>
                  <a:lnTo>
                    <a:pt x="9243" y="18005"/>
                  </a:lnTo>
                  <a:lnTo>
                    <a:pt x="9056" y="18308"/>
                  </a:lnTo>
                  <a:cubicBezTo>
                    <a:pt x="8826" y="18680"/>
                    <a:pt x="9095" y="19161"/>
                    <a:pt x="9531" y="19161"/>
                  </a:cubicBezTo>
                  <a:lnTo>
                    <a:pt x="18503" y="19161"/>
                  </a:lnTo>
                  <a:cubicBezTo>
                    <a:pt x="18941" y="19161"/>
                    <a:pt x="19208" y="18679"/>
                    <a:pt x="18978" y="18308"/>
                  </a:cubicBezTo>
                  <a:lnTo>
                    <a:pt x="18980" y="18308"/>
                  </a:lnTo>
                  <a:cubicBezTo>
                    <a:pt x="18655" y="17785"/>
                    <a:pt x="16529" y="14334"/>
                    <a:pt x="16233" y="13856"/>
                  </a:cubicBezTo>
                  <a:lnTo>
                    <a:pt x="16233" y="10174"/>
                  </a:lnTo>
                  <a:cubicBezTo>
                    <a:pt x="16538" y="10168"/>
                    <a:pt x="16783" y="9918"/>
                    <a:pt x="16783" y="9613"/>
                  </a:cubicBezTo>
                  <a:cubicBezTo>
                    <a:pt x="16783" y="9308"/>
                    <a:pt x="16538" y="9060"/>
                    <a:pt x="16233" y="9054"/>
                  </a:cubicBezTo>
                  <a:lnTo>
                    <a:pt x="14595" y="9054"/>
                  </a:lnTo>
                  <a:cubicBezTo>
                    <a:pt x="14595" y="3655"/>
                    <a:pt x="14596" y="4006"/>
                    <a:pt x="14592" y="3964"/>
                  </a:cubicBezTo>
                  <a:cubicBezTo>
                    <a:pt x="14578" y="3834"/>
                    <a:pt x="14521" y="3713"/>
                    <a:pt x="14429" y="3622"/>
                  </a:cubicBezTo>
                  <a:cubicBezTo>
                    <a:pt x="10775" y="0"/>
                    <a:pt x="11014" y="222"/>
                    <a:pt x="10899" y="163"/>
                  </a:cubicBezTo>
                  <a:cubicBezTo>
                    <a:pt x="10792" y="110"/>
                    <a:pt x="10993" y="100"/>
                    <a:pt x="8888" y="1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73"/>
            <p:cNvSpPr/>
            <p:nvPr/>
          </p:nvSpPr>
          <p:spPr>
            <a:xfrm>
              <a:off x="3203378" y="3218347"/>
              <a:ext cx="70073" cy="51114"/>
            </a:xfrm>
            <a:custGeom>
              <a:avLst/>
              <a:gdLst/>
              <a:ahLst/>
              <a:cxnLst/>
              <a:rect l="l" t="t" r="r" b="b"/>
              <a:pathLst>
                <a:path w="3478" h="2537" extrusionOk="0">
                  <a:moveTo>
                    <a:pt x="2864" y="1"/>
                  </a:moveTo>
                  <a:cubicBezTo>
                    <a:pt x="2721" y="1"/>
                    <a:pt x="2578" y="55"/>
                    <a:pt x="2469" y="164"/>
                  </a:cubicBezTo>
                  <a:lnTo>
                    <a:pt x="1448" y="1187"/>
                  </a:lnTo>
                  <a:lnTo>
                    <a:pt x="1015" y="752"/>
                  </a:lnTo>
                  <a:cubicBezTo>
                    <a:pt x="906" y="640"/>
                    <a:pt x="761" y="583"/>
                    <a:pt x="616" y="583"/>
                  </a:cubicBezTo>
                  <a:cubicBezTo>
                    <a:pt x="472" y="583"/>
                    <a:pt x="329" y="638"/>
                    <a:pt x="220" y="747"/>
                  </a:cubicBezTo>
                  <a:cubicBezTo>
                    <a:pt x="0" y="968"/>
                    <a:pt x="3" y="1325"/>
                    <a:pt x="226" y="1542"/>
                  </a:cubicBezTo>
                  <a:lnTo>
                    <a:pt x="1054" y="2373"/>
                  </a:lnTo>
                  <a:cubicBezTo>
                    <a:pt x="1163" y="2482"/>
                    <a:pt x="1306" y="2537"/>
                    <a:pt x="1449" y="2537"/>
                  </a:cubicBezTo>
                  <a:cubicBezTo>
                    <a:pt x="1592" y="2537"/>
                    <a:pt x="1735" y="2482"/>
                    <a:pt x="1844" y="2373"/>
                  </a:cubicBezTo>
                  <a:lnTo>
                    <a:pt x="3258" y="955"/>
                  </a:lnTo>
                  <a:cubicBezTo>
                    <a:pt x="3476" y="737"/>
                    <a:pt x="3478" y="384"/>
                    <a:pt x="3260" y="164"/>
                  </a:cubicBezTo>
                  <a:cubicBezTo>
                    <a:pt x="3151" y="55"/>
                    <a:pt x="3008" y="1"/>
                    <a:pt x="28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3"/>
            <p:cNvSpPr/>
            <p:nvPr/>
          </p:nvSpPr>
          <p:spPr>
            <a:xfrm>
              <a:off x="3203519" y="3286586"/>
              <a:ext cx="70053" cy="51255"/>
            </a:xfrm>
            <a:custGeom>
              <a:avLst/>
              <a:gdLst/>
              <a:ahLst/>
              <a:cxnLst/>
              <a:rect l="l" t="t" r="r" b="b"/>
              <a:pathLst>
                <a:path w="3477" h="2544" extrusionOk="0">
                  <a:moveTo>
                    <a:pt x="2865" y="0"/>
                  </a:moveTo>
                  <a:cubicBezTo>
                    <a:pt x="2724" y="0"/>
                    <a:pt x="2583" y="53"/>
                    <a:pt x="2474" y="159"/>
                  </a:cubicBezTo>
                  <a:lnTo>
                    <a:pt x="1441" y="1192"/>
                  </a:lnTo>
                  <a:lnTo>
                    <a:pt x="1008" y="759"/>
                  </a:lnTo>
                  <a:cubicBezTo>
                    <a:pt x="899" y="650"/>
                    <a:pt x="756" y="595"/>
                    <a:pt x="613" y="595"/>
                  </a:cubicBezTo>
                  <a:cubicBezTo>
                    <a:pt x="470" y="595"/>
                    <a:pt x="326" y="650"/>
                    <a:pt x="217" y="759"/>
                  </a:cubicBezTo>
                  <a:cubicBezTo>
                    <a:pt x="1" y="977"/>
                    <a:pt x="1" y="1331"/>
                    <a:pt x="219" y="1549"/>
                  </a:cubicBezTo>
                  <a:lnTo>
                    <a:pt x="1047" y="2379"/>
                  </a:lnTo>
                  <a:cubicBezTo>
                    <a:pt x="1156" y="2488"/>
                    <a:pt x="1299" y="2543"/>
                    <a:pt x="1442" y="2543"/>
                  </a:cubicBezTo>
                  <a:cubicBezTo>
                    <a:pt x="1585" y="2543"/>
                    <a:pt x="1728" y="2488"/>
                    <a:pt x="1837" y="2379"/>
                  </a:cubicBezTo>
                  <a:lnTo>
                    <a:pt x="3263" y="950"/>
                  </a:lnTo>
                  <a:cubicBezTo>
                    <a:pt x="3477" y="730"/>
                    <a:pt x="3475" y="380"/>
                    <a:pt x="3260" y="164"/>
                  </a:cubicBezTo>
                  <a:cubicBezTo>
                    <a:pt x="3151" y="55"/>
                    <a:pt x="3008" y="0"/>
                    <a:pt x="28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3"/>
            <p:cNvSpPr/>
            <p:nvPr/>
          </p:nvSpPr>
          <p:spPr>
            <a:xfrm>
              <a:off x="3294989" y="3157481"/>
              <a:ext cx="67353" cy="22565"/>
            </a:xfrm>
            <a:custGeom>
              <a:avLst/>
              <a:gdLst/>
              <a:ahLst/>
              <a:cxnLst/>
              <a:rect l="l" t="t" r="r" b="b"/>
              <a:pathLst>
                <a:path w="3343" h="1120" extrusionOk="0">
                  <a:moveTo>
                    <a:pt x="551" y="0"/>
                  </a:moveTo>
                  <a:cubicBezTo>
                    <a:pt x="245" y="6"/>
                    <a:pt x="1" y="255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2784" y="1120"/>
                  </a:lnTo>
                  <a:cubicBezTo>
                    <a:pt x="3093" y="1118"/>
                    <a:pt x="3343" y="867"/>
                    <a:pt x="3343" y="559"/>
                  </a:cubicBezTo>
                  <a:cubicBezTo>
                    <a:pt x="3343" y="252"/>
                    <a:pt x="3093" y="0"/>
                    <a:pt x="2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73"/>
            <p:cNvSpPr/>
            <p:nvPr/>
          </p:nvSpPr>
          <p:spPr>
            <a:xfrm>
              <a:off x="3294989" y="3225116"/>
              <a:ext cx="44647" cy="22565"/>
            </a:xfrm>
            <a:custGeom>
              <a:avLst/>
              <a:gdLst/>
              <a:ahLst/>
              <a:cxnLst/>
              <a:rect l="l" t="t" r="r" b="b"/>
              <a:pathLst>
                <a:path w="2216" h="1120" extrusionOk="0">
                  <a:moveTo>
                    <a:pt x="551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1667" y="1120"/>
                  </a:lnTo>
                  <a:cubicBezTo>
                    <a:pt x="1972" y="1114"/>
                    <a:pt x="2216" y="864"/>
                    <a:pt x="2216" y="559"/>
                  </a:cubicBezTo>
                  <a:cubicBezTo>
                    <a:pt x="2216" y="254"/>
                    <a:pt x="1972" y="6"/>
                    <a:pt x="1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73"/>
            <p:cNvSpPr/>
            <p:nvPr/>
          </p:nvSpPr>
          <p:spPr>
            <a:xfrm>
              <a:off x="3294989" y="3293497"/>
              <a:ext cx="44647" cy="22565"/>
            </a:xfrm>
            <a:custGeom>
              <a:avLst/>
              <a:gdLst/>
              <a:ahLst/>
              <a:cxnLst/>
              <a:rect l="l" t="t" r="r" b="b"/>
              <a:pathLst>
                <a:path w="2216" h="1120" extrusionOk="0">
                  <a:moveTo>
                    <a:pt x="551" y="0"/>
                  </a:moveTo>
                  <a:cubicBezTo>
                    <a:pt x="245" y="6"/>
                    <a:pt x="1" y="254"/>
                    <a:pt x="1" y="559"/>
                  </a:cubicBezTo>
                  <a:cubicBezTo>
                    <a:pt x="1" y="864"/>
                    <a:pt x="245" y="1114"/>
                    <a:pt x="551" y="1120"/>
                  </a:cubicBezTo>
                  <a:lnTo>
                    <a:pt x="1667" y="1120"/>
                  </a:lnTo>
                  <a:cubicBezTo>
                    <a:pt x="1972" y="1114"/>
                    <a:pt x="2216" y="864"/>
                    <a:pt x="2216" y="559"/>
                  </a:cubicBezTo>
                  <a:cubicBezTo>
                    <a:pt x="2216" y="254"/>
                    <a:pt x="1972" y="6"/>
                    <a:pt x="1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3"/>
            <p:cNvSpPr/>
            <p:nvPr/>
          </p:nvSpPr>
          <p:spPr>
            <a:xfrm>
              <a:off x="3203378" y="3151477"/>
              <a:ext cx="70073" cy="51114"/>
            </a:xfrm>
            <a:custGeom>
              <a:avLst/>
              <a:gdLst/>
              <a:ahLst/>
              <a:cxnLst/>
              <a:rect l="l" t="t" r="r" b="b"/>
              <a:pathLst>
                <a:path w="3478" h="2537" extrusionOk="0">
                  <a:moveTo>
                    <a:pt x="2864" y="0"/>
                  </a:moveTo>
                  <a:cubicBezTo>
                    <a:pt x="2721" y="0"/>
                    <a:pt x="2578" y="55"/>
                    <a:pt x="2469" y="164"/>
                  </a:cubicBezTo>
                  <a:lnTo>
                    <a:pt x="1448" y="1186"/>
                  </a:lnTo>
                  <a:lnTo>
                    <a:pt x="1015" y="751"/>
                  </a:lnTo>
                  <a:cubicBezTo>
                    <a:pt x="906" y="639"/>
                    <a:pt x="761" y="583"/>
                    <a:pt x="616" y="583"/>
                  </a:cubicBezTo>
                  <a:cubicBezTo>
                    <a:pt x="472" y="583"/>
                    <a:pt x="329" y="638"/>
                    <a:pt x="220" y="747"/>
                  </a:cubicBezTo>
                  <a:cubicBezTo>
                    <a:pt x="0" y="968"/>
                    <a:pt x="3" y="1325"/>
                    <a:pt x="226" y="1542"/>
                  </a:cubicBezTo>
                  <a:lnTo>
                    <a:pt x="1054" y="2373"/>
                  </a:lnTo>
                  <a:cubicBezTo>
                    <a:pt x="1163" y="2482"/>
                    <a:pt x="1306" y="2537"/>
                    <a:pt x="1449" y="2537"/>
                  </a:cubicBezTo>
                  <a:cubicBezTo>
                    <a:pt x="1592" y="2537"/>
                    <a:pt x="1735" y="2482"/>
                    <a:pt x="1844" y="2373"/>
                  </a:cubicBezTo>
                  <a:lnTo>
                    <a:pt x="3258" y="955"/>
                  </a:lnTo>
                  <a:cubicBezTo>
                    <a:pt x="3476" y="736"/>
                    <a:pt x="3478" y="384"/>
                    <a:pt x="3260" y="164"/>
                  </a:cubicBezTo>
                  <a:cubicBezTo>
                    <a:pt x="3151" y="55"/>
                    <a:pt x="3008" y="0"/>
                    <a:pt x="28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9" name="Google Shape;7849;p73"/>
          <p:cNvSpPr/>
          <p:nvPr/>
        </p:nvSpPr>
        <p:spPr>
          <a:xfrm>
            <a:off x="4786937" y="3438314"/>
            <a:ext cx="312866" cy="366631"/>
          </a:xfrm>
          <a:custGeom>
            <a:avLst/>
            <a:gdLst/>
            <a:ahLst/>
            <a:cxnLst/>
            <a:rect l="l" t="t" r="r" b="b"/>
            <a:pathLst>
              <a:path w="16238" h="19026" extrusionOk="0">
                <a:moveTo>
                  <a:pt x="10614" y="2161"/>
                </a:moveTo>
                <a:lnTo>
                  <a:pt x="10614" y="5612"/>
                </a:lnTo>
                <a:lnTo>
                  <a:pt x="9499" y="5612"/>
                </a:lnTo>
                <a:lnTo>
                  <a:pt x="9499" y="2391"/>
                </a:lnTo>
                <a:lnTo>
                  <a:pt x="10614" y="2161"/>
                </a:lnTo>
                <a:close/>
                <a:moveTo>
                  <a:pt x="11914" y="6727"/>
                </a:moveTo>
                <a:cubicBezTo>
                  <a:pt x="12427" y="6727"/>
                  <a:pt x="12842" y="7142"/>
                  <a:pt x="12844" y="7655"/>
                </a:cubicBezTo>
                <a:lnTo>
                  <a:pt x="12842" y="7655"/>
                </a:lnTo>
                <a:lnTo>
                  <a:pt x="12842" y="8955"/>
                </a:lnTo>
                <a:lnTo>
                  <a:pt x="7269" y="8955"/>
                </a:lnTo>
                <a:lnTo>
                  <a:pt x="7269" y="7655"/>
                </a:lnTo>
                <a:cubicBezTo>
                  <a:pt x="7271" y="7142"/>
                  <a:pt x="7686" y="6727"/>
                  <a:pt x="8199" y="6727"/>
                </a:cubicBezTo>
                <a:close/>
                <a:moveTo>
                  <a:pt x="2855" y="8957"/>
                </a:moveTo>
                <a:lnTo>
                  <a:pt x="3319" y="14530"/>
                </a:lnTo>
                <a:lnTo>
                  <a:pt x="1184" y="14530"/>
                </a:lnTo>
                <a:lnTo>
                  <a:pt x="1617" y="8957"/>
                </a:lnTo>
                <a:close/>
                <a:moveTo>
                  <a:pt x="12844" y="10072"/>
                </a:moveTo>
                <a:lnTo>
                  <a:pt x="12842" y="14530"/>
                </a:lnTo>
                <a:lnTo>
                  <a:pt x="7269" y="14530"/>
                </a:lnTo>
                <a:lnTo>
                  <a:pt x="7269" y="10072"/>
                </a:lnTo>
                <a:close/>
                <a:moveTo>
                  <a:pt x="12844" y="15644"/>
                </a:moveTo>
                <a:lnTo>
                  <a:pt x="12844" y="16982"/>
                </a:lnTo>
                <a:cubicBezTo>
                  <a:pt x="12842" y="17495"/>
                  <a:pt x="12427" y="17910"/>
                  <a:pt x="11914" y="17910"/>
                </a:cubicBezTo>
                <a:lnTo>
                  <a:pt x="8199" y="17910"/>
                </a:lnTo>
                <a:cubicBezTo>
                  <a:pt x="7686" y="17910"/>
                  <a:pt x="7271" y="17495"/>
                  <a:pt x="7269" y="16982"/>
                </a:cubicBezTo>
                <a:lnTo>
                  <a:pt x="7269" y="15644"/>
                </a:lnTo>
                <a:close/>
                <a:moveTo>
                  <a:pt x="15629" y="1"/>
                </a:moveTo>
                <a:cubicBezTo>
                  <a:pt x="15592" y="1"/>
                  <a:pt x="15555" y="4"/>
                  <a:pt x="15518" y="12"/>
                </a:cubicBezTo>
                <a:lnTo>
                  <a:pt x="8830" y="1391"/>
                </a:lnTo>
                <a:cubicBezTo>
                  <a:pt x="8570" y="1445"/>
                  <a:pt x="8384" y="1672"/>
                  <a:pt x="8384" y="1937"/>
                </a:cubicBezTo>
                <a:lnTo>
                  <a:pt x="8384" y="3382"/>
                </a:lnTo>
                <a:lnTo>
                  <a:pt x="6712" y="3382"/>
                </a:lnTo>
                <a:cubicBezTo>
                  <a:pt x="4134" y="3382"/>
                  <a:pt x="2004" y="5337"/>
                  <a:pt x="1728" y="7842"/>
                </a:cubicBezTo>
                <a:lnTo>
                  <a:pt x="1102" y="7842"/>
                </a:lnTo>
                <a:cubicBezTo>
                  <a:pt x="810" y="7842"/>
                  <a:pt x="568" y="8066"/>
                  <a:pt x="546" y="8356"/>
                </a:cubicBezTo>
                <a:lnTo>
                  <a:pt x="26" y="15044"/>
                </a:lnTo>
                <a:cubicBezTo>
                  <a:pt x="0" y="15367"/>
                  <a:pt x="256" y="15644"/>
                  <a:pt x="582" y="15644"/>
                </a:cubicBezTo>
                <a:lnTo>
                  <a:pt x="3925" y="15644"/>
                </a:lnTo>
                <a:cubicBezTo>
                  <a:pt x="4251" y="15643"/>
                  <a:pt x="4508" y="15365"/>
                  <a:pt x="4481" y="15041"/>
                </a:cubicBezTo>
                <a:lnTo>
                  <a:pt x="3923" y="8353"/>
                </a:lnTo>
                <a:cubicBezTo>
                  <a:pt x="3899" y="8063"/>
                  <a:pt x="3657" y="7842"/>
                  <a:pt x="3367" y="7842"/>
                </a:cubicBezTo>
                <a:lnTo>
                  <a:pt x="2850" y="7842"/>
                </a:lnTo>
                <a:cubicBezTo>
                  <a:pt x="3122" y="5953"/>
                  <a:pt x="4750" y="4497"/>
                  <a:pt x="6712" y="4497"/>
                </a:cubicBezTo>
                <a:lnTo>
                  <a:pt x="8384" y="4497"/>
                </a:lnTo>
                <a:lnTo>
                  <a:pt x="8384" y="5612"/>
                </a:lnTo>
                <a:lnTo>
                  <a:pt x="8198" y="5612"/>
                </a:lnTo>
                <a:cubicBezTo>
                  <a:pt x="7069" y="5612"/>
                  <a:pt x="6155" y="6527"/>
                  <a:pt x="6153" y="7655"/>
                </a:cubicBezTo>
                <a:lnTo>
                  <a:pt x="6153" y="16981"/>
                </a:lnTo>
                <a:cubicBezTo>
                  <a:pt x="6155" y="18109"/>
                  <a:pt x="7069" y="19024"/>
                  <a:pt x="8198" y="19025"/>
                </a:cubicBezTo>
                <a:lnTo>
                  <a:pt x="11913" y="19025"/>
                </a:lnTo>
                <a:cubicBezTo>
                  <a:pt x="13041" y="19024"/>
                  <a:pt x="13956" y="18109"/>
                  <a:pt x="13957" y="16981"/>
                </a:cubicBezTo>
                <a:lnTo>
                  <a:pt x="13957" y="7655"/>
                </a:lnTo>
                <a:cubicBezTo>
                  <a:pt x="13956" y="6528"/>
                  <a:pt x="13043" y="5613"/>
                  <a:pt x="11914" y="5612"/>
                </a:cubicBezTo>
                <a:lnTo>
                  <a:pt x="11729" y="5612"/>
                </a:lnTo>
                <a:lnTo>
                  <a:pt x="11729" y="4497"/>
                </a:lnTo>
                <a:lnTo>
                  <a:pt x="15630" y="4497"/>
                </a:lnTo>
                <a:cubicBezTo>
                  <a:pt x="15935" y="4491"/>
                  <a:pt x="16177" y="4243"/>
                  <a:pt x="16177" y="3940"/>
                </a:cubicBezTo>
                <a:cubicBezTo>
                  <a:pt x="16177" y="3635"/>
                  <a:pt x="15935" y="3387"/>
                  <a:pt x="15630" y="3382"/>
                </a:cubicBezTo>
                <a:lnTo>
                  <a:pt x="11729" y="3382"/>
                </a:lnTo>
                <a:lnTo>
                  <a:pt x="11729" y="1932"/>
                </a:lnTo>
                <a:lnTo>
                  <a:pt x="15742" y="1105"/>
                </a:lnTo>
                <a:cubicBezTo>
                  <a:pt x="16044" y="1042"/>
                  <a:pt x="16238" y="747"/>
                  <a:pt x="16175" y="445"/>
                </a:cubicBezTo>
                <a:cubicBezTo>
                  <a:pt x="16122" y="182"/>
                  <a:pt x="15888" y="1"/>
                  <a:pt x="156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0" name="Google Shape;7850;p73"/>
          <p:cNvSpPr/>
          <p:nvPr/>
        </p:nvSpPr>
        <p:spPr>
          <a:xfrm>
            <a:off x="4078650" y="3437947"/>
            <a:ext cx="242270" cy="367363"/>
          </a:xfrm>
          <a:custGeom>
            <a:avLst/>
            <a:gdLst/>
            <a:ahLst/>
            <a:cxnLst/>
            <a:rect l="l" t="t" r="r" b="b"/>
            <a:pathLst>
              <a:path w="12574" h="19064" extrusionOk="0">
                <a:moveTo>
                  <a:pt x="3136" y="1119"/>
                </a:moveTo>
                <a:cubicBezTo>
                  <a:pt x="3951" y="1119"/>
                  <a:pt x="4611" y="1779"/>
                  <a:pt x="4613" y="2595"/>
                </a:cubicBezTo>
                <a:lnTo>
                  <a:pt x="4613" y="3679"/>
                </a:lnTo>
                <a:lnTo>
                  <a:pt x="3332" y="2398"/>
                </a:lnTo>
                <a:cubicBezTo>
                  <a:pt x="3223" y="2291"/>
                  <a:pt x="3081" y="2237"/>
                  <a:pt x="2940" y="2237"/>
                </a:cubicBezTo>
                <a:cubicBezTo>
                  <a:pt x="2797" y="2237"/>
                  <a:pt x="2654" y="2291"/>
                  <a:pt x="2544" y="2401"/>
                </a:cubicBezTo>
                <a:cubicBezTo>
                  <a:pt x="2328" y="2618"/>
                  <a:pt x="2326" y="2969"/>
                  <a:pt x="2543" y="3187"/>
                </a:cubicBezTo>
                <a:lnTo>
                  <a:pt x="3822" y="4468"/>
                </a:lnTo>
                <a:lnTo>
                  <a:pt x="2739" y="4469"/>
                </a:lnTo>
                <a:cubicBezTo>
                  <a:pt x="1924" y="4468"/>
                  <a:pt x="1262" y="3807"/>
                  <a:pt x="1262" y="2991"/>
                </a:cubicBezTo>
                <a:lnTo>
                  <a:pt x="1262" y="1119"/>
                </a:lnTo>
                <a:close/>
                <a:moveTo>
                  <a:pt x="11314" y="1119"/>
                </a:moveTo>
                <a:lnTo>
                  <a:pt x="11314" y="2991"/>
                </a:lnTo>
                <a:cubicBezTo>
                  <a:pt x="11313" y="3807"/>
                  <a:pt x="10652" y="4468"/>
                  <a:pt x="9837" y="4469"/>
                </a:cubicBezTo>
                <a:lnTo>
                  <a:pt x="8754" y="4469"/>
                </a:lnTo>
                <a:lnTo>
                  <a:pt x="10035" y="3189"/>
                </a:lnTo>
                <a:cubicBezTo>
                  <a:pt x="10250" y="2969"/>
                  <a:pt x="10248" y="2618"/>
                  <a:pt x="10032" y="2401"/>
                </a:cubicBezTo>
                <a:cubicBezTo>
                  <a:pt x="9923" y="2292"/>
                  <a:pt x="9780" y="2237"/>
                  <a:pt x="9636" y="2237"/>
                </a:cubicBezTo>
                <a:cubicBezTo>
                  <a:pt x="9494" y="2237"/>
                  <a:pt x="9353" y="2291"/>
                  <a:pt x="9244" y="2398"/>
                </a:cubicBezTo>
                <a:lnTo>
                  <a:pt x="7963" y="3679"/>
                </a:lnTo>
                <a:lnTo>
                  <a:pt x="7963" y="2595"/>
                </a:lnTo>
                <a:cubicBezTo>
                  <a:pt x="7965" y="1779"/>
                  <a:pt x="8625" y="1119"/>
                  <a:pt x="9440" y="1119"/>
                </a:cubicBezTo>
                <a:close/>
                <a:moveTo>
                  <a:pt x="5729" y="8977"/>
                </a:moveTo>
                <a:lnTo>
                  <a:pt x="5729" y="13444"/>
                </a:lnTo>
                <a:lnTo>
                  <a:pt x="3969" y="13444"/>
                </a:lnTo>
                <a:cubicBezTo>
                  <a:pt x="4580" y="12411"/>
                  <a:pt x="4611" y="12404"/>
                  <a:pt x="4611" y="12203"/>
                </a:cubicBezTo>
                <a:lnTo>
                  <a:pt x="4611" y="8977"/>
                </a:lnTo>
                <a:close/>
                <a:moveTo>
                  <a:pt x="7963" y="8977"/>
                </a:moveTo>
                <a:lnTo>
                  <a:pt x="7963" y="12203"/>
                </a:lnTo>
                <a:cubicBezTo>
                  <a:pt x="7963" y="12404"/>
                  <a:pt x="7996" y="12413"/>
                  <a:pt x="8606" y="13444"/>
                </a:cubicBezTo>
                <a:lnTo>
                  <a:pt x="6847" y="13444"/>
                </a:lnTo>
                <a:lnTo>
                  <a:pt x="6847" y="8977"/>
                </a:lnTo>
                <a:close/>
                <a:moveTo>
                  <a:pt x="9267" y="14562"/>
                </a:moveTo>
                <a:lnTo>
                  <a:pt x="11100" y="17666"/>
                </a:lnTo>
                <a:cubicBezTo>
                  <a:pt x="11172" y="17790"/>
                  <a:pt x="11082" y="17945"/>
                  <a:pt x="10940" y="17945"/>
                </a:cubicBezTo>
                <a:lnTo>
                  <a:pt x="1636" y="17945"/>
                </a:lnTo>
                <a:cubicBezTo>
                  <a:pt x="1492" y="17945"/>
                  <a:pt x="1404" y="17790"/>
                  <a:pt x="1476" y="17666"/>
                </a:cubicBezTo>
                <a:lnTo>
                  <a:pt x="3309" y="14562"/>
                </a:lnTo>
                <a:close/>
                <a:moveTo>
                  <a:pt x="703" y="1"/>
                </a:moveTo>
                <a:cubicBezTo>
                  <a:pt x="394" y="1"/>
                  <a:pt x="144" y="250"/>
                  <a:pt x="144" y="560"/>
                </a:cubicBezTo>
                <a:lnTo>
                  <a:pt x="144" y="2991"/>
                </a:lnTo>
                <a:cubicBezTo>
                  <a:pt x="144" y="4422"/>
                  <a:pt x="1308" y="5586"/>
                  <a:pt x="2739" y="5586"/>
                </a:cubicBezTo>
                <a:lnTo>
                  <a:pt x="4939" y="5586"/>
                </a:lnTo>
                <a:lnTo>
                  <a:pt x="5729" y="6375"/>
                </a:lnTo>
                <a:lnTo>
                  <a:pt x="5729" y="7860"/>
                </a:lnTo>
                <a:lnTo>
                  <a:pt x="3495" y="7860"/>
                </a:lnTo>
                <a:cubicBezTo>
                  <a:pt x="3187" y="7860"/>
                  <a:pt x="2937" y="8110"/>
                  <a:pt x="2937" y="8418"/>
                </a:cubicBezTo>
                <a:cubicBezTo>
                  <a:pt x="2937" y="8726"/>
                  <a:pt x="3187" y="8977"/>
                  <a:pt x="3495" y="8977"/>
                </a:cubicBezTo>
                <a:lnTo>
                  <a:pt x="3495" y="12051"/>
                </a:lnTo>
                <a:lnTo>
                  <a:pt x="513" y="17096"/>
                </a:lnTo>
                <a:cubicBezTo>
                  <a:pt x="1" y="17966"/>
                  <a:pt x="625" y="19063"/>
                  <a:pt x="1636" y="19063"/>
                </a:cubicBezTo>
                <a:lnTo>
                  <a:pt x="10939" y="19063"/>
                </a:lnTo>
                <a:cubicBezTo>
                  <a:pt x="11948" y="19063"/>
                  <a:pt x="12574" y="17966"/>
                  <a:pt x="12061" y="17096"/>
                </a:cubicBezTo>
                <a:lnTo>
                  <a:pt x="9078" y="12051"/>
                </a:lnTo>
                <a:lnTo>
                  <a:pt x="9078" y="8977"/>
                </a:lnTo>
                <a:cubicBezTo>
                  <a:pt x="9388" y="8977"/>
                  <a:pt x="9637" y="8726"/>
                  <a:pt x="9637" y="8418"/>
                </a:cubicBezTo>
                <a:cubicBezTo>
                  <a:pt x="9637" y="8110"/>
                  <a:pt x="9388" y="7859"/>
                  <a:pt x="9078" y="7859"/>
                </a:cubicBezTo>
                <a:lnTo>
                  <a:pt x="6845" y="7859"/>
                </a:lnTo>
                <a:lnTo>
                  <a:pt x="6845" y="6375"/>
                </a:lnTo>
                <a:lnTo>
                  <a:pt x="7636" y="5586"/>
                </a:lnTo>
                <a:lnTo>
                  <a:pt x="9836" y="5586"/>
                </a:lnTo>
                <a:cubicBezTo>
                  <a:pt x="11266" y="5586"/>
                  <a:pt x="12430" y="4422"/>
                  <a:pt x="12430" y="2991"/>
                </a:cubicBezTo>
                <a:lnTo>
                  <a:pt x="12430" y="560"/>
                </a:lnTo>
                <a:cubicBezTo>
                  <a:pt x="12430" y="250"/>
                  <a:pt x="12179" y="1"/>
                  <a:pt x="11871" y="1"/>
                </a:cubicBezTo>
                <a:lnTo>
                  <a:pt x="9440" y="1"/>
                </a:lnTo>
                <a:cubicBezTo>
                  <a:pt x="8010" y="1"/>
                  <a:pt x="6845" y="1165"/>
                  <a:pt x="6845" y="2595"/>
                </a:cubicBezTo>
                <a:lnTo>
                  <a:pt x="6845" y="4797"/>
                </a:lnTo>
                <a:lnTo>
                  <a:pt x="6287" y="5354"/>
                </a:lnTo>
                <a:lnTo>
                  <a:pt x="5729" y="4797"/>
                </a:lnTo>
                <a:lnTo>
                  <a:pt x="5729" y="2595"/>
                </a:lnTo>
                <a:cubicBezTo>
                  <a:pt x="5729" y="1165"/>
                  <a:pt x="4565" y="1"/>
                  <a:pt x="313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1" name="Google Shape;7851;p73"/>
          <p:cNvSpPr/>
          <p:nvPr/>
        </p:nvSpPr>
        <p:spPr>
          <a:xfrm>
            <a:off x="3265550" y="3437967"/>
            <a:ext cx="337027" cy="367325"/>
          </a:xfrm>
          <a:custGeom>
            <a:avLst/>
            <a:gdLst/>
            <a:ahLst/>
            <a:cxnLst/>
            <a:rect l="l" t="t" r="r" b="b"/>
            <a:pathLst>
              <a:path w="17492" h="19062" extrusionOk="0">
                <a:moveTo>
                  <a:pt x="16006" y="1117"/>
                </a:moveTo>
                <a:lnTo>
                  <a:pt x="16006" y="2233"/>
                </a:lnTo>
                <a:lnTo>
                  <a:pt x="1487" y="2233"/>
                </a:lnTo>
                <a:lnTo>
                  <a:pt x="1487" y="1117"/>
                </a:lnTo>
                <a:close/>
                <a:moveTo>
                  <a:pt x="12655" y="3350"/>
                </a:moveTo>
                <a:lnTo>
                  <a:pt x="12655" y="4505"/>
                </a:lnTo>
                <a:lnTo>
                  <a:pt x="4838" y="4505"/>
                </a:lnTo>
                <a:lnTo>
                  <a:pt x="4838" y="3350"/>
                </a:lnTo>
                <a:close/>
                <a:moveTo>
                  <a:pt x="12617" y="5621"/>
                </a:moveTo>
                <a:cubicBezTo>
                  <a:pt x="12348" y="7533"/>
                  <a:pt x="10716" y="9009"/>
                  <a:pt x="8746" y="9009"/>
                </a:cubicBezTo>
                <a:cubicBezTo>
                  <a:pt x="6778" y="9009"/>
                  <a:pt x="5146" y="7534"/>
                  <a:pt x="4877" y="5621"/>
                </a:cubicBezTo>
                <a:close/>
                <a:moveTo>
                  <a:pt x="2045" y="8972"/>
                </a:moveTo>
                <a:cubicBezTo>
                  <a:pt x="2270" y="8972"/>
                  <a:pt x="2473" y="9108"/>
                  <a:pt x="2560" y="9316"/>
                </a:cubicBezTo>
                <a:cubicBezTo>
                  <a:pt x="2647" y="9525"/>
                  <a:pt x="2599" y="9766"/>
                  <a:pt x="2439" y="9926"/>
                </a:cubicBezTo>
                <a:cubicBezTo>
                  <a:pt x="2332" y="10032"/>
                  <a:pt x="2190" y="10089"/>
                  <a:pt x="2045" y="10089"/>
                </a:cubicBezTo>
                <a:cubicBezTo>
                  <a:pt x="1973" y="10089"/>
                  <a:pt x="1900" y="10075"/>
                  <a:pt x="1831" y="10047"/>
                </a:cubicBezTo>
                <a:cubicBezTo>
                  <a:pt x="1622" y="9960"/>
                  <a:pt x="1486" y="9757"/>
                  <a:pt x="1486" y="9531"/>
                </a:cubicBezTo>
                <a:cubicBezTo>
                  <a:pt x="1486" y="9222"/>
                  <a:pt x="1737" y="8972"/>
                  <a:pt x="2045" y="8972"/>
                </a:cubicBezTo>
                <a:close/>
                <a:moveTo>
                  <a:pt x="15444" y="8972"/>
                </a:moveTo>
                <a:cubicBezTo>
                  <a:pt x="15731" y="8972"/>
                  <a:pt x="16006" y="9194"/>
                  <a:pt x="16006" y="9531"/>
                </a:cubicBezTo>
                <a:cubicBezTo>
                  <a:pt x="16006" y="9840"/>
                  <a:pt x="15757" y="10090"/>
                  <a:pt x="15447" y="10090"/>
                </a:cubicBezTo>
                <a:cubicBezTo>
                  <a:pt x="14950" y="10090"/>
                  <a:pt x="14701" y="9488"/>
                  <a:pt x="15053" y="9136"/>
                </a:cubicBezTo>
                <a:cubicBezTo>
                  <a:pt x="15166" y="9023"/>
                  <a:pt x="15306" y="8972"/>
                  <a:pt x="15444" y="8972"/>
                </a:cubicBezTo>
                <a:close/>
                <a:moveTo>
                  <a:pt x="3720" y="3351"/>
                </a:moveTo>
                <a:lnTo>
                  <a:pt x="3720" y="5064"/>
                </a:lnTo>
                <a:cubicBezTo>
                  <a:pt x="3718" y="6929"/>
                  <a:pt x="4742" y="8646"/>
                  <a:pt x="6386" y="9532"/>
                </a:cubicBezTo>
                <a:cubicBezTo>
                  <a:pt x="4745" y="10419"/>
                  <a:pt x="3721" y="12133"/>
                  <a:pt x="3720" y="13998"/>
                </a:cubicBezTo>
                <a:lnTo>
                  <a:pt x="3720" y="15711"/>
                </a:lnTo>
                <a:lnTo>
                  <a:pt x="2603" y="15711"/>
                </a:lnTo>
                <a:lnTo>
                  <a:pt x="2603" y="11109"/>
                </a:lnTo>
                <a:cubicBezTo>
                  <a:pt x="4088" y="10583"/>
                  <a:pt x="4089" y="8477"/>
                  <a:pt x="2603" y="7951"/>
                </a:cubicBezTo>
                <a:lnTo>
                  <a:pt x="2603" y="3351"/>
                </a:lnTo>
                <a:close/>
                <a:moveTo>
                  <a:pt x="8176" y="10094"/>
                </a:moveTo>
                <a:lnTo>
                  <a:pt x="8188" y="10096"/>
                </a:lnTo>
                <a:lnTo>
                  <a:pt x="8188" y="12680"/>
                </a:lnTo>
                <a:lnTo>
                  <a:pt x="5660" y="15711"/>
                </a:lnTo>
                <a:lnTo>
                  <a:pt x="4838" y="15711"/>
                </a:lnTo>
                <a:lnTo>
                  <a:pt x="4838" y="13998"/>
                </a:lnTo>
                <a:cubicBezTo>
                  <a:pt x="4839" y="12054"/>
                  <a:pt x="6255" y="10398"/>
                  <a:pt x="8176" y="10094"/>
                </a:cubicBezTo>
                <a:close/>
                <a:moveTo>
                  <a:pt x="8746" y="13753"/>
                </a:moveTo>
                <a:lnTo>
                  <a:pt x="10381" y="15711"/>
                </a:lnTo>
                <a:lnTo>
                  <a:pt x="7114" y="15711"/>
                </a:lnTo>
                <a:lnTo>
                  <a:pt x="8746" y="13753"/>
                </a:lnTo>
                <a:close/>
                <a:moveTo>
                  <a:pt x="9315" y="10094"/>
                </a:moveTo>
                <a:cubicBezTo>
                  <a:pt x="11224" y="10377"/>
                  <a:pt x="12655" y="12043"/>
                  <a:pt x="12655" y="13998"/>
                </a:cubicBezTo>
                <a:lnTo>
                  <a:pt x="12655" y="15711"/>
                </a:lnTo>
                <a:lnTo>
                  <a:pt x="11834" y="15711"/>
                </a:lnTo>
                <a:lnTo>
                  <a:pt x="9305" y="12680"/>
                </a:lnTo>
                <a:lnTo>
                  <a:pt x="9305" y="10094"/>
                </a:lnTo>
                <a:close/>
                <a:moveTo>
                  <a:pt x="14890" y="3351"/>
                </a:moveTo>
                <a:lnTo>
                  <a:pt x="14890" y="7953"/>
                </a:lnTo>
                <a:cubicBezTo>
                  <a:pt x="13406" y="8479"/>
                  <a:pt x="13403" y="10583"/>
                  <a:pt x="14890" y="11111"/>
                </a:cubicBezTo>
                <a:lnTo>
                  <a:pt x="14890" y="15712"/>
                </a:lnTo>
                <a:lnTo>
                  <a:pt x="13772" y="15712"/>
                </a:lnTo>
                <a:lnTo>
                  <a:pt x="13772" y="14000"/>
                </a:lnTo>
                <a:cubicBezTo>
                  <a:pt x="13772" y="12134"/>
                  <a:pt x="12750" y="10419"/>
                  <a:pt x="11109" y="9531"/>
                </a:cubicBezTo>
                <a:cubicBezTo>
                  <a:pt x="12751" y="8645"/>
                  <a:pt x="13773" y="6929"/>
                  <a:pt x="13772" y="5064"/>
                </a:cubicBezTo>
                <a:lnTo>
                  <a:pt x="13772" y="3351"/>
                </a:lnTo>
                <a:close/>
                <a:moveTo>
                  <a:pt x="16006" y="16827"/>
                </a:moveTo>
                <a:lnTo>
                  <a:pt x="16006" y="17944"/>
                </a:lnTo>
                <a:lnTo>
                  <a:pt x="1487" y="17944"/>
                </a:lnTo>
                <a:lnTo>
                  <a:pt x="1487" y="16827"/>
                </a:lnTo>
                <a:close/>
                <a:moveTo>
                  <a:pt x="928" y="1"/>
                </a:moveTo>
                <a:cubicBezTo>
                  <a:pt x="619" y="1"/>
                  <a:pt x="369" y="250"/>
                  <a:pt x="369" y="558"/>
                </a:cubicBezTo>
                <a:lnTo>
                  <a:pt x="369" y="2792"/>
                </a:lnTo>
                <a:cubicBezTo>
                  <a:pt x="369" y="3100"/>
                  <a:pt x="619" y="3351"/>
                  <a:pt x="928" y="3351"/>
                </a:cubicBezTo>
                <a:lnTo>
                  <a:pt x="1486" y="3351"/>
                </a:lnTo>
                <a:lnTo>
                  <a:pt x="1486" y="7951"/>
                </a:lnTo>
                <a:cubicBezTo>
                  <a:pt x="2" y="8477"/>
                  <a:pt x="0" y="10583"/>
                  <a:pt x="1486" y="11111"/>
                </a:cubicBezTo>
                <a:lnTo>
                  <a:pt x="1486" y="15711"/>
                </a:lnTo>
                <a:lnTo>
                  <a:pt x="928" y="15711"/>
                </a:lnTo>
                <a:cubicBezTo>
                  <a:pt x="619" y="15711"/>
                  <a:pt x="369" y="15960"/>
                  <a:pt x="369" y="16270"/>
                </a:cubicBezTo>
                <a:lnTo>
                  <a:pt x="369" y="18502"/>
                </a:lnTo>
                <a:cubicBezTo>
                  <a:pt x="369" y="18812"/>
                  <a:pt x="619" y="19061"/>
                  <a:pt x="928" y="19061"/>
                </a:cubicBezTo>
                <a:lnTo>
                  <a:pt x="16564" y="19061"/>
                </a:lnTo>
                <a:cubicBezTo>
                  <a:pt x="16871" y="19061"/>
                  <a:pt x="17123" y="18812"/>
                  <a:pt x="17123" y="18502"/>
                </a:cubicBezTo>
                <a:lnTo>
                  <a:pt x="17123" y="16270"/>
                </a:lnTo>
                <a:cubicBezTo>
                  <a:pt x="17123" y="15960"/>
                  <a:pt x="16871" y="15711"/>
                  <a:pt x="16564" y="15711"/>
                </a:cubicBezTo>
                <a:lnTo>
                  <a:pt x="16005" y="15711"/>
                </a:lnTo>
                <a:lnTo>
                  <a:pt x="16005" y="11111"/>
                </a:lnTo>
                <a:cubicBezTo>
                  <a:pt x="17490" y="10583"/>
                  <a:pt x="17492" y="8479"/>
                  <a:pt x="16005" y="7951"/>
                </a:cubicBezTo>
                <a:lnTo>
                  <a:pt x="16005" y="3351"/>
                </a:lnTo>
                <a:lnTo>
                  <a:pt x="16565" y="3351"/>
                </a:lnTo>
                <a:cubicBezTo>
                  <a:pt x="16873" y="3351"/>
                  <a:pt x="17123" y="3100"/>
                  <a:pt x="17123" y="2792"/>
                </a:cubicBezTo>
                <a:lnTo>
                  <a:pt x="17123" y="558"/>
                </a:lnTo>
                <a:cubicBezTo>
                  <a:pt x="17123" y="250"/>
                  <a:pt x="16873" y="1"/>
                  <a:pt x="16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2" name="Google Shape;7852;p73"/>
          <p:cNvGrpSpPr/>
          <p:nvPr/>
        </p:nvGrpSpPr>
        <p:grpSpPr>
          <a:xfrm>
            <a:off x="2482448" y="3437927"/>
            <a:ext cx="396756" cy="367403"/>
            <a:chOff x="1376423" y="3108744"/>
            <a:chExt cx="414756" cy="384072"/>
          </a:xfrm>
        </p:grpSpPr>
        <p:sp>
          <p:nvSpPr>
            <p:cNvPr id="7853" name="Google Shape;7853;p73"/>
            <p:cNvSpPr/>
            <p:nvPr/>
          </p:nvSpPr>
          <p:spPr>
            <a:xfrm>
              <a:off x="1376423" y="3108744"/>
              <a:ext cx="414756" cy="384072"/>
            </a:xfrm>
            <a:custGeom>
              <a:avLst/>
              <a:gdLst/>
              <a:ahLst/>
              <a:cxnLst/>
              <a:rect l="l" t="t" r="r" b="b"/>
              <a:pathLst>
                <a:path w="20586" h="19063" extrusionOk="0">
                  <a:moveTo>
                    <a:pt x="18002" y="1119"/>
                  </a:moveTo>
                  <a:cubicBezTo>
                    <a:pt x="18260" y="1119"/>
                    <a:pt x="18442" y="1177"/>
                    <a:pt x="18544" y="1279"/>
                  </a:cubicBezTo>
                  <a:lnTo>
                    <a:pt x="18546" y="1279"/>
                  </a:lnTo>
                  <a:cubicBezTo>
                    <a:pt x="18836" y="1571"/>
                    <a:pt x="18765" y="2502"/>
                    <a:pt x="18046" y="3989"/>
                  </a:cubicBezTo>
                  <a:cubicBezTo>
                    <a:pt x="17435" y="3135"/>
                    <a:pt x="16688" y="2390"/>
                    <a:pt x="15836" y="1777"/>
                  </a:cubicBezTo>
                  <a:cubicBezTo>
                    <a:pt x="16798" y="1313"/>
                    <a:pt x="17528" y="1119"/>
                    <a:pt x="18002" y="1119"/>
                  </a:cubicBezTo>
                  <a:close/>
                  <a:moveTo>
                    <a:pt x="8168" y="1390"/>
                  </a:moveTo>
                  <a:lnTo>
                    <a:pt x="5950" y="3609"/>
                  </a:lnTo>
                  <a:cubicBezTo>
                    <a:pt x="4771" y="4788"/>
                    <a:pt x="4566" y="6573"/>
                    <a:pt x="3581" y="7558"/>
                  </a:cubicBezTo>
                  <a:lnTo>
                    <a:pt x="1885" y="9252"/>
                  </a:lnTo>
                  <a:cubicBezTo>
                    <a:pt x="2009" y="5471"/>
                    <a:pt x="4641" y="2312"/>
                    <a:pt x="8168" y="1390"/>
                  </a:cubicBezTo>
                  <a:close/>
                  <a:moveTo>
                    <a:pt x="10298" y="1119"/>
                  </a:moveTo>
                  <a:cubicBezTo>
                    <a:pt x="10704" y="1119"/>
                    <a:pt x="11110" y="1148"/>
                    <a:pt x="11511" y="1207"/>
                  </a:cubicBezTo>
                  <a:lnTo>
                    <a:pt x="8319" y="4398"/>
                  </a:lnTo>
                  <a:cubicBezTo>
                    <a:pt x="6128" y="6591"/>
                    <a:pt x="8449" y="9007"/>
                    <a:pt x="6741" y="10715"/>
                  </a:cubicBezTo>
                  <a:lnTo>
                    <a:pt x="3281" y="14175"/>
                  </a:lnTo>
                  <a:cubicBezTo>
                    <a:pt x="2596" y="13144"/>
                    <a:pt x="2148" y="11974"/>
                    <a:pt x="1969" y="10750"/>
                  </a:cubicBezTo>
                  <a:lnTo>
                    <a:pt x="4370" y="8347"/>
                  </a:lnTo>
                  <a:cubicBezTo>
                    <a:pt x="5549" y="7168"/>
                    <a:pt x="5754" y="5385"/>
                    <a:pt x="6741" y="4398"/>
                  </a:cubicBezTo>
                  <a:lnTo>
                    <a:pt x="10015" y="1124"/>
                  </a:lnTo>
                  <a:cubicBezTo>
                    <a:pt x="10109" y="1121"/>
                    <a:pt x="10204" y="1119"/>
                    <a:pt x="10298" y="1119"/>
                  </a:cubicBezTo>
                  <a:close/>
                  <a:moveTo>
                    <a:pt x="12798" y="1499"/>
                  </a:moveTo>
                  <a:cubicBezTo>
                    <a:pt x="13556" y="1737"/>
                    <a:pt x="14276" y="2080"/>
                    <a:pt x="14936" y="2520"/>
                  </a:cubicBezTo>
                  <a:lnTo>
                    <a:pt x="12348" y="5108"/>
                  </a:lnTo>
                  <a:cubicBezTo>
                    <a:pt x="12131" y="5326"/>
                    <a:pt x="12133" y="5679"/>
                    <a:pt x="12349" y="5896"/>
                  </a:cubicBezTo>
                  <a:cubicBezTo>
                    <a:pt x="12459" y="6005"/>
                    <a:pt x="12602" y="6059"/>
                    <a:pt x="12745" y="6059"/>
                  </a:cubicBezTo>
                  <a:cubicBezTo>
                    <a:pt x="12887" y="6059"/>
                    <a:pt x="13029" y="6006"/>
                    <a:pt x="13137" y="5899"/>
                  </a:cubicBezTo>
                  <a:lnTo>
                    <a:pt x="15832" y="3204"/>
                  </a:lnTo>
                  <a:cubicBezTo>
                    <a:pt x="16459" y="3754"/>
                    <a:pt x="17003" y="4395"/>
                    <a:pt x="17444" y="5105"/>
                  </a:cubicBezTo>
                  <a:cubicBezTo>
                    <a:pt x="15046" y="9160"/>
                    <a:pt x="9982" y="14248"/>
                    <a:pt x="5866" y="16683"/>
                  </a:cubicBezTo>
                  <a:cubicBezTo>
                    <a:pt x="5156" y="16242"/>
                    <a:pt x="4517" y="15698"/>
                    <a:pt x="3965" y="15069"/>
                  </a:cubicBezTo>
                  <a:lnTo>
                    <a:pt x="7530" y="11506"/>
                  </a:lnTo>
                  <a:cubicBezTo>
                    <a:pt x="9721" y="9314"/>
                    <a:pt x="7400" y="6897"/>
                    <a:pt x="9109" y="5189"/>
                  </a:cubicBezTo>
                  <a:lnTo>
                    <a:pt x="12798" y="1499"/>
                  </a:lnTo>
                  <a:close/>
                  <a:moveTo>
                    <a:pt x="18045" y="6262"/>
                  </a:moveTo>
                  <a:cubicBezTo>
                    <a:pt x="18519" y="7383"/>
                    <a:pt x="18743" y="8595"/>
                    <a:pt x="18701" y="9811"/>
                  </a:cubicBezTo>
                  <a:lnTo>
                    <a:pt x="18701" y="9810"/>
                  </a:lnTo>
                  <a:lnTo>
                    <a:pt x="16990" y="11521"/>
                  </a:lnTo>
                  <a:cubicBezTo>
                    <a:pt x="16005" y="12507"/>
                    <a:pt x="14221" y="12712"/>
                    <a:pt x="13041" y="13891"/>
                  </a:cubicBezTo>
                  <a:lnTo>
                    <a:pt x="9075" y="17858"/>
                  </a:lnTo>
                  <a:cubicBezTo>
                    <a:pt x="8370" y="17755"/>
                    <a:pt x="7679" y="17562"/>
                    <a:pt x="7023" y="17284"/>
                  </a:cubicBezTo>
                  <a:cubicBezTo>
                    <a:pt x="10954" y="14785"/>
                    <a:pt x="15545" y="10194"/>
                    <a:pt x="18045" y="6262"/>
                  </a:cubicBezTo>
                  <a:close/>
                  <a:moveTo>
                    <a:pt x="18435" y="11657"/>
                  </a:moveTo>
                  <a:cubicBezTo>
                    <a:pt x="17513" y="15184"/>
                    <a:pt x="14354" y="17817"/>
                    <a:pt x="10572" y="17940"/>
                  </a:cubicBezTo>
                  <a:lnTo>
                    <a:pt x="10571" y="17940"/>
                  </a:lnTo>
                  <a:lnTo>
                    <a:pt x="13832" y="14682"/>
                  </a:lnTo>
                  <a:cubicBezTo>
                    <a:pt x="14817" y="13695"/>
                    <a:pt x="16600" y="13491"/>
                    <a:pt x="17779" y="12312"/>
                  </a:cubicBezTo>
                  <a:lnTo>
                    <a:pt x="18435" y="11657"/>
                  </a:lnTo>
                  <a:close/>
                  <a:moveTo>
                    <a:pt x="2540" y="15075"/>
                  </a:moveTo>
                  <a:cubicBezTo>
                    <a:pt x="3151" y="15927"/>
                    <a:pt x="3898" y="16674"/>
                    <a:pt x="4750" y="17285"/>
                  </a:cubicBezTo>
                  <a:cubicBezTo>
                    <a:pt x="3787" y="17751"/>
                    <a:pt x="3058" y="17944"/>
                    <a:pt x="2584" y="17944"/>
                  </a:cubicBezTo>
                  <a:cubicBezTo>
                    <a:pt x="2326" y="17944"/>
                    <a:pt x="2144" y="17887"/>
                    <a:pt x="2042" y="17784"/>
                  </a:cubicBezTo>
                  <a:lnTo>
                    <a:pt x="2040" y="17784"/>
                  </a:lnTo>
                  <a:cubicBezTo>
                    <a:pt x="1750" y="17493"/>
                    <a:pt x="1822" y="16562"/>
                    <a:pt x="2540" y="15075"/>
                  </a:cubicBezTo>
                  <a:close/>
                  <a:moveTo>
                    <a:pt x="10289" y="1"/>
                  </a:moveTo>
                  <a:cubicBezTo>
                    <a:pt x="7876" y="1"/>
                    <a:pt x="5438" y="909"/>
                    <a:pt x="3554" y="2793"/>
                  </a:cubicBezTo>
                  <a:cubicBezTo>
                    <a:pt x="468" y="5879"/>
                    <a:pt x="0" y="10449"/>
                    <a:pt x="1854" y="13966"/>
                  </a:cubicBezTo>
                  <a:cubicBezTo>
                    <a:pt x="1123" y="15308"/>
                    <a:pt x="168" y="17490"/>
                    <a:pt x="1251" y="18574"/>
                  </a:cubicBezTo>
                  <a:cubicBezTo>
                    <a:pt x="1603" y="18925"/>
                    <a:pt x="2069" y="19062"/>
                    <a:pt x="2585" y="19062"/>
                  </a:cubicBezTo>
                  <a:cubicBezTo>
                    <a:pt x="3660" y="19062"/>
                    <a:pt x="4950" y="18466"/>
                    <a:pt x="5859" y="17971"/>
                  </a:cubicBezTo>
                  <a:cubicBezTo>
                    <a:pt x="7228" y="18693"/>
                    <a:pt x="8757" y="19063"/>
                    <a:pt x="10297" y="19063"/>
                  </a:cubicBezTo>
                  <a:cubicBezTo>
                    <a:pt x="12710" y="19063"/>
                    <a:pt x="15148" y="18155"/>
                    <a:pt x="17032" y="16270"/>
                  </a:cubicBezTo>
                  <a:cubicBezTo>
                    <a:pt x="20118" y="13184"/>
                    <a:pt x="20586" y="8613"/>
                    <a:pt x="18732" y="5098"/>
                  </a:cubicBezTo>
                  <a:cubicBezTo>
                    <a:pt x="19465" y="3753"/>
                    <a:pt x="20418" y="1574"/>
                    <a:pt x="19335" y="490"/>
                  </a:cubicBezTo>
                  <a:cubicBezTo>
                    <a:pt x="18984" y="139"/>
                    <a:pt x="18517" y="2"/>
                    <a:pt x="18001" y="2"/>
                  </a:cubicBezTo>
                  <a:cubicBezTo>
                    <a:pt x="16925" y="2"/>
                    <a:pt x="15634" y="598"/>
                    <a:pt x="14727" y="1092"/>
                  </a:cubicBezTo>
                  <a:cubicBezTo>
                    <a:pt x="13358" y="371"/>
                    <a:pt x="11829" y="1"/>
                    <a:pt x="102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73"/>
            <p:cNvSpPr/>
            <p:nvPr/>
          </p:nvSpPr>
          <p:spPr>
            <a:xfrm>
              <a:off x="1570000" y="3247520"/>
              <a:ext cx="67071" cy="64532"/>
            </a:xfrm>
            <a:custGeom>
              <a:avLst/>
              <a:gdLst/>
              <a:ahLst/>
              <a:cxnLst/>
              <a:rect l="l" t="t" r="r" b="b"/>
              <a:pathLst>
                <a:path w="3329" h="3203" extrusionOk="0">
                  <a:moveTo>
                    <a:pt x="1724" y="1117"/>
                  </a:moveTo>
                  <a:cubicBezTo>
                    <a:pt x="1973" y="1117"/>
                    <a:pt x="2211" y="1309"/>
                    <a:pt x="2211" y="1601"/>
                  </a:cubicBezTo>
                  <a:cubicBezTo>
                    <a:pt x="2211" y="1868"/>
                    <a:pt x="1994" y="2085"/>
                    <a:pt x="1728" y="2085"/>
                  </a:cubicBezTo>
                  <a:cubicBezTo>
                    <a:pt x="1296" y="2085"/>
                    <a:pt x="1081" y="1563"/>
                    <a:pt x="1386" y="1258"/>
                  </a:cubicBezTo>
                  <a:cubicBezTo>
                    <a:pt x="1484" y="1160"/>
                    <a:pt x="1605" y="1117"/>
                    <a:pt x="1724" y="1117"/>
                  </a:cubicBezTo>
                  <a:close/>
                  <a:moveTo>
                    <a:pt x="1728" y="0"/>
                  </a:moveTo>
                  <a:cubicBezTo>
                    <a:pt x="1080" y="0"/>
                    <a:pt x="497" y="390"/>
                    <a:pt x="249" y="989"/>
                  </a:cubicBezTo>
                  <a:cubicBezTo>
                    <a:pt x="1" y="1587"/>
                    <a:pt x="138" y="2276"/>
                    <a:pt x="595" y="2733"/>
                  </a:cubicBezTo>
                  <a:cubicBezTo>
                    <a:pt x="902" y="3039"/>
                    <a:pt x="1312" y="3202"/>
                    <a:pt x="1728" y="3202"/>
                  </a:cubicBezTo>
                  <a:cubicBezTo>
                    <a:pt x="1934" y="3202"/>
                    <a:pt x="2142" y="3162"/>
                    <a:pt x="2339" y="3080"/>
                  </a:cubicBezTo>
                  <a:cubicBezTo>
                    <a:pt x="2939" y="2832"/>
                    <a:pt x="3329" y="2249"/>
                    <a:pt x="3329" y="1601"/>
                  </a:cubicBezTo>
                  <a:cubicBezTo>
                    <a:pt x="3327" y="717"/>
                    <a:pt x="2611" y="2"/>
                    <a:pt x="17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5" name="Google Shape;7855;p73"/>
          <p:cNvSpPr/>
          <p:nvPr/>
        </p:nvSpPr>
        <p:spPr>
          <a:xfrm>
            <a:off x="1792893" y="3438063"/>
            <a:ext cx="279764" cy="367132"/>
          </a:xfrm>
          <a:custGeom>
            <a:avLst/>
            <a:gdLst/>
            <a:ahLst/>
            <a:cxnLst/>
            <a:rect l="l" t="t" r="r" b="b"/>
            <a:pathLst>
              <a:path w="14520" h="19052" extrusionOk="0">
                <a:moveTo>
                  <a:pt x="11168" y="1118"/>
                </a:moveTo>
                <a:lnTo>
                  <a:pt x="11168" y="3351"/>
                </a:lnTo>
                <a:lnTo>
                  <a:pt x="8936" y="3351"/>
                </a:lnTo>
                <a:lnTo>
                  <a:pt x="8936" y="1118"/>
                </a:lnTo>
                <a:close/>
                <a:moveTo>
                  <a:pt x="4467" y="4469"/>
                </a:moveTo>
                <a:lnTo>
                  <a:pt x="4467" y="5585"/>
                </a:lnTo>
                <a:lnTo>
                  <a:pt x="3351" y="5585"/>
                </a:lnTo>
                <a:lnTo>
                  <a:pt x="3351" y="4469"/>
                </a:lnTo>
                <a:close/>
                <a:moveTo>
                  <a:pt x="12286" y="4469"/>
                </a:moveTo>
                <a:lnTo>
                  <a:pt x="12286" y="5585"/>
                </a:lnTo>
                <a:lnTo>
                  <a:pt x="7818" y="5585"/>
                </a:lnTo>
                <a:lnTo>
                  <a:pt x="7818" y="4469"/>
                </a:lnTo>
                <a:close/>
                <a:moveTo>
                  <a:pt x="11168" y="6701"/>
                </a:moveTo>
                <a:lnTo>
                  <a:pt x="11168" y="10089"/>
                </a:lnTo>
                <a:lnTo>
                  <a:pt x="8936" y="10089"/>
                </a:lnTo>
                <a:lnTo>
                  <a:pt x="8936" y="6701"/>
                </a:lnTo>
                <a:close/>
                <a:moveTo>
                  <a:pt x="11168" y="11207"/>
                </a:moveTo>
                <a:lnTo>
                  <a:pt x="11168" y="13403"/>
                </a:lnTo>
                <a:cubicBezTo>
                  <a:pt x="11168" y="13993"/>
                  <a:pt x="10710" y="14482"/>
                  <a:pt x="10121" y="14518"/>
                </a:cubicBezTo>
                <a:cubicBezTo>
                  <a:pt x="10099" y="14519"/>
                  <a:pt x="10077" y="14520"/>
                  <a:pt x="10055" y="14520"/>
                </a:cubicBezTo>
                <a:cubicBezTo>
                  <a:pt x="9427" y="14520"/>
                  <a:pt x="8936" y="13985"/>
                  <a:pt x="8936" y="13368"/>
                </a:cubicBezTo>
                <a:lnTo>
                  <a:pt x="8936" y="11207"/>
                </a:lnTo>
                <a:close/>
                <a:moveTo>
                  <a:pt x="7809" y="0"/>
                </a:moveTo>
                <a:cubicBezTo>
                  <a:pt x="7501" y="0"/>
                  <a:pt x="7250" y="249"/>
                  <a:pt x="7250" y="559"/>
                </a:cubicBezTo>
                <a:cubicBezTo>
                  <a:pt x="7250" y="868"/>
                  <a:pt x="7499" y="1118"/>
                  <a:pt x="7807" y="1118"/>
                </a:cubicBezTo>
                <a:cubicBezTo>
                  <a:pt x="7810" y="1118"/>
                  <a:pt x="7814" y="1118"/>
                  <a:pt x="7818" y="1118"/>
                </a:cubicBezTo>
                <a:lnTo>
                  <a:pt x="7818" y="3351"/>
                </a:lnTo>
                <a:lnTo>
                  <a:pt x="7260" y="3351"/>
                </a:lnTo>
                <a:cubicBezTo>
                  <a:pt x="6951" y="3351"/>
                  <a:pt x="6701" y="3602"/>
                  <a:pt x="6701" y="3910"/>
                </a:cubicBezTo>
                <a:lnTo>
                  <a:pt x="6701" y="4469"/>
                </a:lnTo>
                <a:lnTo>
                  <a:pt x="5585" y="4469"/>
                </a:lnTo>
                <a:lnTo>
                  <a:pt x="5585" y="3910"/>
                </a:lnTo>
                <a:cubicBezTo>
                  <a:pt x="5585" y="3600"/>
                  <a:pt x="5334" y="3351"/>
                  <a:pt x="5026" y="3351"/>
                </a:cubicBezTo>
                <a:lnTo>
                  <a:pt x="4467" y="3351"/>
                </a:lnTo>
                <a:lnTo>
                  <a:pt x="4467" y="559"/>
                </a:lnTo>
                <a:cubicBezTo>
                  <a:pt x="4463" y="254"/>
                  <a:pt x="4213" y="11"/>
                  <a:pt x="3910" y="11"/>
                </a:cubicBezTo>
                <a:cubicBezTo>
                  <a:pt x="3605" y="11"/>
                  <a:pt x="3357" y="254"/>
                  <a:pt x="3351" y="559"/>
                </a:cubicBezTo>
                <a:lnTo>
                  <a:pt x="3351" y="3351"/>
                </a:lnTo>
                <a:lnTo>
                  <a:pt x="2792" y="3351"/>
                </a:lnTo>
                <a:cubicBezTo>
                  <a:pt x="2484" y="3351"/>
                  <a:pt x="2234" y="3602"/>
                  <a:pt x="2234" y="3910"/>
                </a:cubicBezTo>
                <a:lnTo>
                  <a:pt x="2234" y="4469"/>
                </a:lnTo>
                <a:lnTo>
                  <a:pt x="1675" y="4469"/>
                </a:lnTo>
                <a:cubicBezTo>
                  <a:pt x="1367" y="4469"/>
                  <a:pt x="1116" y="4718"/>
                  <a:pt x="1116" y="5026"/>
                </a:cubicBezTo>
                <a:cubicBezTo>
                  <a:pt x="1116" y="5335"/>
                  <a:pt x="1367" y="5585"/>
                  <a:pt x="1675" y="5585"/>
                </a:cubicBezTo>
                <a:lnTo>
                  <a:pt x="2234" y="5585"/>
                </a:lnTo>
                <a:lnTo>
                  <a:pt x="2234" y="6144"/>
                </a:lnTo>
                <a:cubicBezTo>
                  <a:pt x="2234" y="6452"/>
                  <a:pt x="2484" y="6701"/>
                  <a:pt x="2792" y="6701"/>
                </a:cubicBezTo>
                <a:lnTo>
                  <a:pt x="3351" y="6701"/>
                </a:lnTo>
                <a:lnTo>
                  <a:pt x="3351" y="16828"/>
                </a:lnTo>
                <a:lnTo>
                  <a:pt x="559" y="16828"/>
                </a:lnTo>
                <a:cubicBezTo>
                  <a:pt x="250" y="16828"/>
                  <a:pt x="0" y="17079"/>
                  <a:pt x="0" y="17387"/>
                </a:cubicBezTo>
                <a:lnTo>
                  <a:pt x="0" y="18503"/>
                </a:lnTo>
                <a:cubicBezTo>
                  <a:pt x="6" y="18808"/>
                  <a:pt x="254" y="19052"/>
                  <a:pt x="559" y="19052"/>
                </a:cubicBezTo>
                <a:cubicBezTo>
                  <a:pt x="862" y="19052"/>
                  <a:pt x="1112" y="18808"/>
                  <a:pt x="1116" y="18503"/>
                </a:cubicBezTo>
                <a:lnTo>
                  <a:pt x="1116" y="17946"/>
                </a:lnTo>
                <a:lnTo>
                  <a:pt x="13403" y="17946"/>
                </a:lnTo>
                <a:lnTo>
                  <a:pt x="13403" y="18503"/>
                </a:lnTo>
                <a:cubicBezTo>
                  <a:pt x="13409" y="18808"/>
                  <a:pt x="13657" y="19052"/>
                  <a:pt x="13962" y="19052"/>
                </a:cubicBezTo>
                <a:cubicBezTo>
                  <a:pt x="14265" y="19052"/>
                  <a:pt x="14515" y="18808"/>
                  <a:pt x="14519" y="18503"/>
                </a:cubicBezTo>
                <a:lnTo>
                  <a:pt x="14519" y="17387"/>
                </a:lnTo>
                <a:cubicBezTo>
                  <a:pt x="14519" y="17079"/>
                  <a:pt x="14269" y="16828"/>
                  <a:pt x="13962" y="16828"/>
                </a:cubicBezTo>
                <a:lnTo>
                  <a:pt x="4467" y="16828"/>
                </a:lnTo>
                <a:lnTo>
                  <a:pt x="4467" y="6701"/>
                </a:lnTo>
                <a:lnTo>
                  <a:pt x="5026" y="6701"/>
                </a:lnTo>
                <a:cubicBezTo>
                  <a:pt x="5334" y="6701"/>
                  <a:pt x="5583" y="6452"/>
                  <a:pt x="5583" y="6143"/>
                </a:cubicBezTo>
                <a:lnTo>
                  <a:pt x="5583" y="5585"/>
                </a:lnTo>
                <a:lnTo>
                  <a:pt x="6701" y="5585"/>
                </a:lnTo>
                <a:lnTo>
                  <a:pt x="6701" y="6143"/>
                </a:lnTo>
                <a:cubicBezTo>
                  <a:pt x="6700" y="6452"/>
                  <a:pt x="6951" y="6701"/>
                  <a:pt x="7260" y="6701"/>
                </a:cubicBezTo>
                <a:lnTo>
                  <a:pt x="7818" y="6701"/>
                </a:lnTo>
                <a:lnTo>
                  <a:pt x="7818" y="13367"/>
                </a:lnTo>
                <a:cubicBezTo>
                  <a:pt x="7818" y="14593"/>
                  <a:pt x="8803" y="15637"/>
                  <a:pt x="10052" y="15637"/>
                </a:cubicBezTo>
                <a:cubicBezTo>
                  <a:pt x="10097" y="15637"/>
                  <a:pt x="10142" y="15635"/>
                  <a:pt x="10188" y="15633"/>
                </a:cubicBezTo>
                <a:cubicBezTo>
                  <a:pt x="11366" y="15559"/>
                  <a:pt x="12285" y="14583"/>
                  <a:pt x="12286" y="13403"/>
                </a:cubicBezTo>
                <a:lnTo>
                  <a:pt x="12286" y="6701"/>
                </a:lnTo>
                <a:lnTo>
                  <a:pt x="12844" y="6701"/>
                </a:lnTo>
                <a:cubicBezTo>
                  <a:pt x="13153" y="6701"/>
                  <a:pt x="13403" y="6452"/>
                  <a:pt x="13403" y="6143"/>
                </a:cubicBezTo>
                <a:lnTo>
                  <a:pt x="13403" y="3910"/>
                </a:lnTo>
                <a:cubicBezTo>
                  <a:pt x="13403" y="3602"/>
                  <a:pt x="13153" y="3351"/>
                  <a:pt x="12844" y="3351"/>
                </a:cubicBezTo>
                <a:lnTo>
                  <a:pt x="12286" y="3351"/>
                </a:lnTo>
                <a:lnTo>
                  <a:pt x="12286" y="1118"/>
                </a:lnTo>
                <a:cubicBezTo>
                  <a:pt x="12590" y="1112"/>
                  <a:pt x="12835" y="864"/>
                  <a:pt x="12835" y="559"/>
                </a:cubicBezTo>
                <a:cubicBezTo>
                  <a:pt x="12835" y="254"/>
                  <a:pt x="12590" y="6"/>
                  <a:pt x="12286" y="0"/>
                </a:cubicBezTo>
                <a:lnTo>
                  <a:pt x="7818" y="0"/>
                </a:lnTo>
                <a:cubicBezTo>
                  <a:pt x="7815" y="0"/>
                  <a:pt x="7812" y="0"/>
                  <a:pt x="780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6" name="Google Shape;7856;p73"/>
          <p:cNvGrpSpPr/>
          <p:nvPr/>
        </p:nvGrpSpPr>
        <p:grpSpPr>
          <a:xfrm>
            <a:off x="986623" y="3449058"/>
            <a:ext cx="377059" cy="345143"/>
            <a:chOff x="1003855" y="3800791"/>
            <a:chExt cx="394166" cy="360801"/>
          </a:xfrm>
        </p:grpSpPr>
        <p:sp>
          <p:nvSpPr>
            <p:cNvPr id="7857" name="Google Shape;7857;p73"/>
            <p:cNvSpPr/>
            <p:nvPr/>
          </p:nvSpPr>
          <p:spPr>
            <a:xfrm>
              <a:off x="1003855" y="3800791"/>
              <a:ext cx="394166" cy="360801"/>
            </a:xfrm>
            <a:custGeom>
              <a:avLst/>
              <a:gdLst/>
              <a:ahLst/>
              <a:cxnLst/>
              <a:rect l="l" t="t" r="r" b="b"/>
              <a:pathLst>
                <a:path w="19564" h="17908" extrusionOk="0">
                  <a:moveTo>
                    <a:pt x="1851" y="6705"/>
                  </a:moveTo>
                  <a:lnTo>
                    <a:pt x="4085" y="6706"/>
                  </a:lnTo>
                  <a:lnTo>
                    <a:pt x="4084" y="8935"/>
                  </a:lnTo>
                  <a:lnTo>
                    <a:pt x="1850" y="8935"/>
                  </a:lnTo>
                  <a:lnTo>
                    <a:pt x="1851" y="6705"/>
                  </a:lnTo>
                  <a:close/>
                  <a:moveTo>
                    <a:pt x="15080" y="6702"/>
                  </a:moveTo>
                  <a:lnTo>
                    <a:pt x="15080" y="10537"/>
                  </a:lnTo>
                  <a:cubicBezTo>
                    <a:pt x="15080" y="10735"/>
                    <a:pt x="15083" y="10691"/>
                    <a:pt x="16007" y="12285"/>
                  </a:cubicBezTo>
                  <a:lnTo>
                    <a:pt x="14553" y="12285"/>
                  </a:lnTo>
                  <a:cubicBezTo>
                    <a:pt x="14559" y="11973"/>
                    <a:pt x="14308" y="11717"/>
                    <a:pt x="13994" y="11717"/>
                  </a:cubicBezTo>
                  <a:cubicBezTo>
                    <a:pt x="13682" y="11717"/>
                    <a:pt x="13431" y="11973"/>
                    <a:pt x="13436" y="12285"/>
                  </a:cubicBezTo>
                  <a:lnTo>
                    <a:pt x="11966" y="12285"/>
                  </a:lnTo>
                  <a:cubicBezTo>
                    <a:pt x="12881" y="10691"/>
                    <a:pt x="12884" y="10735"/>
                    <a:pt x="12884" y="10537"/>
                  </a:cubicBezTo>
                  <a:lnTo>
                    <a:pt x="12884" y="6702"/>
                  </a:lnTo>
                  <a:close/>
                  <a:moveTo>
                    <a:pt x="4082" y="10052"/>
                  </a:moveTo>
                  <a:lnTo>
                    <a:pt x="4078" y="15675"/>
                  </a:lnTo>
                  <a:cubicBezTo>
                    <a:pt x="4078" y="16292"/>
                    <a:pt x="3579" y="16791"/>
                    <a:pt x="2962" y="16791"/>
                  </a:cubicBezTo>
                  <a:cubicBezTo>
                    <a:pt x="2344" y="16791"/>
                    <a:pt x="1844" y="16290"/>
                    <a:pt x="1845" y="15673"/>
                  </a:cubicBezTo>
                  <a:lnTo>
                    <a:pt x="1850" y="10052"/>
                  </a:lnTo>
                  <a:close/>
                  <a:moveTo>
                    <a:pt x="16654" y="13403"/>
                  </a:moveTo>
                  <a:lnTo>
                    <a:pt x="17806" y="15394"/>
                  </a:lnTo>
                  <a:cubicBezTo>
                    <a:pt x="18167" y="16014"/>
                    <a:pt x="17718" y="16791"/>
                    <a:pt x="17001" y="16791"/>
                  </a:cubicBezTo>
                  <a:lnTo>
                    <a:pt x="10987" y="16791"/>
                  </a:lnTo>
                  <a:cubicBezTo>
                    <a:pt x="10273" y="16791"/>
                    <a:pt x="9824" y="16017"/>
                    <a:pt x="10180" y="15397"/>
                  </a:cubicBezTo>
                  <a:lnTo>
                    <a:pt x="11326" y="13403"/>
                  </a:lnTo>
                  <a:close/>
                  <a:moveTo>
                    <a:pt x="4075" y="0"/>
                  </a:moveTo>
                  <a:cubicBezTo>
                    <a:pt x="3274" y="0"/>
                    <a:pt x="2412" y="523"/>
                    <a:pt x="2412" y="1676"/>
                  </a:cubicBezTo>
                  <a:cubicBezTo>
                    <a:pt x="2412" y="2182"/>
                    <a:pt x="2413" y="3498"/>
                    <a:pt x="2418" y="5588"/>
                  </a:cubicBezTo>
                  <a:lnTo>
                    <a:pt x="549" y="5587"/>
                  </a:lnTo>
                  <a:cubicBezTo>
                    <a:pt x="245" y="5591"/>
                    <a:pt x="1" y="5841"/>
                    <a:pt x="1" y="6144"/>
                  </a:cubicBezTo>
                  <a:cubicBezTo>
                    <a:pt x="1" y="6449"/>
                    <a:pt x="245" y="6697"/>
                    <a:pt x="549" y="6703"/>
                  </a:cubicBezTo>
                  <a:lnTo>
                    <a:pt x="736" y="6703"/>
                  </a:lnTo>
                  <a:cubicBezTo>
                    <a:pt x="736" y="7098"/>
                    <a:pt x="729" y="15295"/>
                    <a:pt x="729" y="15672"/>
                  </a:cubicBezTo>
                  <a:cubicBezTo>
                    <a:pt x="729" y="16905"/>
                    <a:pt x="1727" y="17906"/>
                    <a:pt x="2962" y="17907"/>
                  </a:cubicBezTo>
                  <a:cubicBezTo>
                    <a:pt x="4195" y="17907"/>
                    <a:pt x="5196" y="16909"/>
                    <a:pt x="5197" y="15675"/>
                  </a:cubicBezTo>
                  <a:cubicBezTo>
                    <a:pt x="5197" y="15280"/>
                    <a:pt x="5203" y="6981"/>
                    <a:pt x="5203" y="6706"/>
                  </a:cubicBezTo>
                  <a:lnTo>
                    <a:pt x="5390" y="6706"/>
                  </a:lnTo>
                  <a:cubicBezTo>
                    <a:pt x="5695" y="6700"/>
                    <a:pt x="5939" y="6452"/>
                    <a:pt x="5939" y="6147"/>
                  </a:cubicBezTo>
                  <a:cubicBezTo>
                    <a:pt x="5939" y="5842"/>
                    <a:pt x="5695" y="5594"/>
                    <a:pt x="5390" y="5588"/>
                  </a:cubicBezTo>
                  <a:lnTo>
                    <a:pt x="3534" y="5588"/>
                  </a:lnTo>
                  <a:cubicBezTo>
                    <a:pt x="3531" y="3496"/>
                    <a:pt x="3529" y="2181"/>
                    <a:pt x="3529" y="1674"/>
                  </a:cubicBezTo>
                  <a:cubicBezTo>
                    <a:pt x="3529" y="1212"/>
                    <a:pt x="3827" y="1117"/>
                    <a:pt x="4075" y="1117"/>
                  </a:cubicBezTo>
                  <a:cubicBezTo>
                    <a:pt x="4931" y="1117"/>
                    <a:pt x="4744" y="3350"/>
                    <a:pt x="6276" y="3350"/>
                  </a:cubicBezTo>
                  <a:cubicBezTo>
                    <a:pt x="7739" y="3350"/>
                    <a:pt x="7938" y="1117"/>
                    <a:pt x="8478" y="1117"/>
                  </a:cubicBezTo>
                  <a:cubicBezTo>
                    <a:pt x="9017" y="1117"/>
                    <a:pt x="9216" y="3350"/>
                    <a:pt x="10678" y="3350"/>
                  </a:cubicBezTo>
                  <a:cubicBezTo>
                    <a:pt x="12195" y="3350"/>
                    <a:pt x="12081" y="1117"/>
                    <a:pt x="12879" y="1117"/>
                  </a:cubicBezTo>
                  <a:cubicBezTo>
                    <a:pt x="13127" y="1117"/>
                    <a:pt x="13425" y="1212"/>
                    <a:pt x="13425" y="1674"/>
                  </a:cubicBezTo>
                  <a:cubicBezTo>
                    <a:pt x="13425" y="2502"/>
                    <a:pt x="13420" y="4581"/>
                    <a:pt x="13417" y="5584"/>
                  </a:cubicBezTo>
                  <a:lnTo>
                    <a:pt x="11580" y="5584"/>
                  </a:lnTo>
                  <a:cubicBezTo>
                    <a:pt x="11272" y="5584"/>
                    <a:pt x="11023" y="5833"/>
                    <a:pt x="11023" y="6143"/>
                  </a:cubicBezTo>
                  <a:cubicBezTo>
                    <a:pt x="11023" y="6451"/>
                    <a:pt x="11272" y="6700"/>
                    <a:pt x="11580" y="6700"/>
                  </a:cubicBezTo>
                  <a:lnTo>
                    <a:pt x="11767" y="6700"/>
                  </a:lnTo>
                  <a:lnTo>
                    <a:pt x="11767" y="10387"/>
                  </a:lnTo>
                  <a:lnTo>
                    <a:pt x="9212" y="14841"/>
                  </a:lnTo>
                  <a:cubicBezTo>
                    <a:pt x="8428" y="16205"/>
                    <a:pt x="9413" y="17907"/>
                    <a:pt x="10989" y="17907"/>
                  </a:cubicBezTo>
                  <a:lnTo>
                    <a:pt x="17001" y="17907"/>
                  </a:lnTo>
                  <a:cubicBezTo>
                    <a:pt x="18579" y="17907"/>
                    <a:pt x="19564" y="16199"/>
                    <a:pt x="18773" y="14833"/>
                  </a:cubicBezTo>
                  <a:lnTo>
                    <a:pt x="16197" y="10386"/>
                  </a:lnTo>
                  <a:lnTo>
                    <a:pt x="16197" y="6702"/>
                  </a:lnTo>
                  <a:lnTo>
                    <a:pt x="16384" y="6702"/>
                  </a:lnTo>
                  <a:cubicBezTo>
                    <a:pt x="16692" y="6700"/>
                    <a:pt x="16943" y="6451"/>
                    <a:pt x="16943" y="6143"/>
                  </a:cubicBezTo>
                  <a:cubicBezTo>
                    <a:pt x="16943" y="5835"/>
                    <a:pt x="16692" y="5584"/>
                    <a:pt x="16384" y="5584"/>
                  </a:cubicBezTo>
                  <a:lnTo>
                    <a:pt x="14533" y="5584"/>
                  </a:lnTo>
                  <a:cubicBezTo>
                    <a:pt x="14535" y="4581"/>
                    <a:pt x="14541" y="2504"/>
                    <a:pt x="14541" y="1676"/>
                  </a:cubicBezTo>
                  <a:cubicBezTo>
                    <a:pt x="14541" y="523"/>
                    <a:pt x="13679" y="0"/>
                    <a:pt x="12878" y="0"/>
                  </a:cubicBezTo>
                  <a:cubicBezTo>
                    <a:pt x="11220" y="0"/>
                    <a:pt x="11135" y="2233"/>
                    <a:pt x="10676" y="2233"/>
                  </a:cubicBezTo>
                  <a:cubicBezTo>
                    <a:pt x="10138" y="2233"/>
                    <a:pt x="9938" y="0"/>
                    <a:pt x="8476" y="0"/>
                  </a:cubicBezTo>
                  <a:cubicBezTo>
                    <a:pt x="7015" y="0"/>
                    <a:pt x="6814" y="2233"/>
                    <a:pt x="6275" y="2233"/>
                  </a:cubicBezTo>
                  <a:cubicBezTo>
                    <a:pt x="5835" y="2233"/>
                    <a:pt x="5776" y="0"/>
                    <a:pt x="40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73"/>
            <p:cNvSpPr/>
            <p:nvPr/>
          </p:nvSpPr>
          <p:spPr>
            <a:xfrm>
              <a:off x="1248124" y="4093313"/>
              <a:ext cx="26333" cy="22525"/>
            </a:xfrm>
            <a:custGeom>
              <a:avLst/>
              <a:gdLst/>
              <a:ahLst/>
              <a:cxnLst/>
              <a:rect l="l" t="t" r="r" b="b"/>
              <a:pathLst>
                <a:path w="1307" h="1118" extrusionOk="0">
                  <a:moveTo>
                    <a:pt x="748" y="0"/>
                  </a:moveTo>
                  <a:cubicBezTo>
                    <a:pt x="250" y="0"/>
                    <a:pt x="0" y="601"/>
                    <a:pt x="352" y="954"/>
                  </a:cubicBezTo>
                  <a:cubicBezTo>
                    <a:pt x="458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69" y="988"/>
                    <a:pt x="1307" y="785"/>
                    <a:pt x="1307" y="559"/>
                  </a:cubicBezTo>
                  <a:cubicBezTo>
                    <a:pt x="1307" y="250"/>
                    <a:pt x="1055" y="0"/>
                    <a:pt x="7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9" name="Google Shape;7859;p73"/>
          <p:cNvSpPr/>
          <p:nvPr/>
        </p:nvSpPr>
        <p:spPr>
          <a:xfrm>
            <a:off x="987873" y="4018461"/>
            <a:ext cx="374560" cy="322291"/>
          </a:xfrm>
          <a:custGeom>
            <a:avLst/>
            <a:gdLst/>
            <a:ahLst/>
            <a:cxnLst/>
            <a:rect l="l" t="t" r="r" b="b"/>
            <a:pathLst>
              <a:path w="19440" h="16725" extrusionOk="0">
                <a:moveTo>
                  <a:pt x="6294" y="5614"/>
                </a:moveTo>
                <a:lnTo>
                  <a:pt x="6296" y="7842"/>
                </a:lnTo>
                <a:lnTo>
                  <a:pt x="5181" y="7842"/>
                </a:lnTo>
                <a:lnTo>
                  <a:pt x="5181" y="5614"/>
                </a:lnTo>
                <a:close/>
                <a:moveTo>
                  <a:pt x="6530" y="8957"/>
                </a:moveTo>
                <a:lnTo>
                  <a:pt x="7984" y="11490"/>
                </a:lnTo>
                <a:cubicBezTo>
                  <a:pt x="6200" y="11673"/>
                  <a:pt x="5974" y="12339"/>
                  <a:pt x="3909" y="12339"/>
                </a:cubicBezTo>
                <a:cubicBezTo>
                  <a:pt x="3897" y="12339"/>
                  <a:pt x="3884" y="12339"/>
                  <a:pt x="3872" y="12339"/>
                </a:cubicBezTo>
                <a:cubicBezTo>
                  <a:pt x="3592" y="12339"/>
                  <a:pt x="3311" y="12323"/>
                  <a:pt x="3032" y="12291"/>
                </a:cubicBezTo>
                <a:lnTo>
                  <a:pt x="4946" y="8957"/>
                </a:lnTo>
                <a:close/>
                <a:moveTo>
                  <a:pt x="16058" y="6727"/>
                </a:moveTo>
                <a:cubicBezTo>
                  <a:pt x="16058" y="9812"/>
                  <a:pt x="16058" y="9664"/>
                  <a:pt x="16061" y="9700"/>
                </a:cubicBezTo>
                <a:cubicBezTo>
                  <a:pt x="16077" y="9954"/>
                  <a:pt x="16264" y="10165"/>
                  <a:pt x="16514" y="10211"/>
                </a:cubicBezTo>
                <a:cubicBezTo>
                  <a:pt x="17800" y="10691"/>
                  <a:pt x="18545" y="12036"/>
                  <a:pt x="18270" y="13381"/>
                </a:cubicBezTo>
                <a:lnTo>
                  <a:pt x="12809" y="13381"/>
                </a:lnTo>
                <a:cubicBezTo>
                  <a:pt x="12529" y="12015"/>
                  <a:pt x="13308" y="10671"/>
                  <a:pt x="14580" y="10205"/>
                </a:cubicBezTo>
                <a:cubicBezTo>
                  <a:pt x="14801" y="10123"/>
                  <a:pt x="14947" y="9909"/>
                  <a:pt x="14944" y="9673"/>
                </a:cubicBezTo>
                <a:lnTo>
                  <a:pt x="14944" y="6727"/>
                </a:lnTo>
                <a:close/>
                <a:moveTo>
                  <a:pt x="17766" y="14494"/>
                </a:moveTo>
                <a:cubicBezTo>
                  <a:pt x="17207" y="15237"/>
                  <a:pt x="16373" y="15608"/>
                  <a:pt x="15538" y="15608"/>
                </a:cubicBezTo>
                <a:cubicBezTo>
                  <a:pt x="14704" y="15608"/>
                  <a:pt x="13870" y="15237"/>
                  <a:pt x="13311" y="14494"/>
                </a:cubicBezTo>
                <a:close/>
                <a:moveTo>
                  <a:pt x="8602" y="12566"/>
                </a:moveTo>
                <a:lnTo>
                  <a:pt x="9869" y="14774"/>
                </a:lnTo>
                <a:cubicBezTo>
                  <a:pt x="10083" y="15146"/>
                  <a:pt x="9814" y="15609"/>
                  <a:pt x="9386" y="15609"/>
                </a:cubicBezTo>
                <a:lnTo>
                  <a:pt x="9386" y="15608"/>
                </a:lnTo>
                <a:lnTo>
                  <a:pt x="2090" y="15608"/>
                </a:lnTo>
                <a:cubicBezTo>
                  <a:pt x="1661" y="15608"/>
                  <a:pt x="1394" y="15144"/>
                  <a:pt x="1607" y="14774"/>
                </a:cubicBezTo>
                <a:lnTo>
                  <a:pt x="2438" y="13326"/>
                </a:lnTo>
                <a:cubicBezTo>
                  <a:pt x="2885" y="13412"/>
                  <a:pt x="3362" y="13453"/>
                  <a:pt x="3910" y="13453"/>
                </a:cubicBezTo>
                <a:cubicBezTo>
                  <a:pt x="6408" y="13453"/>
                  <a:pt x="6533" y="12631"/>
                  <a:pt x="8602" y="12566"/>
                </a:cubicBezTo>
                <a:close/>
                <a:moveTo>
                  <a:pt x="9983" y="0"/>
                </a:moveTo>
                <a:cubicBezTo>
                  <a:pt x="9966" y="0"/>
                  <a:pt x="9951" y="2"/>
                  <a:pt x="9929" y="2"/>
                </a:cubicBezTo>
                <a:lnTo>
                  <a:pt x="5729" y="2"/>
                </a:lnTo>
                <a:cubicBezTo>
                  <a:pt x="5421" y="2"/>
                  <a:pt x="5172" y="253"/>
                  <a:pt x="5172" y="561"/>
                </a:cubicBezTo>
                <a:lnTo>
                  <a:pt x="5179" y="4499"/>
                </a:lnTo>
                <a:lnTo>
                  <a:pt x="4066" y="4499"/>
                </a:lnTo>
                <a:cubicBezTo>
                  <a:pt x="3758" y="4499"/>
                  <a:pt x="3508" y="4749"/>
                  <a:pt x="3508" y="5057"/>
                </a:cubicBezTo>
                <a:cubicBezTo>
                  <a:pt x="3508" y="5364"/>
                  <a:pt x="3756" y="5613"/>
                  <a:pt x="4063" y="5613"/>
                </a:cubicBezTo>
                <a:cubicBezTo>
                  <a:pt x="4064" y="5613"/>
                  <a:pt x="4065" y="5613"/>
                  <a:pt x="4066" y="5613"/>
                </a:cubicBezTo>
                <a:lnTo>
                  <a:pt x="4066" y="8252"/>
                </a:lnTo>
                <a:lnTo>
                  <a:pt x="640" y="14219"/>
                </a:lnTo>
                <a:cubicBezTo>
                  <a:pt x="1" y="15333"/>
                  <a:pt x="805" y="16724"/>
                  <a:pt x="2090" y="16724"/>
                </a:cubicBezTo>
                <a:lnTo>
                  <a:pt x="9386" y="16724"/>
                </a:lnTo>
                <a:cubicBezTo>
                  <a:pt x="10672" y="16724"/>
                  <a:pt x="11477" y="15334"/>
                  <a:pt x="10836" y="14219"/>
                </a:cubicBezTo>
                <a:lnTo>
                  <a:pt x="7411" y="8252"/>
                </a:lnTo>
                <a:lnTo>
                  <a:pt x="7411" y="5614"/>
                </a:lnTo>
                <a:cubicBezTo>
                  <a:pt x="7718" y="5614"/>
                  <a:pt x="7968" y="5364"/>
                  <a:pt x="7968" y="5057"/>
                </a:cubicBezTo>
                <a:cubicBezTo>
                  <a:pt x="7968" y="4749"/>
                  <a:pt x="7718" y="4499"/>
                  <a:pt x="7411" y="4499"/>
                </a:cubicBezTo>
                <a:lnTo>
                  <a:pt x="6294" y="4499"/>
                </a:lnTo>
                <a:lnTo>
                  <a:pt x="6288" y="1117"/>
                </a:lnTo>
                <a:lnTo>
                  <a:pt x="9773" y="1117"/>
                </a:lnTo>
                <a:lnTo>
                  <a:pt x="14944" y="4220"/>
                </a:lnTo>
                <a:lnTo>
                  <a:pt x="14944" y="5614"/>
                </a:lnTo>
                <a:lnTo>
                  <a:pt x="13829" y="5614"/>
                </a:lnTo>
                <a:cubicBezTo>
                  <a:pt x="13522" y="5614"/>
                  <a:pt x="13272" y="5864"/>
                  <a:pt x="13272" y="6171"/>
                </a:cubicBezTo>
                <a:cubicBezTo>
                  <a:pt x="13272" y="6479"/>
                  <a:pt x="13522" y="6729"/>
                  <a:pt x="13829" y="6729"/>
                </a:cubicBezTo>
                <a:lnTo>
                  <a:pt x="13829" y="9314"/>
                </a:lnTo>
                <a:cubicBezTo>
                  <a:pt x="12504" y="9963"/>
                  <a:pt x="11637" y="11326"/>
                  <a:pt x="11637" y="12822"/>
                </a:cubicBezTo>
                <a:cubicBezTo>
                  <a:pt x="11637" y="14970"/>
                  <a:pt x="13384" y="16724"/>
                  <a:pt x="15539" y="16724"/>
                </a:cubicBezTo>
                <a:cubicBezTo>
                  <a:pt x="17690" y="16724"/>
                  <a:pt x="19440" y="14974"/>
                  <a:pt x="19440" y="12822"/>
                </a:cubicBezTo>
                <a:cubicBezTo>
                  <a:pt x="19440" y="11301"/>
                  <a:pt x="18555" y="9917"/>
                  <a:pt x="17174" y="9280"/>
                </a:cubicBezTo>
                <a:lnTo>
                  <a:pt x="17174" y="6729"/>
                </a:lnTo>
                <a:cubicBezTo>
                  <a:pt x="17482" y="6729"/>
                  <a:pt x="17730" y="6479"/>
                  <a:pt x="17730" y="6171"/>
                </a:cubicBezTo>
                <a:cubicBezTo>
                  <a:pt x="17730" y="5862"/>
                  <a:pt x="17482" y="5614"/>
                  <a:pt x="17174" y="5614"/>
                </a:cubicBezTo>
                <a:lnTo>
                  <a:pt x="16059" y="5614"/>
                </a:lnTo>
                <a:lnTo>
                  <a:pt x="16059" y="3904"/>
                </a:lnTo>
                <a:cubicBezTo>
                  <a:pt x="16059" y="3709"/>
                  <a:pt x="15956" y="3528"/>
                  <a:pt x="15789" y="3426"/>
                </a:cubicBezTo>
                <a:cubicBezTo>
                  <a:pt x="10350" y="163"/>
                  <a:pt x="10133" y="0"/>
                  <a:pt x="998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0" name="Google Shape;7860;p73"/>
          <p:cNvGrpSpPr/>
          <p:nvPr/>
        </p:nvGrpSpPr>
        <p:grpSpPr>
          <a:xfrm>
            <a:off x="1761610" y="3995924"/>
            <a:ext cx="342329" cy="367365"/>
            <a:chOff x="2004279" y="3772343"/>
            <a:chExt cx="357860" cy="384031"/>
          </a:xfrm>
        </p:grpSpPr>
        <p:sp>
          <p:nvSpPr>
            <p:cNvPr id="7861" name="Google Shape;7861;p73"/>
            <p:cNvSpPr/>
            <p:nvPr/>
          </p:nvSpPr>
          <p:spPr>
            <a:xfrm>
              <a:off x="2004279" y="3772343"/>
              <a:ext cx="357860" cy="384031"/>
            </a:xfrm>
            <a:custGeom>
              <a:avLst/>
              <a:gdLst/>
              <a:ahLst/>
              <a:cxnLst/>
              <a:rect l="l" t="t" r="r" b="b"/>
              <a:pathLst>
                <a:path w="17762" h="19061" extrusionOk="0">
                  <a:moveTo>
                    <a:pt x="10556" y="1117"/>
                  </a:moveTo>
                  <a:lnTo>
                    <a:pt x="10556" y="7334"/>
                  </a:lnTo>
                  <a:cubicBezTo>
                    <a:pt x="10556" y="7547"/>
                    <a:pt x="10503" y="7399"/>
                    <a:pt x="12139" y="10127"/>
                  </a:cubicBezTo>
                  <a:lnTo>
                    <a:pt x="5623" y="10127"/>
                  </a:lnTo>
                  <a:cubicBezTo>
                    <a:pt x="7246" y="7422"/>
                    <a:pt x="7206" y="7547"/>
                    <a:pt x="7206" y="7334"/>
                  </a:cubicBezTo>
                  <a:lnTo>
                    <a:pt x="7206" y="1117"/>
                  </a:lnTo>
                  <a:close/>
                  <a:moveTo>
                    <a:pt x="12810" y="11243"/>
                  </a:moveTo>
                  <a:lnTo>
                    <a:pt x="15986" y="16534"/>
                  </a:lnTo>
                  <a:cubicBezTo>
                    <a:pt x="16358" y="17155"/>
                    <a:pt x="15911" y="17945"/>
                    <a:pt x="15188" y="17945"/>
                  </a:cubicBezTo>
                  <a:lnTo>
                    <a:pt x="2576" y="17945"/>
                  </a:lnTo>
                  <a:cubicBezTo>
                    <a:pt x="1852" y="17945"/>
                    <a:pt x="1406" y="17155"/>
                    <a:pt x="1778" y="16534"/>
                  </a:cubicBezTo>
                  <a:lnTo>
                    <a:pt x="4953" y="11243"/>
                  </a:lnTo>
                  <a:close/>
                  <a:moveTo>
                    <a:pt x="6088" y="0"/>
                  </a:moveTo>
                  <a:cubicBezTo>
                    <a:pt x="5784" y="5"/>
                    <a:pt x="5539" y="254"/>
                    <a:pt x="5539" y="558"/>
                  </a:cubicBezTo>
                  <a:cubicBezTo>
                    <a:pt x="5539" y="862"/>
                    <a:pt x="5784" y="1111"/>
                    <a:pt x="6088" y="1117"/>
                  </a:cubicBezTo>
                  <a:lnTo>
                    <a:pt x="6088" y="7180"/>
                  </a:lnTo>
                  <a:lnTo>
                    <a:pt x="820" y="15960"/>
                  </a:lnTo>
                  <a:cubicBezTo>
                    <a:pt x="1" y="17324"/>
                    <a:pt x="983" y="19061"/>
                    <a:pt x="2576" y="19061"/>
                  </a:cubicBezTo>
                  <a:lnTo>
                    <a:pt x="15186" y="19061"/>
                  </a:lnTo>
                  <a:cubicBezTo>
                    <a:pt x="16778" y="19061"/>
                    <a:pt x="17761" y="17326"/>
                    <a:pt x="16942" y="15960"/>
                  </a:cubicBezTo>
                  <a:lnTo>
                    <a:pt x="16941" y="15960"/>
                  </a:lnTo>
                  <a:lnTo>
                    <a:pt x="11673" y="7180"/>
                  </a:lnTo>
                  <a:lnTo>
                    <a:pt x="11673" y="1117"/>
                  </a:lnTo>
                  <a:cubicBezTo>
                    <a:pt x="11978" y="1111"/>
                    <a:pt x="12221" y="862"/>
                    <a:pt x="12221" y="558"/>
                  </a:cubicBezTo>
                  <a:cubicBezTo>
                    <a:pt x="12221" y="254"/>
                    <a:pt x="11978" y="5"/>
                    <a:pt x="116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3"/>
            <p:cNvSpPr/>
            <p:nvPr/>
          </p:nvSpPr>
          <p:spPr>
            <a:xfrm>
              <a:off x="2190644" y="4088860"/>
              <a:ext cx="26333" cy="22505"/>
            </a:xfrm>
            <a:custGeom>
              <a:avLst/>
              <a:gdLst/>
              <a:ahLst/>
              <a:cxnLst/>
              <a:rect l="l" t="t" r="r" b="b"/>
              <a:pathLst>
                <a:path w="1307" h="1117" extrusionOk="0">
                  <a:moveTo>
                    <a:pt x="750" y="0"/>
                  </a:moveTo>
                  <a:cubicBezTo>
                    <a:pt x="749" y="0"/>
                    <a:pt x="748" y="0"/>
                    <a:pt x="747" y="0"/>
                  </a:cubicBezTo>
                  <a:cubicBezTo>
                    <a:pt x="747" y="0"/>
                    <a:pt x="746" y="0"/>
                    <a:pt x="746" y="0"/>
                  </a:cubicBezTo>
                  <a:cubicBezTo>
                    <a:pt x="249" y="0"/>
                    <a:pt x="1" y="601"/>
                    <a:pt x="353" y="952"/>
                  </a:cubicBezTo>
                  <a:cubicBezTo>
                    <a:pt x="460" y="1060"/>
                    <a:pt x="603" y="1116"/>
                    <a:pt x="749" y="1116"/>
                  </a:cubicBezTo>
                  <a:cubicBezTo>
                    <a:pt x="820" y="1116"/>
                    <a:pt x="892" y="1103"/>
                    <a:pt x="961" y="1075"/>
                  </a:cubicBezTo>
                  <a:cubicBezTo>
                    <a:pt x="1170" y="988"/>
                    <a:pt x="1306" y="783"/>
                    <a:pt x="1306" y="558"/>
                  </a:cubicBezTo>
                  <a:cubicBezTo>
                    <a:pt x="1306" y="251"/>
                    <a:pt x="1058" y="0"/>
                    <a:pt x="7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3"/>
            <p:cNvSpPr/>
            <p:nvPr/>
          </p:nvSpPr>
          <p:spPr>
            <a:xfrm>
              <a:off x="2213169" y="4021346"/>
              <a:ext cx="26292" cy="22505"/>
            </a:xfrm>
            <a:custGeom>
              <a:avLst/>
              <a:gdLst/>
              <a:ahLst/>
              <a:cxnLst/>
              <a:rect l="l" t="t" r="r" b="b"/>
              <a:pathLst>
                <a:path w="1305" h="1117" extrusionOk="0">
                  <a:moveTo>
                    <a:pt x="746" y="1"/>
                  </a:moveTo>
                  <a:cubicBezTo>
                    <a:pt x="248" y="1"/>
                    <a:pt x="0" y="601"/>
                    <a:pt x="351" y="954"/>
                  </a:cubicBezTo>
                  <a:cubicBezTo>
                    <a:pt x="459" y="1060"/>
                    <a:pt x="602" y="1117"/>
                    <a:pt x="748" y="1117"/>
                  </a:cubicBezTo>
                  <a:cubicBezTo>
                    <a:pt x="819" y="1117"/>
                    <a:pt x="891" y="1103"/>
                    <a:pt x="960" y="1075"/>
                  </a:cubicBezTo>
                  <a:cubicBezTo>
                    <a:pt x="1169" y="988"/>
                    <a:pt x="1305" y="784"/>
                    <a:pt x="1305" y="558"/>
                  </a:cubicBezTo>
                  <a:cubicBezTo>
                    <a:pt x="1305" y="250"/>
                    <a:pt x="1055" y="1"/>
                    <a:pt x="7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73"/>
            <p:cNvSpPr/>
            <p:nvPr/>
          </p:nvSpPr>
          <p:spPr>
            <a:xfrm>
              <a:off x="2113036" y="4021346"/>
              <a:ext cx="70194" cy="67514"/>
            </a:xfrm>
            <a:custGeom>
              <a:avLst/>
              <a:gdLst/>
              <a:ahLst/>
              <a:cxnLst/>
              <a:rect l="l" t="t" r="r" b="b"/>
              <a:pathLst>
                <a:path w="3484" h="3351" extrusionOk="0">
                  <a:moveTo>
                    <a:pt x="1803" y="1115"/>
                  </a:moveTo>
                  <a:cubicBezTo>
                    <a:pt x="2090" y="1115"/>
                    <a:pt x="2365" y="1338"/>
                    <a:pt x="2365" y="1676"/>
                  </a:cubicBezTo>
                  <a:cubicBezTo>
                    <a:pt x="2365" y="1984"/>
                    <a:pt x="2116" y="2233"/>
                    <a:pt x="1808" y="2233"/>
                  </a:cubicBezTo>
                  <a:cubicBezTo>
                    <a:pt x="1310" y="2233"/>
                    <a:pt x="1060" y="1633"/>
                    <a:pt x="1412" y="1280"/>
                  </a:cubicBezTo>
                  <a:cubicBezTo>
                    <a:pt x="1526" y="1166"/>
                    <a:pt x="1666" y="1115"/>
                    <a:pt x="1803" y="1115"/>
                  </a:cubicBezTo>
                  <a:close/>
                  <a:moveTo>
                    <a:pt x="1808" y="1"/>
                  </a:moveTo>
                  <a:cubicBezTo>
                    <a:pt x="1129" y="1"/>
                    <a:pt x="519" y="409"/>
                    <a:pt x="259" y="1035"/>
                  </a:cubicBezTo>
                  <a:cubicBezTo>
                    <a:pt x="1" y="1659"/>
                    <a:pt x="144" y="2381"/>
                    <a:pt x="623" y="2860"/>
                  </a:cubicBezTo>
                  <a:cubicBezTo>
                    <a:pt x="943" y="3180"/>
                    <a:pt x="1372" y="3351"/>
                    <a:pt x="1807" y="3351"/>
                  </a:cubicBezTo>
                  <a:cubicBezTo>
                    <a:pt x="2023" y="3351"/>
                    <a:pt x="2241" y="3309"/>
                    <a:pt x="2449" y="3223"/>
                  </a:cubicBezTo>
                  <a:cubicBezTo>
                    <a:pt x="3075" y="2964"/>
                    <a:pt x="3483" y="2353"/>
                    <a:pt x="3483" y="1676"/>
                  </a:cubicBezTo>
                  <a:cubicBezTo>
                    <a:pt x="3482" y="751"/>
                    <a:pt x="2733" y="1"/>
                    <a:pt x="1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5" name="Google Shape;7865;p73"/>
          <p:cNvSpPr/>
          <p:nvPr/>
        </p:nvSpPr>
        <p:spPr>
          <a:xfrm>
            <a:off x="2519017" y="3995963"/>
            <a:ext cx="323617" cy="367286"/>
          </a:xfrm>
          <a:custGeom>
            <a:avLst/>
            <a:gdLst/>
            <a:ahLst/>
            <a:cxnLst/>
            <a:rect l="l" t="t" r="r" b="b"/>
            <a:pathLst>
              <a:path w="16796" h="19060" extrusionOk="0">
                <a:moveTo>
                  <a:pt x="13963" y="1121"/>
                </a:moveTo>
                <a:cubicBezTo>
                  <a:pt x="14887" y="1121"/>
                  <a:pt x="15639" y="1874"/>
                  <a:pt x="15639" y="2802"/>
                </a:cubicBezTo>
                <a:cubicBezTo>
                  <a:pt x="15639" y="3729"/>
                  <a:pt x="14887" y="4484"/>
                  <a:pt x="13963" y="4484"/>
                </a:cubicBezTo>
                <a:lnTo>
                  <a:pt x="13443" y="4484"/>
                </a:lnTo>
                <a:lnTo>
                  <a:pt x="13443" y="3923"/>
                </a:lnTo>
                <a:cubicBezTo>
                  <a:pt x="13443" y="3614"/>
                  <a:pt x="13192" y="3363"/>
                  <a:pt x="12884" y="3363"/>
                </a:cubicBezTo>
                <a:lnTo>
                  <a:pt x="9533" y="3363"/>
                </a:lnTo>
                <a:cubicBezTo>
                  <a:pt x="9224" y="3363"/>
                  <a:pt x="8975" y="3614"/>
                  <a:pt x="8975" y="3923"/>
                </a:cubicBezTo>
                <a:lnTo>
                  <a:pt x="8975" y="4484"/>
                </a:lnTo>
                <a:lnTo>
                  <a:pt x="2236" y="4484"/>
                </a:lnTo>
                <a:lnTo>
                  <a:pt x="2236" y="1121"/>
                </a:lnTo>
                <a:close/>
                <a:moveTo>
                  <a:pt x="12325" y="4484"/>
                </a:moveTo>
                <a:lnTo>
                  <a:pt x="12325" y="7631"/>
                </a:lnTo>
                <a:cubicBezTo>
                  <a:pt x="11575" y="7380"/>
                  <a:pt x="11351" y="7285"/>
                  <a:pt x="11191" y="7285"/>
                </a:cubicBezTo>
                <a:cubicBezTo>
                  <a:pt x="11137" y="7285"/>
                  <a:pt x="11090" y="7296"/>
                  <a:pt x="11032" y="7316"/>
                </a:cubicBezTo>
                <a:lnTo>
                  <a:pt x="10092" y="7631"/>
                </a:lnTo>
                <a:lnTo>
                  <a:pt x="10092" y="4484"/>
                </a:lnTo>
                <a:close/>
                <a:moveTo>
                  <a:pt x="14559" y="7849"/>
                </a:moveTo>
                <a:lnTo>
                  <a:pt x="14559" y="11213"/>
                </a:lnTo>
                <a:lnTo>
                  <a:pt x="7858" y="11213"/>
                </a:lnTo>
                <a:lnTo>
                  <a:pt x="7858" y="10653"/>
                </a:lnTo>
                <a:cubicBezTo>
                  <a:pt x="7858" y="10343"/>
                  <a:pt x="7609" y="10092"/>
                  <a:pt x="7299" y="10092"/>
                </a:cubicBezTo>
                <a:lnTo>
                  <a:pt x="3949" y="10092"/>
                </a:lnTo>
                <a:cubicBezTo>
                  <a:pt x="3641" y="10092"/>
                  <a:pt x="3390" y="10343"/>
                  <a:pt x="3391" y="10653"/>
                </a:cubicBezTo>
                <a:lnTo>
                  <a:pt x="3391" y="11213"/>
                </a:lnTo>
                <a:lnTo>
                  <a:pt x="2832" y="11212"/>
                </a:lnTo>
                <a:cubicBezTo>
                  <a:pt x="1909" y="11212"/>
                  <a:pt x="1157" y="10457"/>
                  <a:pt x="1157" y="9530"/>
                </a:cubicBezTo>
                <a:cubicBezTo>
                  <a:pt x="1157" y="8604"/>
                  <a:pt x="1909" y="7849"/>
                  <a:pt x="2832" y="7849"/>
                </a:cubicBezTo>
                <a:lnTo>
                  <a:pt x="8975" y="7849"/>
                </a:lnTo>
                <a:lnTo>
                  <a:pt x="8975" y="8410"/>
                </a:lnTo>
                <a:cubicBezTo>
                  <a:pt x="8975" y="8729"/>
                  <a:pt x="9236" y="8970"/>
                  <a:pt x="9534" y="8970"/>
                </a:cubicBezTo>
                <a:cubicBezTo>
                  <a:pt x="9592" y="8970"/>
                  <a:pt x="9651" y="8961"/>
                  <a:pt x="9710" y="8942"/>
                </a:cubicBezTo>
                <a:lnTo>
                  <a:pt x="11209" y="8439"/>
                </a:lnTo>
                <a:lnTo>
                  <a:pt x="12708" y="8942"/>
                </a:lnTo>
                <a:cubicBezTo>
                  <a:pt x="12767" y="8961"/>
                  <a:pt x="12826" y="8970"/>
                  <a:pt x="12884" y="8970"/>
                </a:cubicBezTo>
                <a:cubicBezTo>
                  <a:pt x="13181" y="8970"/>
                  <a:pt x="13443" y="8729"/>
                  <a:pt x="13443" y="8410"/>
                </a:cubicBezTo>
                <a:lnTo>
                  <a:pt x="13443" y="7849"/>
                </a:lnTo>
                <a:close/>
                <a:moveTo>
                  <a:pt x="6742" y="11212"/>
                </a:moveTo>
                <a:lnTo>
                  <a:pt x="6742" y="14358"/>
                </a:lnTo>
                <a:cubicBezTo>
                  <a:pt x="5994" y="14107"/>
                  <a:pt x="5768" y="14013"/>
                  <a:pt x="5608" y="14013"/>
                </a:cubicBezTo>
                <a:cubicBezTo>
                  <a:pt x="5553" y="14013"/>
                  <a:pt x="5505" y="14024"/>
                  <a:pt x="5448" y="14044"/>
                </a:cubicBezTo>
                <a:lnTo>
                  <a:pt x="4507" y="14358"/>
                </a:lnTo>
                <a:lnTo>
                  <a:pt x="4507" y="11212"/>
                </a:lnTo>
                <a:close/>
                <a:moveTo>
                  <a:pt x="14001" y="14576"/>
                </a:moveTo>
                <a:cubicBezTo>
                  <a:pt x="14924" y="14576"/>
                  <a:pt x="15676" y="15331"/>
                  <a:pt x="15676" y="16257"/>
                </a:cubicBezTo>
                <a:cubicBezTo>
                  <a:pt x="15676" y="17184"/>
                  <a:pt x="14924" y="17938"/>
                  <a:pt x="14001" y="17938"/>
                </a:cubicBezTo>
                <a:lnTo>
                  <a:pt x="2273" y="17938"/>
                </a:lnTo>
                <a:lnTo>
                  <a:pt x="2273" y="14588"/>
                </a:lnTo>
                <a:lnTo>
                  <a:pt x="3391" y="14588"/>
                </a:lnTo>
                <a:lnTo>
                  <a:pt x="3391" y="15136"/>
                </a:lnTo>
                <a:cubicBezTo>
                  <a:pt x="3390" y="15455"/>
                  <a:pt x="3652" y="15697"/>
                  <a:pt x="3949" y="15697"/>
                </a:cubicBezTo>
                <a:cubicBezTo>
                  <a:pt x="4007" y="15697"/>
                  <a:pt x="4066" y="15688"/>
                  <a:pt x="4125" y="15668"/>
                </a:cubicBezTo>
                <a:lnTo>
                  <a:pt x="5624" y="15166"/>
                </a:lnTo>
                <a:lnTo>
                  <a:pt x="7123" y="15668"/>
                </a:lnTo>
                <a:cubicBezTo>
                  <a:pt x="7182" y="15688"/>
                  <a:pt x="7241" y="15697"/>
                  <a:pt x="7299" y="15697"/>
                </a:cubicBezTo>
                <a:cubicBezTo>
                  <a:pt x="7596" y="15697"/>
                  <a:pt x="7858" y="15455"/>
                  <a:pt x="7858" y="15136"/>
                </a:cubicBezTo>
                <a:lnTo>
                  <a:pt x="7858" y="14576"/>
                </a:lnTo>
                <a:close/>
                <a:moveTo>
                  <a:pt x="561" y="0"/>
                </a:moveTo>
                <a:cubicBezTo>
                  <a:pt x="251" y="0"/>
                  <a:pt x="0" y="251"/>
                  <a:pt x="0" y="560"/>
                </a:cubicBezTo>
                <a:cubicBezTo>
                  <a:pt x="0" y="870"/>
                  <a:pt x="251" y="1121"/>
                  <a:pt x="561" y="1121"/>
                </a:cubicBezTo>
                <a:lnTo>
                  <a:pt x="1119" y="1121"/>
                </a:lnTo>
                <a:lnTo>
                  <a:pt x="1119" y="4485"/>
                </a:lnTo>
                <a:lnTo>
                  <a:pt x="561" y="4485"/>
                </a:lnTo>
                <a:cubicBezTo>
                  <a:pt x="251" y="4485"/>
                  <a:pt x="0" y="4736"/>
                  <a:pt x="0" y="5045"/>
                </a:cubicBezTo>
                <a:cubicBezTo>
                  <a:pt x="0" y="5355"/>
                  <a:pt x="251" y="5606"/>
                  <a:pt x="561" y="5606"/>
                </a:cubicBezTo>
                <a:lnTo>
                  <a:pt x="8975" y="5606"/>
                </a:lnTo>
                <a:lnTo>
                  <a:pt x="8975" y="6727"/>
                </a:lnTo>
                <a:lnTo>
                  <a:pt x="2832" y="6727"/>
                </a:lnTo>
                <a:cubicBezTo>
                  <a:pt x="1293" y="6727"/>
                  <a:pt x="40" y="7984"/>
                  <a:pt x="40" y="9529"/>
                </a:cubicBezTo>
                <a:cubicBezTo>
                  <a:pt x="40" y="11076"/>
                  <a:pt x="1291" y="12333"/>
                  <a:pt x="2832" y="12333"/>
                </a:cubicBezTo>
                <a:lnTo>
                  <a:pt x="3391" y="12333"/>
                </a:lnTo>
                <a:lnTo>
                  <a:pt x="3391" y="13467"/>
                </a:lnTo>
                <a:lnTo>
                  <a:pt x="598" y="13467"/>
                </a:lnTo>
                <a:cubicBezTo>
                  <a:pt x="289" y="13467"/>
                  <a:pt x="37" y="13718"/>
                  <a:pt x="37" y="14027"/>
                </a:cubicBezTo>
                <a:cubicBezTo>
                  <a:pt x="37" y="14337"/>
                  <a:pt x="289" y="14588"/>
                  <a:pt x="598" y="14588"/>
                </a:cubicBezTo>
                <a:lnTo>
                  <a:pt x="1157" y="14588"/>
                </a:lnTo>
                <a:lnTo>
                  <a:pt x="1157" y="17938"/>
                </a:lnTo>
                <a:lnTo>
                  <a:pt x="598" y="17938"/>
                </a:lnTo>
                <a:cubicBezTo>
                  <a:pt x="289" y="17938"/>
                  <a:pt x="37" y="18190"/>
                  <a:pt x="37" y="18499"/>
                </a:cubicBezTo>
                <a:cubicBezTo>
                  <a:pt x="37" y="18808"/>
                  <a:pt x="289" y="19059"/>
                  <a:pt x="598" y="19059"/>
                </a:cubicBezTo>
                <a:lnTo>
                  <a:pt x="14001" y="19059"/>
                </a:lnTo>
                <a:cubicBezTo>
                  <a:pt x="15540" y="19059"/>
                  <a:pt x="16794" y="17802"/>
                  <a:pt x="16794" y="16256"/>
                </a:cubicBezTo>
                <a:cubicBezTo>
                  <a:pt x="16794" y="14710"/>
                  <a:pt x="15540" y="13453"/>
                  <a:pt x="14001" y="13453"/>
                </a:cubicBezTo>
                <a:lnTo>
                  <a:pt x="7858" y="13453"/>
                </a:lnTo>
                <a:lnTo>
                  <a:pt x="7858" y="12333"/>
                </a:lnTo>
                <a:lnTo>
                  <a:pt x="16235" y="12333"/>
                </a:lnTo>
                <a:cubicBezTo>
                  <a:pt x="16544" y="12333"/>
                  <a:pt x="16795" y="12082"/>
                  <a:pt x="16795" y="11772"/>
                </a:cubicBezTo>
                <a:cubicBezTo>
                  <a:pt x="16795" y="11463"/>
                  <a:pt x="16544" y="11212"/>
                  <a:pt x="16235" y="11212"/>
                </a:cubicBezTo>
                <a:lnTo>
                  <a:pt x="15676" y="11212"/>
                </a:lnTo>
                <a:lnTo>
                  <a:pt x="15676" y="7848"/>
                </a:lnTo>
                <a:lnTo>
                  <a:pt x="16235" y="7848"/>
                </a:lnTo>
                <a:cubicBezTo>
                  <a:pt x="16544" y="7848"/>
                  <a:pt x="16795" y="7597"/>
                  <a:pt x="16795" y="7287"/>
                </a:cubicBezTo>
                <a:cubicBezTo>
                  <a:pt x="16795" y="6978"/>
                  <a:pt x="16544" y="6727"/>
                  <a:pt x="16235" y="6727"/>
                </a:cubicBezTo>
                <a:lnTo>
                  <a:pt x="13443" y="6727"/>
                </a:lnTo>
                <a:lnTo>
                  <a:pt x="13443" y="5606"/>
                </a:lnTo>
                <a:lnTo>
                  <a:pt x="13963" y="5606"/>
                </a:lnTo>
                <a:cubicBezTo>
                  <a:pt x="15503" y="5606"/>
                  <a:pt x="16756" y="4349"/>
                  <a:pt x="16756" y="2804"/>
                </a:cubicBezTo>
                <a:cubicBezTo>
                  <a:pt x="16756" y="1257"/>
                  <a:pt x="15504" y="0"/>
                  <a:pt x="139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6" name="Google Shape;7866;p73"/>
          <p:cNvGrpSpPr/>
          <p:nvPr/>
        </p:nvGrpSpPr>
        <p:grpSpPr>
          <a:xfrm>
            <a:off x="3250372" y="3995905"/>
            <a:ext cx="367384" cy="367403"/>
            <a:chOff x="2849387" y="3775647"/>
            <a:chExt cx="384052" cy="384072"/>
          </a:xfrm>
        </p:grpSpPr>
        <p:sp>
          <p:nvSpPr>
            <p:cNvPr id="7867" name="Google Shape;7867;p73"/>
            <p:cNvSpPr/>
            <p:nvPr/>
          </p:nvSpPr>
          <p:spPr>
            <a:xfrm>
              <a:off x="2849387" y="3775647"/>
              <a:ext cx="384052" cy="384072"/>
            </a:xfrm>
            <a:custGeom>
              <a:avLst/>
              <a:gdLst/>
              <a:ahLst/>
              <a:cxnLst/>
              <a:rect l="l" t="t" r="r" b="b"/>
              <a:pathLst>
                <a:path w="19062" h="19063" extrusionOk="0">
                  <a:moveTo>
                    <a:pt x="9531" y="1118"/>
                  </a:moveTo>
                  <a:cubicBezTo>
                    <a:pt x="14172" y="1118"/>
                    <a:pt x="17945" y="4892"/>
                    <a:pt x="17945" y="9532"/>
                  </a:cubicBezTo>
                  <a:cubicBezTo>
                    <a:pt x="17945" y="14171"/>
                    <a:pt x="14170" y="17946"/>
                    <a:pt x="9531" y="17946"/>
                  </a:cubicBezTo>
                  <a:cubicBezTo>
                    <a:pt x="4891" y="17946"/>
                    <a:pt x="1117" y="14171"/>
                    <a:pt x="1117" y="9532"/>
                  </a:cubicBezTo>
                  <a:cubicBezTo>
                    <a:pt x="1117" y="4892"/>
                    <a:pt x="4891" y="1118"/>
                    <a:pt x="9531" y="1118"/>
                  </a:cubicBezTo>
                  <a:close/>
                  <a:moveTo>
                    <a:pt x="9531" y="1"/>
                  </a:moveTo>
                  <a:cubicBezTo>
                    <a:pt x="4263" y="1"/>
                    <a:pt x="1" y="4264"/>
                    <a:pt x="1" y="9532"/>
                  </a:cubicBezTo>
                  <a:cubicBezTo>
                    <a:pt x="1" y="14801"/>
                    <a:pt x="4263" y="19063"/>
                    <a:pt x="9531" y="19063"/>
                  </a:cubicBezTo>
                  <a:cubicBezTo>
                    <a:pt x="14799" y="19063"/>
                    <a:pt x="19062" y="14801"/>
                    <a:pt x="19062" y="9532"/>
                  </a:cubicBezTo>
                  <a:cubicBezTo>
                    <a:pt x="19062" y="4264"/>
                    <a:pt x="14799" y="1"/>
                    <a:pt x="95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73"/>
            <p:cNvSpPr/>
            <p:nvPr/>
          </p:nvSpPr>
          <p:spPr>
            <a:xfrm>
              <a:off x="2948734" y="4002447"/>
              <a:ext cx="70194" cy="67514"/>
            </a:xfrm>
            <a:custGeom>
              <a:avLst/>
              <a:gdLst/>
              <a:ahLst/>
              <a:cxnLst/>
              <a:rect l="l" t="t" r="r" b="b"/>
              <a:pathLst>
                <a:path w="3484" h="3351" extrusionOk="0">
                  <a:moveTo>
                    <a:pt x="1803" y="1116"/>
                  </a:moveTo>
                  <a:cubicBezTo>
                    <a:pt x="2090" y="1116"/>
                    <a:pt x="2366" y="1339"/>
                    <a:pt x="2366" y="1675"/>
                  </a:cubicBezTo>
                  <a:cubicBezTo>
                    <a:pt x="2366" y="1983"/>
                    <a:pt x="2116" y="2233"/>
                    <a:pt x="1809" y="2234"/>
                  </a:cubicBezTo>
                  <a:cubicBezTo>
                    <a:pt x="1309" y="2234"/>
                    <a:pt x="1061" y="1632"/>
                    <a:pt x="1413" y="1281"/>
                  </a:cubicBezTo>
                  <a:cubicBezTo>
                    <a:pt x="1526" y="1167"/>
                    <a:pt x="1666" y="1116"/>
                    <a:pt x="1803" y="1116"/>
                  </a:cubicBezTo>
                  <a:close/>
                  <a:moveTo>
                    <a:pt x="1809" y="0"/>
                  </a:moveTo>
                  <a:cubicBezTo>
                    <a:pt x="1130" y="0"/>
                    <a:pt x="519" y="408"/>
                    <a:pt x="260" y="1034"/>
                  </a:cubicBezTo>
                  <a:cubicBezTo>
                    <a:pt x="0" y="1660"/>
                    <a:pt x="144" y="2381"/>
                    <a:pt x="623" y="2861"/>
                  </a:cubicBezTo>
                  <a:cubicBezTo>
                    <a:pt x="944" y="3181"/>
                    <a:pt x="1373" y="3351"/>
                    <a:pt x="1809" y="3351"/>
                  </a:cubicBezTo>
                  <a:cubicBezTo>
                    <a:pt x="2024" y="3351"/>
                    <a:pt x="2242" y="3309"/>
                    <a:pt x="2448" y="3224"/>
                  </a:cubicBezTo>
                  <a:cubicBezTo>
                    <a:pt x="3074" y="2964"/>
                    <a:pt x="3484" y="2352"/>
                    <a:pt x="3484" y="1675"/>
                  </a:cubicBezTo>
                  <a:cubicBezTo>
                    <a:pt x="3482" y="750"/>
                    <a:pt x="2732" y="2"/>
                    <a:pt x="18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73"/>
            <p:cNvSpPr/>
            <p:nvPr/>
          </p:nvSpPr>
          <p:spPr>
            <a:xfrm>
              <a:off x="3081748" y="3993179"/>
              <a:ext cx="64774" cy="75332"/>
            </a:xfrm>
            <a:custGeom>
              <a:avLst/>
              <a:gdLst/>
              <a:ahLst/>
              <a:cxnLst/>
              <a:rect l="l" t="t" r="r" b="b"/>
              <a:pathLst>
                <a:path w="3215" h="3739" extrusionOk="0">
                  <a:moveTo>
                    <a:pt x="695" y="0"/>
                  </a:moveTo>
                  <a:cubicBezTo>
                    <a:pt x="415" y="0"/>
                    <a:pt x="175" y="210"/>
                    <a:pt x="141" y="494"/>
                  </a:cubicBezTo>
                  <a:cubicBezTo>
                    <a:pt x="107" y="792"/>
                    <a:pt x="1" y="1284"/>
                    <a:pt x="401" y="1808"/>
                  </a:cubicBezTo>
                  <a:cubicBezTo>
                    <a:pt x="769" y="2292"/>
                    <a:pt x="1220" y="2357"/>
                    <a:pt x="1521" y="2400"/>
                  </a:cubicBezTo>
                  <a:cubicBezTo>
                    <a:pt x="1770" y="2436"/>
                    <a:pt x="1827" y="2452"/>
                    <a:pt x="1909" y="2561"/>
                  </a:cubicBezTo>
                  <a:cubicBezTo>
                    <a:pt x="2020" y="2708"/>
                    <a:pt x="1978" y="2784"/>
                    <a:pt x="1944" y="3125"/>
                  </a:cubicBezTo>
                  <a:cubicBezTo>
                    <a:pt x="1912" y="3431"/>
                    <a:pt x="2137" y="3705"/>
                    <a:pt x="2443" y="3736"/>
                  </a:cubicBezTo>
                  <a:cubicBezTo>
                    <a:pt x="2462" y="3738"/>
                    <a:pt x="2481" y="3739"/>
                    <a:pt x="2500" y="3739"/>
                  </a:cubicBezTo>
                  <a:cubicBezTo>
                    <a:pt x="2784" y="3739"/>
                    <a:pt x="3026" y="3524"/>
                    <a:pt x="3056" y="3237"/>
                  </a:cubicBezTo>
                  <a:cubicBezTo>
                    <a:pt x="3086" y="2938"/>
                    <a:pt x="3214" y="2431"/>
                    <a:pt x="2799" y="1886"/>
                  </a:cubicBezTo>
                  <a:cubicBezTo>
                    <a:pt x="2431" y="1403"/>
                    <a:pt x="1980" y="1337"/>
                    <a:pt x="1679" y="1294"/>
                  </a:cubicBezTo>
                  <a:cubicBezTo>
                    <a:pt x="1430" y="1258"/>
                    <a:pt x="1374" y="1242"/>
                    <a:pt x="1291" y="1133"/>
                  </a:cubicBezTo>
                  <a:cubicBezTo>
                    <a:pt x="1191" y="1001"/>
                    <a:pt x="1214" y="934"/>
                    <a:pt x="1250" y="624"/>
                  </a:cubicBezTo>
                  <a:cubicBezTo>
                    <a:pt x="1286" y="318"/>
                    <a:pt x="1067" y="40"/>
                    <a:pt x="760" y="4"/>
                  </a:cubicBezTo>
                  <a:cubicBezTo>
                    <a:pt x="738" y="2"/>
                    <a:pt x="716" y="0"/>
                    <a:pt x="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3"/>
            <p:cNvSpPr/>
            <p:nvPr/>
          </p:nvSpPr>
          <p:spPr>
            <a:xfrm>
              <a:off x="2905497" y="3933926"/>
              <a:ext cx="69509" cy="39932"/>
            </a:xfrm>
            <a:custGeom>
              <a:avLst/>
              <a:gdLst/>
              <a:ahLst/>
              <a:cxnLst/>
              <a:rect l="l" t="t" r="r" b="b"/>
              <a:pathLst>
                <a:path w="3450" h="1982" extrusionOk="0">
                  <a:moveTo>
                    <a:pt x="2359" y="0"/>
                  </a:moveTo>
                  <a:cubicBezTo>
                    <a:pt x="2253" y="0"/>
                    <a:pt x="2138" y="15"/>
                    <a:pt x="2013" y="52"/>
                  </a:cubicBezTo>
                  <a:cubicBezTo>
                    <a:pt x="1538" y="192"/>
                    <a:pt x="1356" y="523"/>
                    <a:pt x="1247" y="720"/>
                  </a:cubicBezTo>
                  <a:cubicBezTo>
                    <a:pt x="1190" y="822"/>
                    <a:pt x="1165" y="863"/>
                    <a:pt x="1123" y="863"/>
                  </a:cubicBezTo>
                  <a:cubicBezTo>
                    <a:pt x="1079" y="863"/>
                    <a:pt x="1016" y="819"/>
                    <a:pt x="879" y="751"/>
                  </a:cubicBezTo>
                  <a:cubicBezTo>
                    <a:pt x="801" y="714"/>
                    <a:pt x="718" y="696"/>
                    <a:pt x="637" y="696"/>
                  </a:cubicBezTo>
                  <a:cubicBezTo>
                    <a:pt x="432" y="696"/>
                    <a:pt x="235" y="809"/>
                    <a:pt x="138" y="1004"/>
                  </a:cubicBezTo>
                  <a:cubicBezTo>
                    <a:pt x="0" y="1277"/>
                    <a:pt x="108" y="1609"/>
                    <a:pt x="378" y="1750"/>
                  </a:cubicBezTo>
                  <a:cubicBezTo>
                    <a:pt x="523" y="1822"/>
                    <a:pt x="765" y="1981"/>
                    <a:pt x="1109" y="1981"/>
                  </a:cubicBezTo>
                  <a:cubicBezTo>
                    <a:pt x="1214" y="1981"/>
                    <a:pt x="1329" y="1966"/>
                    <a:pt x="1454" y="1929"/>
                  </a:cubicBezTo>
                  <a:cubicBezTo>
                    <a:pt x="1930" y="1788"/>
                    <a:pt x="2113" y="1458"/>
                    <a:pt x="2222" y="1261"/>
                  </a:cubicBezTo>
                  <a:cubicBezTo>
                    <a:pt x="2278" y="1161"/>
                    <a:pt x="2301" y="1118"/>
                    <a:pt x="2345" y="1118"/>
                  </a:cubicBezTo>
                  <a:cubicBezTo>
                    <a:pt x="2385" y="1118"/>
                    <a:pt x="2441" y="1153"/>
                    <a:pt x="2554" y="1212"/>
                  </a:cubicBezTo>
                  <a:cubicBezTo>
                    <a:pt x="2637" y="1255"/>
                    <a:pt x="2725" y="1275"/>
                    <a:pt x="2811" y="1275"/>
                  </a:cubicBezTo>
                  <a:cubicBezTo>
                    <a:pt x="3013" y="1275"/>
                    <a:pt x="3207" y="1165"/>
                    <a:pt x="3306" y="974"/>
                  </a:cubicBezTo>
                  <a:cubicBezTo>
                    <a:pt x="3449" y="701"/>
                    <a:pt x="3342" y="363"/>
                    <a:pt x="3068" y="221"/>
                  </a:cubicBezTo>
                  <a:cubicBezTo>
                    <a:pt x="2923" y="146"/>
                    <a:pt x="2688" y="0"/>
                    <a:pt x="23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73"/>
            <p:cNvSpPr/>
            <p:nvPr/>
          </p:nvSpPr>
          <p:spPr>
            <a:xfrm>
              <a:off x="2947082" y="3877654"/>
              <a:ext cx="26333" cy="22545"/>
            </a:xfrm>
            <a:custGeom>
              <a:avLst/>
              <a:gdLst/>
              <a:ahLst/>
              <a:cxnLst/>
              <a:rect l="l" t="t" r="r" b="b"/>
              <a:pathLst>
                <a:path w="1307" h="1119" extrusionOk="0">
                  <a:moveTo>
                    <a:pt x="747" y="1"/>
                  </a:moveTo>
                  <a:cubicBezTo>
                    <a:pt x="250" y="1"/>
                    <a:pt x="0" y="603"/>
                    <a:pt x="353" y="954"/>
                  </a:cubicBezTo>
                  <a:cubicBezTo>
                    <a:pt x="459" y="1061"/>
                    <a:pt x="601" y="1118"/>
                    <a:pt x="747" y="1118"/>
                  </a:cubicBezTo>
                  <a:cubicBezTo>
                    <a:pt x="819" y="1118"/>
                    <a:pt x="892" y="1104"/>
                    <a:pt x="961" y="1075"/>
                  </a:cubicBezTo>
                  <a:cubicBezTo>
                    <a:pt x="1170" y="989"/>
                    <a:pt x="1306" y="785"/>
                    <a:pt x="1306" y="560"/>
                  </a:cubicBezTo>
                  <a:cubicBezTo>
                    <a:pt x="1306" y="252"/>
                    <a:pt x="1055" y="1"/>
                    <a:pt x="7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73"/>
            <p:cNvSpPr/>
            <p:nvPr/>
          </p:nvSpPr>
          <p:spPr>
            <a:xfrm>
              <a:off x="3015744" y="3967693"/>
              <a:ext cx="26313" cy="22505"/>
            </a:xfrm>
            <a:custGeom>
              <a:avLst/>
              <a:gdLst/>
              <a:ahLst/>
              <a:cxnLst/>
              <a:rect l="l" t="t" r="r" b="b"/>
              <a:pathLst>
                <a:path w="1306" h="1117" extrusionOk="0">
                  <a:moveTo>
                    <a:pt x="749" y="0"/>
                  </a:moveTo>
                  <a:cubicBezTo>
                    <a:pt x="749" y="0"/>
                    <a:pt x="748" y="0"/>
                    <a:pt x="747" y="0"/>
                  </a:cubicBezTo>
                  <a:cubicBezTo>
                    <a:pt x="249" y="0"/>
                    <a:pt x="1" y="601"/>
                    <a:pt x="352" y="954"/>
                  </a:cubicBezTo>
                  <a:cubicBezTo>
                    <a:pt x="459" y="1060"/>
                    <a:pt x="603" y="1117"/>
                    <a:pt x="749" y="1117"/>
                  </a:cubicBezTo>
                  <a:cubicBezTo>
                    <a:pt x="820" y="1117"/>
                    <a:pt x="892" y="1103"/>
                    <a:pt x="960" y="1075"/>
                  </a:cubicBezTo>
                  <a:cubicBezTo>
                    <a:pt x="1170" y="988"/>
                    <a:pt x="1306" y="784"/>
                    <a:pt x="1306" y="558"/>
                  </a:cubicBezTo>
                  <a:cubicBezTo>
                    <a:pt x="1306" y="251"/>
                    <a:pt x="1058" y="0"/>
                    <a:pt x="7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73"/>
            <p:cNvSpPr/>
            <p:nvPr/>
          </p:nvSpPr>
          <p:spPr>
            <a:xfrm>
              <a:off x="3138866" y="3945168"/>
              <a:ext cx="26313" cy="22525"/>
            </a:xfrm>
            <a:custGeom>
              <a:avLst/>
              <a:gdLst/>
              <a:ahLst/>
              <a:cxnLst/>
              <a:rect l="l" t="t" r="r" b="b"/>
              <a:pathLst>
                <a:path w="1306" h="1118" extrusionOk="0">
                  <a:moveTo>
                    <a:pt x="748" y="1"/>
                  </a:moveTo>
                  <a:cubicBezTo>
                    <a:pt x="249" y="1"/>
                    <a:pt x="1" y="603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19" y="1118"/>
                    <a:pt x="892" y="1104"/>
                    <a:pt x="960" y="1075"/>
                  </a:cubicBezTo>
                  <a:cubicBezTo>
                    <a:pt x="1170" y="988"/>
                    <a:pt x="1306" y="785"/>
                    <a:pt x="1306" y="559"/>
                  </a:cubicBezTo>
                  <a:cubicBezTo>
                    <a:pt x="1306" y="250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73"/>
            <p:cNvSpPr/>
            <p:nvPr/>
          </p:nvSpPr>
          <p:spPr>
            <a:xfrm>
              <a:off x="3037604" y="4080176"/>
              <a:ext cx="26313" cy="22545"/>
            </a:xfrm>
            <a:custGeom>
              <a:avLst/>
              <a:gdLst/>
              <a:ahLst/>
              <a:cxnLst/>
              <a:rect l="l" t="t" r="r" b="b"/>
              <a:pathLst>
                <a:path w="1306" h="1119" extrusionOk="0">
                  <a:moveTo>
                    <a:pt x="748" y="1"/>
                  </a:moveTo>
                  <a:cubicBezTo>
                    <a:pt x="249" y="1"/>
                    <a:pt x="1" y="603"/>
                    <a:pt x="352" y="954"/>
                  </a:cubicBezTo>
                  <a:cubicBezTo>
                    <a:pt x="459" y="1061"/>
                    <a:pt x="602" y="1118"/>
                    <a:pt x="747" y="1118"/>
                  </a:cubicBezTo>
                  <a:cubicBezTo>
                    <a:pt x="819" y="1118"/>
                    <a:pt x="892" y="1104"/>
                    <a:pt x="960" y="1075"/>
                  </a:cubicBezTo>
                  <a:cubicBezTo>
                    <a:pt x="1170" y="989"/>
                    <a:pt x="1306" y="785"/>
                    <a:pt x="1306" y="560"/>
                  </a:cubicBezTo>
                  <a:cubicBezTo>
                    <a:pt x="1306" y="252"/>
                    <a:pt x="1056" y="1"/>
                    <a:pt x="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73"/>
            <p:cNvSpPr/>
            <p:nvPr/>
          </p:nvSpPr>
          <p:spPr>
            <a:xfrm>
              <a:off x="3016832" y="3830992"/>
              <a:ext cx="116291" cy="116271"/>
            </a:xfrm>
            <a:custGeom>
              <a:avLst/>
              <a:gdLst/>
              <a:ahLst/>
              <a:cxnLst/>
              <a:rect l="l" t="t" r="r" b="b"/>
              <a:pathLst>
                <a:path w="5772" h="5771" extrusionOk="0">
                  <a:moveTo>
                    <a:pt x="2894" y="1759"/>
                  </a:moveTo>
                  <a:cubicBezTo>
                    <a:pt x="3185" y="1759"/>
                    <a:pt x="3472" y="1872"/>
                    <a:pt x="3685" y="2085"/>
                  </a:cubicBezTo>
                  <a:cubicBezTo>
                    <a:pt x="4005" y="2405"/>
                    <a:pt x="4100" y="2886"/>
                    <a:pt x="3927" y="3303"/>
                  </a:cubicBezTo>
                  <a:cubicBezTo>
                    <a:pt x="3755" y="3720"/>
                    <a:pt x="3347" y="3992"/>
                    <a:pt x="2896" y="3992"/>
                  </a:cubicBezTo>
                  <a:cubicBezTo>
                    <a:pt x="2278" y="3992"/>
                    <a:pt x="1779" y="3492"/>
                    <a:pt x="1779" y="2876"/>
                  </a:cubicBezTo>
                  <a:cubicBezTo>
                    <a:pt x="1778" y="2424"/>
                    <a:pt x="2051" y="2016"/>
                    <a:pt x="2468" y="1843"/>
                  </a:cubicBezTo>
                  <a:cubicBezTo>
                    <a:pt x="2606" y="1786"/>
                    <a:pt x="2751" y="1759"/>
                    <a:pt x="2894" y="1759"/>
                  </a:cubicBezTo>
                  <a:close/>
                  <a:moveTo>
                    <a:pt x="2896" y="0"/>
                  </a:moveTo>
                  <a:cubicBezTo>
                    <a:pt x="2592" y="0"/>
                    <a:pt x="2343" y="244"/>
                    <a:pt x="2338" y="549"/>
                  </a:cubicBezTo>
                  <a:lnTo>
                    <a:pt x="2338" y="713"/>
                  </a:lnTo>
                  <a:cubicBezTo>
                    <a:pt x="2136" y="766"/>
                    <a:pt x="1942" y="845"/>
                    <a:pt x="1763" y="952"/>
                  </a:cubicBezTo>
                  <a:lnTo>
                    <a:pt x="1646" y="836"/>
                  </a:lnTo>
                  <a:cubicBezTo>
                    <a:pt x="1538" y="731"/>
                    <a:pt x="1398" y="679"/>
                    <a:pt x="1258" y="679"/>
                  </a:cubicBezTo>
                  <a:cubicBezTo>
                    <a:pt x="1115" y="679"/>
                    <a:pt x="972" y="733"/>
                    <a:pt x="863" y="842"/>
                  </a:cubicBezTo>
                  <a:cubicBezTo>
                    <a:pt x="646" y="1058"/>
                    <a:pt x="645" y="1407"/>
                    <a:pt x="857" y="1626"/>
                  </a:cubicBezTo>
                  <a:lnTo>
                    <a:pt x="972" y="1741"/>
                  </a:lnTo>
                  <a:cubicBezTo>
                    <a:pt x="866" y="1921"/>
                    <a:pt x="785" y="2115"/>
                    <a:pt x="733" y="2317"/>
                  </a:cubicBezTo>
                  <a:lnTo>
                    <a:pt x="570" y="2317"/>
                  </a:lnTo>
                  <a:cubicBezTo>
                    <a:pt x="567" y="2317"/>
                    <a:pt x="563" y="2317"/>
                    <a:pt x="559" y="2317"/>
                  </a:cubicBezTo>
                  <a:cubicBezTo>
                    <a:pt x="250" y="2317"/>
                    <a:pt x="1" y="2567"/>
                    <a:pt x="1" y="2876"/>
                  </a:cubicBezTo>
                  <a:cubicBezTo>
                    <a:pt x="1" y="3185"/>
                    <a:pt x="252" y="3435"/>
                    <a:pt x="562" y="3435"/>
                  </a:cubicBezTo>
                  <a:cubicBezTo>
                    <a:pt x="565" y="3435"/>
                    <a:pt x="567" y="3435"/>
                    <a:pt x="570" y="3435"/>
                  </a:cubicBezTo>
                  <a:lnTo>
                    <a:pt x="733" y="3435"/>
                  </a:lnTo>
                  <a:cubicBezTo>
                    <a:pt x="785" y="3637"/>
                    <a:pt x="866" y="3829"/>
                    <a:pt x="972" y="4010"/>
                  </a:cubicBezTo>
                  <a:lnTo>
                    <a:pt x="857" y="4125"/>
                  </a:lnTo>
                  <a:cubicBezTo>
                    <a:pt x="645" y="4345"/>
                    <a:pt x="646" y="4693"/>
                    <a:pt x="863" y="4908"/>
                  </a:cubicBezTo>
                  <a:cubicBezTo>
                    <a:pt x="972" y="5018"/>
                    <a:pt x="1115" y="5073"/>
                    <a:pt x="1259" y="5073"/>
                  </a:cubicBezTo>
                  <a:cubicBezTo>
                    <a:pt x="1399" y="5073"/>
                    <a:pt x="1538" y="5021"/>
                    <a:pt x="1646" y="4916"/>
                  </a:cubicBezTo>
                  <a:lnTo>
                    <a:pt x="1763" y="4799"/>
                  </a:lnTo>
                  <a:cubicBezTo>
                    <a:pt x="1942" y="4905"/>
                    <a:pt x="2136" y="4986"/>
                    <a:pt x="2338" y="5038"/>
                  </a:cubicBezTo>
                  <a:lnTo>
                    <a:pt x="2338" y="5203"/>
                  </a:lnTo>
                  <a:cubicBezTo>
                    <a:pt x="2332" y="5515"/>
                    <a:pt x="2583" y="5771"/>
                    <a:pt x="2896" y="5771"/>
                  </a:cubicBezTo>
                  <a:cubicBezTo>
                    <a:pt x="3209" y="5771"/>
                    <a:pt x="3461" y="5515"/>
                    <a:pt x="3455" y="5203"/>
                  </a:cubicBezTo>
                  <a:lnTo>
                    <a:pt x="3455" y="5038"/>
                  </a:lnTo>
                  <a:cubicBezTo>
                    <a:pt x="3656" y="4986"/>
                    <a:pt x="3849" y="4905"/>
                    <a:pt x="4028" y="4799"/>
                  </a:cubicBezTo>
                  <a:lnTo>
                    <a:pt x="4145" y="4916"/>
                  </a:lnTo>
                  <a:cubicBezTo>
                    <a:pt x="4254" y="5028"/>
                    <a:pt x="4400" y="5085"/>
                    <a:pt x="4546" y="5085"/>
                  </a:cubicBezTo>
                  <a:cubicBezTo>
                    <a:pt x="4689" y="5085"/>
                    <a:pt x="4832" y="5031"/>
                    <a:pt x="4942" y="4922"/>
                  </a:cubicBezTo>
                  <a:cubicBezTo>
                    <a:pt x="5161" y="4701"/>
                    <a:pt x="5158" y="4342"/>
                    <a:pt x="4936" y="4125"/>
                  </a:cubicBezTo>
                  <a:lnTo>
                    <a:pt x="4819" y="4010"/>
                  </a:lnTo>
                  <a:cubicBezTo>
                    <a:pt x="4925" y="3829"/>
                    <a:pt x="5006" y="3637"/>
                    <a:pt x="5058" y="3435"/>
                  </a:cubicBezTo>
                  <a:lnTo>
                    <a:pt x="5223" y="3435"/>
                  </a:lnTo>
                  <a:cubicBezTo>
                    <a:pt x="5526" y="3429"/>
                    <a:pt x="5771" y="3181"/>
                    <a:pt x="5771" y="2876"/>
                  </a:cubicBezTo>
                  <a:cubicBezTo>
                    <a:pt x="5771" y="2571"/>
                    <a:pt x="5526" y="2323"/>
                    <a:pt x="5223" y="2317"/>
                  </a:cubicBezTo>
                  <a:lnTo>
                    <a:pt x="5058" y="2317"/>
                  </a:lnTo>
                  <a:cubicBezTo>
                    <a:pt x="5006" y="2115"/>
                    <a:pt x="4927" y="1921"/>
                    <a:pt x="4821" y="1741"/>
                  </a:cubicBezTo>
                  <a:lnTo>
                    <a:pt x="4936" y="1626"/>
                  </a:lnTo>
                  <a:cubicBezTo>
                    <a:pt x="5148" y="1407"/>
                    <a:pt x="5145" y="1058"/>
                    <a:pt x="4930" y="842"/>
                  </a:cubicBezTo>
                  <a:cubicBezTo>
                    <a:pt x="4821" y="733"/>
                    <a:pt x="4678" y="679"/>
                    <a:pt x="4535" y="679"/>
                  </a:cubicBezTo>
                  <a:cubicBezTo>
                    <a:pt x="4395" y="679"/>
                    <a:pt x="4254" y="731"/>
                    <a:pt x="4147" y="836"/>
                  </a:cubicBezTo>
                  <a:lnTo>
                    <a:pt x="4030" y="952"/>
                  </a:lnTo>
                  <a:cubicBezTo>
                    <a:pt x="3851" y="845"/>
                    <a:pt x="3656" y="766"/>
                    <a:pt x="3455" y="713"/>
                  </a:cubicBezTo>
                  <a:lnTo>
                    <a:pt x="3455" y="549"/>
                  </a:lnTo>
                  <a:cubicBezTo>
                    <a:pt x="3449" y="244"/>
                    <a:pt x="3201" y="0"/>
                    <a:pt x="2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6" name="Google Shape;7876;p73"/>
          <p:cNvGrpSpPr/>
          <p:nvPr/>
        </p:nvGrpSpPr>
        <p:grpSpPr>
          <a:xfrm>
            <a:off x="4016093" y="3995905"/>
            <a:ext cx="367384" cy="367403"/>
            <a:chOff x="3362140" y="3787635"/>
            <a:chExt cx="384052" cy="384072"/>
          </a:xfrm>
        </p:grpSpPr>
        <p:sp>
          <p:nvSpPr>
            <p:cNvPr id="7877" name="Google Shape;7877;p73"/>
            <p:cNvSpPr/>
            <p:nvPr/>
          </p:nvSpPr>
          <p:spPr>
            <a:xfrm>
              <a:off x="3362140" y="3787635"/>
              <a:ext cx="384052" cy="384072"/>
            </a:xfrm>
            <a:custGeom>
              <a:avLst/>
              <a:gdLst/>
              <a:ahLst/>
              <a:cxnLst/>
              <a:rect l="l" t="t" r="r" b="b"/>
              <a:pathLst>
                <a:path w="19062" h="19063" extrusionOk="0">
                  <a:moveTo>
                    <a:pt x="10090" y="1138"/>
                  </a:moveTo>
                  <a:cubicBezTo>
                    <a:pt x="11931" y="1259"/>
                    <a:pt x="13683" y="1985"/>
                    <a:pt x="15070" y="3203"/>
                  </a:cubicBezTo>
                  <a:lnTo>
                    <a:pt x="14665" y="3608"/>
                  </a:lnTo>
                  <a:cubicBezTo>
                    <a:pt x="14447" y="3826"/>
                    <a:pt x="14447" y="4180"/>
                    <a:pt x="14665" y="4397"/>
                  </a:cubicBezTo>
                  <a:cubicBezTo>
                    <a:pt x="14774" y="4506"/>
                    <a:pt x="14917" y="4561"/>
                    <a:pt x="15059" y="4561"/>
                  </a:cubicBezTo>
                  <a:cubicBezTo>
                    <a:pt x="15202" y="4561"/>
                    <a:pt x="15345" y="4506"/>
                    <a:pt x="15454" y="4397"/>
                  </a:cubicBezTo>
                  <a:lnTo>
                    <a:pt x="15859" y="3992"/>
                  </a:lnTo>
                  <a:cubicBezTo>
                    <a:pt x="17078" y="5379"/>
                    <a:pt x="17805" y="7131"/>
                    <a:pt x="17926" y="8973"/>
                  </a:cubicBezTo>
                  <a:lnTo>
                    <a:pt x="16232" y="8973"/>
                  </a:lnTo>
                  <a:cubicBezTo>
                    <a:pt x="15928" y="8978"/>
                    <a:pt x="15684" y="9226"/>
                    <a:pt x="15684" y="9531"/>
                  </a:cubicBezTo>
                  <a:cubicBezTo>
                    <a:pt x="15684" y="9836"/>
                    <a:pt x="15928" y="10084"/>
                    <a:pt x="16232" y="10090"/>
                  </a:cubicBezTo>
                  <a:lnTo>
                    <a:pt x="16232" y="10091"/>
                  </a:lnTo>
                  <a:lnTo>
                    <a:pt x="17926" y="10091"/>
                  </a:lnTo>
                  <a:cubicBezTo>
                    <a:pt x="17805" y="11932"/>
                    <a:pt x="17078" y="13684"/>
                    <a:pt x="15859" y="15071"/>
                  </a:cubicBezTo>
                  <a:lnTo>
                    <a:pt x="15454" y="14666"/>
                  </a:lnTo>
                  <a:cubicBezTo>
                    <a:pt x="15345" y="14557"/>
                    <a:pt x="15202" y="14502"/>
                    <a:pt x="15059" y="14502"/>
                  </a:cubicBezTo>
                  <a:cubicBezTo>
                    <a:pt x="14917" y="14502"/>
                    <a:pt x="14774" y="14557"/>
                    <a:pt x="14665" y="14666"/>
                  </a:cubicBezTo>
                  <a:cubicBezTo>
                    <a:pt x="14447" y="14884"/>
                    <a:pt x="14447" y="15237"/>
                    <a:pt x="14665" y="15455"/>
                  </a:cubicBezTo>
                  <a:lnTo>
                    <a:pt x="15070" y="15860"/>
                  </a:lnTo>
                  <a:cubicBezTo>
                    <a:pt x="13683" y="17079"/>
                    <a:pt x="11931" y="17806"/>
                    <a:pt x="10090" y="17927"/>
                  </a:cubicBezTo>
                  <a:lnTo>
                    <a:pt x="10090" y="16234"/>
                  </a:lnTo>
                  <a:cubicBezTo>
                    <a:pt x="10090" y="15926"/>
                    <a:pt x="9839" y="15675"/>
                    <a:pt x="9531" y="15675"/>
                  </a:cubicBezTo>
                  <a:cubicBezTo>
                    <a:pt x="9223" y="15675"/>
                    <a:pt x="8972" y="15926"/>
                    <a:pt x="8972" y="16234"/>
                  </a:cubicBezTo>
                  <a:lnTo>
                    <a:pt x="8972" y="17927"/>
                  </a:lnTo>
                  <a:cubicBezTo>
                    <a:pt x="7129" y="17806"/>
                    <a:pt x="5379" y="17079"/>
                    <a:pt x="3993" y="15860"/>
                  </a:cubicBezTo>
                  <a:lnTo>
                    <a:pt x="4398" y="15455"/>
                  </a:lnTo>
                  <a:cubicBezTo>
                    <a:pt x="4616" y="15237"/>
                    <a:pt x="4616" y="14884"/>
                    <a:pt x="4398" y="14666"/>
                  </a:cubicBezTo>
                  <a:cubicBezTo>
                    <a:pt x="4288" y="14557"/>
                    <a:pt x="4145" y="14502"/>
                    <a:pt x="4002" y="14502"/>
                  </a:cubicBezTo>
                  <a:cubicBezTo>
                    <a:pt x="3860" y="14502"/>
                    <a:pt x="3717" y="14557"/>
                    <a:pt x="3608" y="14666"/>
                  </a:cubicBezTo>
                  <a:lnTo>
                    <a:pt x="3202" y="15071"/>
                  </a:lnTo>
                  <a:cubicBezTo>
                    <a:pt x="1984" y="13684"/>
                    <a:pt x="1258" y="11932"/>
                    <a:pt x="1137" y="10091"/>
                  </a:cubicBezTo>
                  <a:lnTo>
                    <a:pt x="2830" y="10091"/>
                  </a:lnTo>
                  <a:cubicBezTo>
                    <a:pt x="3135" y="10085"/>
                    <a:pt x="3378" y="9837"/>
                    <a:pt x="3378" y="9532"/>
                  </a:cubicBezTo>
                  <a:cubicBezTo>
                    <a:pt x="3378" y="9227"/>
                    <a:pt x="3135" y="8979"/>
                    <a:pt x="2830" y="8973"/>
                  </a:cubicBezTo>
                  <a:lnTo>
                    <a:pt x="1137" y="8973"/>
                  </a:lnTo>
                  <a:cubicBezTo>
                    <a:pt x="1258" y="7131"/>
                    <a:pt x="1984" y="5381"/>
                    <a:pt x="3203" y="3994"/>
                  </a:cubicBezTo>
                  <a:lnTo>
                    <a:pt x="3608" y="4399"/>
                  </a:lnTo>
                  <a:cubicBezTo>
                    <a:pt x="3718" y="4508"/>
                    <a:pt x="3860" y="4562"/>
                    <a:pt x="4003" y="4562"/>
                  </a:cubicBezTo>
                  <a:cubicBezTo>
                    <a:pt x="4146" y="4562"/>
                    <a:pt x="4288" y="4508"/>
                    <a:pt x="4398" y="4399"/>
                  </a:cubicBezTo>
                  <a:cubicBezTo>
                    <a:pt x="4616" y="4180"/>
                    <a:pt x="4616" y="3826"/>
                    <a:pt x="4398" y="3608"/>
                  </a:cubicBezTo>
                  <a:lnTo>
                    <a:pt x="3993" y="3203"/>
                  </a:lnTo>
                  <a:cubicBezTo>
                    <a:pt x="5379" y="1985"/>
                    <a:pt x="7131" y="1259"/>
                    <a:pt x="8972" y="1138"/>
                  </a:cubicBezTo>
                  <a:lnTo>
                    <a:pt x="8972" y="2831"/>
                  </a:lnTo>
                  <a:cubicBezTo>
                    <a:pt x="8972" y="3139"/>
                    <a:pt x="9223" y="3388"/>
                    <a:pt x="9531" y="3388"/>
                  </a:cubicBezTo>
                  <a:cubicBezTo>
                    <a:pt x="9839" y="3388"/>
                    <a:pt x="10090" y="3139"/>
                    <a:pt x="10090" y="2831"/>
                  </a:cubicBezTo>
                  <a:lnTo>
                    <a:pt x="10090" y="1138"/>
                  </a:lnTo>
                  <a:close/>
                  <a:moveTo>
                    <a:pt x="9531" y="0"/>
                  </a:moveTo>
                  <a:cubicBezTo>
                    <a:pt x="4263" y="0"/>
                    <a:pt x="1" y="4263"/>
                    <a:pt x="1" y="9531"/>
                  </a:cubicBezTo>
                  <a:cubicBezTo>
                    <a:pt x="1" y="14799"/>
                    <a:pt x="4263" y="19063"/>
                    <a:pt x="9531" y="19063"/>
                  </a:cubicBezTo>
                  <a:cubicBezTo>
                    <a:pt x="14799" y="19063"/>
                    <a:pt x="19062" y="14799"/>
                    <a:pt x="19062" y="9531"/>
                  </a:cubicBezTo>
                  <a:cubicBezTo>
                    <a:pt x="19062" y="4263"/>
                    <a:pt x="14799" y="0"/>
                    <a:pt x="9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73"/>
            <p:cNvSpPr/>
            <p:nvPr/>
          </p:nvSpPr>
          <p:spPr>
            <a:xfrm>
              <a:off x="3461871" y="3889621"/>
              <a:ext cx="184612" cy="180099"/>
            </a:xfrm>
            <a:custGeom>
              <a:avLst/>
              <a:gdLst/>
              <a:ahLst/>
              <a:cxnLst/>
              <a:rect l="l" t="t" r="r" b="b"/>
              <a:pathLst>
                <a:path w="9163" h="8939" extrusionOk="0">
                  <a:moveTo>
                    <a:pt x="7488" y="1562"/>
                  </a:moveTo>
                  <a:lnTo>
                    <a:pt x="6053" y="5152"/>
                  </a:lnTo>
                  <a:lnTo>
                    <a:pt x="3900" y="2998"/>
                  </a:lnTo>
                  <a:lnTo>
                    <a:pt x="7488" y="1562"/>
                  </a:lnTo>
                  <a:close/>
                  <a:moveTo>
                    <a:pt x="3111" y="3787"/>
                  </a:moveTo>
                  <a:lnTo>
                    <a:pt x="5263" y="5941"/>
                  </a:lnTo>
                  <a:lnTo>
                    <a:pt x="1674" y="7376"/>
                  </a:lnTo>
                  <a:lnTo>
                    <a:pt x="3111" y="3787"/>
                  </a:lnTo>
                  <a:close/>
                  <a:moveTo>
                    <a:pt x="8493" y="1"/>
                  </a:moveTo>
                  <a:cubicBezTo>
                    <a:pt x="8424" y="1"/>
                    <a:pt x="8354" y="14"/>
                    <a:pt x="8283" y="42"/>
                  </a:cubicBezTo>
                  <a:cubicBezTo>
                    <a:pt x="2241" y="2459"/>
                    <a:pt x="2649" y="2284"/>
                    <a:pt x="2553" y="2361"/>
                  </a:cubicBezTo>
                  <a:cubicBezTo>
                    <a:pt x="2393" y="2492"/>
                    <a:pt x="2583" y="2097"/>
                    <a:pt x="153" y="8171"/>
                  </a:cubicBezTo>
                  <a:cubicBezTo>
                    <a:pt x="0" y="8554"/>
                    <a:pt x="299" y="8938"/>
                    <a:pt x="670" y="8938"/>
                  </a:cubicBezTo>
                  <a:cubicBezTo>
                    <a:pt x="738" y="8938"/>
                    <a:pt x="809" y="8925"/>
                    <a:pt x="879" y="8897"/>
                  </a:cubicBezTo>
                  <a:cubicBezTo>
                    <a:pt x="6925" y="6479"/>
                    <a:pt x="6514" y="6655"/>
                    <a:pt x="6609" y="6577"/>
                  </a:cubicBezTo>
                  <a:cubicBezTo>
                    <a:pt x="6769" y="6446"/>
                    <a:pt x="6579" y="6840"/>
                    <a:pt x="9009" y="767"/>
                  </a:cubicBezTo>
                  <a:cubicBezTo>
                    <a:pt x="9162" y="384"/>
                    <a:pt x="8864" y="1"/>
                    <a:pt x="84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9" name="Google Shape;7879;p73"/>
          <p:cNvGrpSpPr/>
          <p:nvPr/>
        </p:nvGrpSpPr>
        <p:grpSpPr>
          <a:xfrm>
            <a:off x="4759668" y="3995905"/>
            <a:ext cx="367403" cy="367403"/>
            <a:chOff x="3832444" y="3779717"/>
            <a:chExt cx="384072" cy="384072"/>
          </a:xfrm>
        </p:grpSpPr>
        <p:sp>
          <p:nvSpPr>
            <p:cNvPr id="7880" name="Google Shape;7880;p73"/>
            <p:cNvSpPr/>
            <p:nvPr/>
          </p:nvSpPr>
          <p:spPr>
            <a:xfrm>
              <a:off x="3832444" y="3779717"/>
              <a:ext cx="384072" cy="384072"/>
            </a:xfrm>
            <a:custGeom>
              <a:avLst/>
              <a:gdLst/>
              <a:ahLst/>
              <a:cxnLst/>
              <a:rect l="l" t="t" r="r" b="b"/>
              <a:pathLst>
                <a:path w="19063" h="19063" extrusionOk="0">
                  <a:moveTo>
                    <a:pt x="9549" y="1118"/>
                  </a:moveTo>
                  <a:cubicBezTo>
                    <a:pt x="12324" y="1118"/>
                    <a:pt x="14582" y="3376"/>
                    <a:pt x="14582" y="6153"/>
                  </a:cubicBezTo>
                  <a:lnTo>
                    <a:pt x="14582" y="6775"/>
                  </a:lnTo>
                  <a:lnTo>
                    <a:pt x="13387" y="6775"/>
                  </a:lnTo>
                  <a:cubicBezTo>
                    <a:pt x="13121" y="6008"/>
                    <a:pt x="12444" y="5623"/>
                    <a:pt x="11766" y="5623"/>
                  </a:cubicBezTo>
                  <a:cubicBezTo>
                    <a:pt x="11090" y="5623"/>
                    <a:pt x="10414" y="6006"/>
                    <a:pt x="10148" y="6775"/>
                  </a:cubicBezTo>
                  <a:lnTo>
                    <a:pt x="8955" y="6775"/>
                  </a:lnTo>
                  <a:cubicBezTo>
                    <a:pt x="8690" y="6008"/>
                    <a:pt x="8013" y="5623"/>
                    <a:pt x="7336" y="5623"/>
                  </a:cubicBezTo>
                  <a:cubicBezTo>
                    <a:pt x="6660" y="5623"/>
                    <a:pt x="5984" y="6006"/>
                    <a:pt x="5718" y="6775"/>
                  </a:cubicBezTo>
                  <a:lnTo>
                    <a:pt x="4484" y="6775"/>
                  </a:lnTo>
                  <a:lnTo>
                    <a:pt x="4484" y="6153"/>
                  </a:lnTo>
                  <a:cubicBezTo>
                    <a:pt x="4484" y="3376"/>
                    <a:pt x="6742" y="1118"/>
                    <a:pt x="9519" y="1118"/>
                  </a:cubicBezTo>
                  <a:close/>
                  <a:moveTo>
                    <a:pt x="7337" y="6737"/>
                  </a:moveTo>
                  <a:cubicBezTo>
                    <a:pt x="7492" y="6737"/>
                    <a:pt x="7644" y="6797"/>
                    <a:pt x="7758" y="6911"/>
                  </a:cubicBezTo>
                  <a:cubicBezTo>
                    <a:pt x="7929" y="7081"/>
                    <a:pt x="7979" y="7338"/>
                    <a:pt x="7887" y="7561"/>
                  </a:cubicBezTo>
                  <a:cubicBezTo>
                    <a:pt x="7794" y="7784"/>
                    <a:pt x="7577" y="7929"/>
                    <a:pt x="7337" y="7929"/>
                  </a:cubicBezTo>
                  <a:cubicBezTo>
                    <a:pt x="7008" y="7927"/>
                    <a:pt x="6741" y="7661"/>
                    <a:pt x="6741" y="7332"/>
                  </a:cubicBezTo>
                  <a:cubicBezTo>
                    <a:pt x="6741" y="7092"/>
                    <a:pt x="6885" y="6873"/>
                    <a:pt x="7108" y="6782"/>
                  </a:cubicBezTo>
                  <a:cubicBezTo>
                    <a:pt x="7182" y="6752"/>
                    <a:pt x="7260" y="6737"/>
                    <a:pt x="7337" y="6737"/>
                  </a:cubicBezTo>
                  <a:close/>
                  <a:moveTo>
                    <a:pt x="11768" y="6737"/>
                  </a:moveTo>
                  <a:cubicBezTo>
                    <a:pt x="11922" y="6737"/>
                    <a:pt x="12074" y="6797"/>
                    <a:pt x="12188" y="6911"/>
                  </a:cubicBezTo>
                  <a:cubicBezTo>
                    <a:pt x="12358" y="7081"/>
                    <a:pt x="12409" y="7338"/>
                    <a:pt x="12318" y="7561"/>
                  </a:cubicBezTo>
                  <a:cubicBezTo>
                    <a:pt x="12225" y="7784"/>
                    <a:pt x="12007" y="7929"/>
                    <a:pt x="11767" y="7929"/>
                  </a:cubicBezTo>
                  <a:cubicBezTo>
                    <a:pt x="11438" y="7927"/>
                    <a:pt x="11172" y="7661"/>
                    <a:pt x="11172" y="7332"/>
                  </a:cubicBezTo>
                  <a:cubicBezTo>
                    <a:pt x="11172" y="7092"/>
                    <a:pt x="11317" y="6873"/>
                    <a:pt x="11539" y="6782"/>
                  </a:cubicBezTo>
                  <a:cubicBezTo>
                    <a:pt x="11613" y="6752"/>
                    <a:pt x="11691" y="6737"/>
                    <a:pt x="11768" y="6737"/>
                  </a:cubicBezTo>
                  <a:close/>
                  <a:moveTo>
                    <a:pt x="15238" y="3063"/>
                  </a:moveTo>
                  <a:cubicBezTo>
                    <a:pt x="16702" y="3063"/>
                    <a:pt x="17910" y="4255"/>
                    <a:pt x="17910" y="5738"/>
                  </a:cubicBezTo>
                  <a:lnTo>
                    <a:pt x="17910" y="5739"/>
                  </a:lnTo>
                  <a:cubicBezTo>
                    <a:pt x="17910" y="7081"/>
                    <a:pt x="16935" y="8159"/>
                    <a:pt x="15700" y="8372"/>
                  </a:cubicBezTo>
                  <a:lnTo>
                    <a:pt x="15700" y="6153"/>
                  </a:lnTo>
                  <a:cubicBezTo>
                    <a:pt x="15700" y="5077"/>
                    <a:pt x="15418" y="4019"/>
                    <a:pt x="14880" y="3086"/>
                  </a:cubicBezTo>
                  <a:cubicBezTo>
                    <a:pt x="15000" y="3070"/>
                    <a:pt x="15120" y="3063"/>
                    <a:pt x="15238" y="3063"/>
                  </a:cubicBezTo>
                  <a:close/>
                  <a:moveTo>
                    <a:pt x="3829" y="3387"/>
                  </a:moveTo>
                  <a:cubicBezTo>
                    <a:pt x="3893" y="3387"/>
                    <a:pt x="3957" y="3390"/>
                    <a:pt x="4022" y="3394"/>
                  </a:cubicBezTo>
                  <a:cubicBezTo>
                    <a:pt x="3590" y="4249"/>
                    <a:pt x="3366" y="5195"/>
                    <a:pt x="3367" y="6153"/>
                  </a:cubicBezTo>
                  <a:cubicBezTo>
                    <a:pt x="3367" y="8609"/>
                    <a:pt x="3364" y="8492"/>
                    <a:pt x="3375" y="8697"/>
                  </a:cubicBezTo>
                  <a:cubicBezTo>
                    <a:pt x="2149" y="8488"/>
                    <a:pt x="1157" y="7419"/>
                    <a:pt x="1157" y="6060"/>
                  </a:cubicBezTo>
                  <a:cubicBezTo>
                    <a:pt x="1157" y="4589"/>
                    <a:pt x="2354" y="3387"/>
                    <a:pt x="3829" y="3387"/>
                  </a:cubicBezTo>
                  <a:close/>
                  <a:moveTo>
                    <a:pt x="14582" y="7891"/>
                  </a:moveTo>
                  <a:lnTo>
                    <a:pt x="14582" y="8389"/>
                  </a:lnTo>
                  <a:cubicBezTo>
                    <a:pt x="14555" y="11167"/>
                    <a:pt x="12291" y="13430"/>
                    <a:pt x="9534" y="13430"/>
                  </a:cubicBezTo>
                  <a:cubicBezTo>
                    <a:pt x="6718" y="13430"/>
                    <a:pt x="4484" y="11148"/>
                    <a:pt x="4484" y="8392"/>
                  </a:cubicBezTo>
                  <a:lnTo>
                    <a:pt x="4484" y="7891"/>
                  </a:lnTo>
                  <a:lnTo>
                    <a:pt x="5718" y="7891"/>
                  </a:lnTo>
                  <a:cubicBezTo>
                    <a:pt x="5984" y="8658"/>
                    <a:pt x="6660" y="9042"/>
                    <a:pt x="7337" y="9042"/>
                  </a:cubicBezTo>
                  <a:cubicBezTo>
                    <a:pt x="8013" y="9042"/>
                    <a:pt x="8689" y="8659"/>
                    <a:pt x="8955" y="7891"/>
                  </a:cubicBezTo>
                  <a:lnTo>
                    <a:pt x="10148" y="7891"/>
                  </a:lnTo>
                  <a:cubicBezTo>
                    <a:pt x="10413" y="8658"/>
                    <a:pt x="11090" y="9042"/>
                    <a:pt x="11767" y="9042"/>
                  </a:cubicBezTo>
                  <a:cubicBezTo>
                    <a:pt x="12443" y="9042"/>
                    <a:pt x="13119" y="8659"/>
                    <a:pt x="13385" y="7891"/>
                  </a:cubicBezTo>
                  <a:close/>
                  <a:moveTo>
                    <a:pt x="11406" y="14255"/>
                  </a:moveTo>
                  <a:lnTo>
                    <a:pt x="9547" y="17380"/>
                  </a:lnTo>
                  <a:lnTo>
                    <a:pt x="7661" y="14259"/>
                  </a:lnTo>
                  <a:lnTo>
                    <a:pt x="7661" y="14259"/>
                  </a:lnTo>
                  <a:cubicBezTo>
                    <a:pt x="8268" y="14451"/>
                    <a:pt x="8898" y="14547"/>
                    <a:pt x="9527" y="14547"/>
                  </a:cubicBezTo>
                  <a:cubicBezTo>
                    <a:pt x="10161" y="14547"/>
                    <a:pt x="10794" y="14450"/>
                    <a:pt x="11405" y="14255"/>
                  </a:cubicBezTo>
                  <a:close/>
                  <a:moveTo>
                    <a:pt x="14020" y="13428"/>
                  </a:moveTo>
                  <a:cubicBezTo>
                    <a:pt x="16186" y="13428"/>
                    <a:pt x="17948" y="15186"/>
                    <a:pt x="17948" y="17347"/>
                  </a:cubicBezTo>
                  <a:lnTo>
                    <a:pt x="17948" y="17945"/>
                  </a:lnTo>
                  <a:lnTo>
                    <a:pt x="10513" y="17945"/>
                  </a:lnTo>
                  <a:lnTo>
                    <a:pt x="13198" y="13428"/>
                  </a:lnTo>
                  <a:close/>
                  <a:moveTo>
                    <a:pt x="5853" y="13428"/>
                  </a:moveTo>
                  <a:lnTo>
                    <a:pt x="8585" y="17946"/>
                  </a:lnTo>
                  <a:lnTo>
                    <a:pt x="1120" y="17946"/>
                  </a:lnTo>
                  <a:lnTo>
                    <a:pt x="1120" y="17347"/>
                  </a:lnTo>
                  <a:cubicBezTo>
                    <a:pt x="1120" y="15186"/>
                    <a:pt x="2882" y="13428"/>
                    <a:pt x="5047" y="13428"/>
                  </a:cubicBezTo>
                  <a:close/>
                  <a:moveTo>
                    <a:pt x="9517" y="0"/>
                  </a:moveTo>
                  <a:cubicBezTo>
                    <a:pt x="7554" y="0"/>
                    <a:pt x="5800" y="927"/>
                    <a:pt x="4674" y="2365"/>
                  </a:cubicBezTo>
                  <a:cubicBezTo>
                    <a:pt x="4387" y="2299"/>
                    <a:pt x="4102" y="2268"/>
                    <a:pt x="3822" y="2268"/>
                  </a:cubicBezTo>
                  <a:cubicBezTo>
                    <a:pt x="1778" y="2268"/>
                    <a:pt x="38" y="3936"/>
                    <a:pt x="38" y="6060"/>
                  </a:cubicBezTo>
                  <a:cubicBezTo>
                    <a:pt x="38" y="8084"/>
                    <a:pt x="1604" y="9697"/>
                    <a:pt x="3538" y="9842"/>
                  </a:cubicBezTo>
                  <a:cubicBezTo>
                    <a:pt x="3756" y="10752"/>
                    <a:pt x="4182" y="11599"/>
                    <a:pt x="4783" y="12318"/>
                  </a:cubicBezTo>
                  <a:cubicBezTo>
                    <a:pt x="2123" y="12455"/>
                    <a:pt x="2" y="14658"/>
                    <a:pt x="2" y="17347"/>
                  </a:cubicBezTo>
                  <a:lnTo>
                    <a:pt x="2" y="18504"/>
                  </a:lnTo>
                  <a:cubicBezTo>
                    <a:pt x="0" y="18813"/>
                    <a:pt x="251" y="19063"/>
                    <a:pt x="559" y="19063"/>
                  </a:cubicBezTo>
                  <a:lnTo>
                    <a:pt x="18504" y="19063"/>
                  </a:lnTo>
                  <a:cubicBezTo>
                    <a:pt x="18813" y="19063"/>
                    <a:pt x="19063" y="18813"/>
                    <a:pt x="19063" y="18504"/>
                  </a:cubicBezTo>
                  <a:lnTo>
                    <a:pt x="19063" y="17347"/>
                  </a:lnTo>
                  <a:cubicBezTo>
                    <a:pt x="19063" y="14652"/>
                    <a:pt x="16930" y="12445"/>
                    <a:pt x="14262" y="12318"/>
                  </a:cubicBezTo>
                  <a:lnTo>
                    <a:pt x="14264" y="12316"/>
                  </a:lnTo>
                  <a:cubicBezTo>
                    <a:pt x="14936" y="11509"/>
                    <a:pt x="15392" y="10545"/>
                    <a:pt x="15589" y="9514"/>
                  </a:cubicBezTo>
                  <a:cubicBezTo>
                    <a:pt x="17492" y="9341"/>
                    <a:pt x="19027" y="7740"/>
                    <a:pt x="19027" y="5739"/>
                  </a:cubicBezTo>
                  <a:cubicBezTo>
                    <a:pt x="19027" y="3595"/>
                    <a:pt x="17266" y="1944"/>
                    <a:pt x="15240" y="1944"/>
                  </a:cubicBezTo>
                  <a:cubicBezTo>
                    <a:pt x="14888" y="1944"/>
                    <a:pt x="14529" y="1993"/>
                    <a:pt x="14170" y="2099"/>
                  </a:cubicBezTo>
                  <a:cubicBezTo>
                    <a:pt x="13041" y="813"/>
                    <a:pt x="11387" y="0"/>
                    <a:pt x="95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73"/>
            <p:cNvSpPr/>
            <p:nvPr/>
          </p:nvSpPr>
          <p:spPr>
            <a:xfrm>
              <a:off x="3990763" y="3982965"/>
              <a:ext cx="67534" cy="22505"/>
            </a:xfrm>
            <a:custGeom>
              <a:avLst/>
              <a:gdLst/>
              <a:ahLst/>
              <a:cxnLst/>
              <a:rect l="l" t="t" r="r" b="b"/>
              <a:pathLst>
                <a:path w="3352" h="1117" extrusionOk="0">
                  <a:moveTo>
                    <a:pt x="558" y="0"/>
                  </a:moveTo>
                  <a:cubicBezTo>
                    <a:pt x="250" y="0"/>
                    <a:pt x="0" y="250"/>
                    <a:pt x="0" y="558"/>
                  </a:cubicBezTo>
                  <a:cubicBezTo>
                    <a:pt x="0" y="867"/>
                    <a:pt x="250" y="1117"/>
                    <a:pt x="558" y="1117"/>
                  </a:cubicBezTo>
                  <a:lnTo>
                    <a:pt x="2792" y="1117"/>
                  </a:lnTo>
                  <a:cubicBezTo>
                    <a:pt x="3101" y="1117"/>
                    <a:pt x="3351" y="867"/>
                    <a:pt x="3351" y="558"/>
                  </a:cubicBezTo>
                  <a:cubicBezTo>
                    <a:pt x="3351" y="250"/>
                    <a:pt x="3101" y="0"/>
                    <a:pt x="27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2" name="Google Shape;7882;p73"/>
          <p:cNvGrpSpPr/>
          <p:nvPr/>
        </p:nvGrpSpPr>
        <p:grpSpPr>
          <a:xfrm>
            <a:off x="5515022" y="3995915"/>
            <a:ext cx="369311" cy="367384"/>
            <a:chOff x="4323539" y="3796097"/>
            <a:chExt cx="386066" cy="384052"/>
          </a:xfrm>
        </p:grpSpPr>
        <p:sp>
          <p:nvSpPr>
            <p:cNvPr id="7883" name="Google Shape;7883;p73"/>
            <p:cNvSpPr/>
            <p:nvPr/>
          </p:nvSpPr>
          <p:spPr>
            <a:xfrm>
              <a:off x="4323539" y="3796097"/>
              <a:ext cx="386066" cy="384052"/>
            </a:xfrm>
            <a:custGeom>
              <a:avLst/>
              <a:gdLst/>
              <a:ahLst/>
              <a:cxnLst/>
              <a:rect l="l" t="t" r="r" b="b"/>
              <a:pathLst>
                <a:path w="19162" h="19062" extrusionOk="0">
                  <a:moveTo>
                    <a:pt x="9533" y="1117"/>
                  </a:moveTo>
                  <a:cubicBezTo>
                    <a:pt x="9758" y="1117"/>
                    <a:pt x="9961" y="1253"/>
                    <a:pt x="10048" y="1462"/>
                  </a:cubicBezTo>
                  <a:cubicBezTo>
                    <a:pt x="10133" y="1670"/>
                    <a:pt x="10086" y="1910"/>
                    <a:pt x="9927" y="2070"/>
                  </a:cubicBezTo>
                  <a:cubicBezTo>
                    <a:pt x="9820" y="2177"/>
                    <a:pt x="9677" y="2234"/>
                    <a:pt x="9532" y="2234"/>
                  </a:cubicBezTo>
                  <a:cubicBezTo>
                    <a:pt x="9459" y="2234"/>
                    <a:pt x="9387" y="2220"/>
                    <a:pt x="9317" y="2191"/>
                  </a:cubicBezTo>
                  <a:cubicBezTo>
                    <a:pt x="9110" y="2105"/>
                    <a:pt x="8974" y="1901"/>
                    <a:pt x="8974" y="1676"/>
                  </a:cubicBezTo>
                  <a:cubicBezTo>
                    <a:pt x="8974" y="1366"/>
                    <a:pt x="9223" y="1117"/>
                    <a:pt x="9533" y="1117"/>
                  </a:cubicBezTo>
                  <a:close/>
                  <a:moveTo>
                    <a:pt x="4003" y="3444"/>
                  </a:moveTo>
                  <a:cubicBezTo>
                    <a:pt x="4229" y="3444"/>
                    <a:pt x="4433" y="3580"/>
                    <a:pt x="4519" y="3789"/>
                  </a:cubicBezTo>
                  <a:cubicBezTo>
                    <a:pt x="4605" y="3998"/>
                    <a:pt x="4557" y="4237"/>
                    <a:pt x="4399" y="4397"/>
                  </a:cubicBezTo>
                  <a:cubicBezTo>
                    <a:pt x="4290" y="4506"/>
                    <a:pt x="4147" y="4561"/>
                    <a:pt x="4004" y="4561"/>
                  </a:cubicBezTo>
                  <a:cubicBezTo>
                    <a:pt x="3861" y="4561"/>
                    <a:pt x="3717" y="4506"/>
                    <a:pt x="3608" y="4397"/>
                  </a:cubicBezTo>
                  <a:cubicBezTo>
                    <a:pt x="3257" y="4046"/>
                    <a:pt x="3505" y="3444"/>
                    <a:pt x="4003" y="3444"/>
                  </a:cubicBezTo>
                  <a:close/>
                  <a:moveTo>
                    <a:pt x="15056" y="3443"/>
                  </a:moveTo>
                  <a:cubicBezTo>
                    <a:pt x="15343" y="3443"/>
                    <a:pt x="15618" y="3666"/>
                    <a:pt x="15618" y="4003"/>
                  </a:cubicBezTo>
                  <a:cubicBezTo>
                    <a:pt x="15618" y="4228"/>
                    <a:pt x="15482" y="4431"/>
                    <a:pt x="15274" y="4518"/>
                  </a:cubicBezTo>
                  <a:cubicBezTo>
                    <a:pt x="15205" y="4547"/>
                    <a:pt x="15132" y="4561"/>
                    <a:pt x="15060" y="4561"/>
                  </a:cubicBezTo>
                  <a:cubicBezTo>
                    <a:pt x="14915" y="4561"/>
                    <a:pt x="14772" y="4504"/>
                    <a:pt x="14665" y="4397"/>
                  </a:cubicBezTo>
                  <a:cubicBezTo>
                    <a:pt x="14448" y="4179"/>
                    <a:pt x="14448" y="3826"/>
                    <a:pt x="14665" y="3608"/>
                  </a:cubicBezTo>
                  <a:cubicBezTo>
                    <a:pt x="14779" y="3494"/>
                    <a:pt x="14919" y="3443"/>
                    <a:pt x="15056" y="3443"/>
                  </a:cubicBezTo>
                  <a:close/>
                  <a:moveTo>
                    <a:pt x="17386" y="7855"/>
                  </a:moveTo>
                  <a:cubicBezTo>
                    <a:pt x="17387" y="7855"/>
                    <a:pt x="17387" y="7855"/>
                    <a:pt x="17387" y="7855"/>
                  </a:cubicBezTo>
                  <a:lnTo>
                    <a:pt x="17387" y="7855"/>
                  </a:lnTo>
                  <a:cubicBezTo>
                    <a:pt x="17387" y="7855"/>
                    <a:pt x="17388" y="7855"/>
                    <a:pt x="17388" y="7855"/>
                  </a:cubicBezTo>
                  <a:close/>
                  <a:moveTo>
                    <a:pt x="1672" y="8971"/>
                  </a:moveTo>
                  <a:cubicBezTo>
                    <a:pt x="1959" y="8971"/>
                    <a:pt x="2235" y="9194"/>
                    <a:pt x="2235" y="9531"/>
                  </a:cubicBezTo>
                  <a:cubicBezTo>
                    <a:pt x="2235" y="9839"/>
                    <a:pt x="1984" y="10090"/>
                    <a:pt x="1676" y="10090"/>
                  </a:cubicBezTo>
                  <a:cubicBezTo>
                    <a:pt x="1178" y="10090"/>
                    <a:pt x="929" y="9487"/>
                    <a:pt x="1281" y="9136"/>
                  </a:cubicBezTo>
                  <a:cubicBezTo>
                    <a:pt x="1395" y="9022"/>
                    <a:pt x="1535" y="8971"/>
                    <a:pt x="1672" y="8971"/>
                  </a:cubicBezTo>
                  <a:close/>
                  <a:moveTo>
                    <a:pt x="17383" y="8971"/>
                  </a:moveTo>
                  <a:cubicBezTo>
                    <a:pt x="17670" y="8971"/>
                    <a:pt x="17945" y="9194"/>
                    <a:pt x="17945" y="9531"/>
                  </a:cubicBezTo>
                  <a:cubicBezTo>
                    <a:pt x="17945" y="9839"/>
                    <a:pt x="17696" y="10088"/>
                    <a:pt x="17388" y="10090"/>
                  </a:cubicBezTo>
                  <a:cubicBezTo>
                    <a:pt x="16890" y="10090"/>
                    <a:pt x="16640" y="9487"/>
                    <a:pt x="16992" y="9136"/>
                  </a:cubicBezTo>
                  <a:cubicBezTo>
                    <a:pt x="17106" y="9022"/>
                    <a:pt x="17246" y="8971"/>
                    <a:pt x="17383" y="8971"/>
                  </a:cubicBezTo>
                  <a:close/>
                  <a:moveTo>
                    <a:pt x="9533" y="5621"/>
                  </a:moveTo>
                  <a:cubicBezTo>
                    <a:pt x="11688" y="5621"/>
                    <a:pt x="13441" y="7376"/>
                    <a:pt x="13441" y="9531"/>
                  </a:cubicBezTo>
                  <a:cubicBezTo>
                    <a:pt x="13441" y="11686"/>
                    <a:pt x="11688" y="13440"/>
                    <a:pt x="9533" y="13440"/>
                  </a:cubicBezTo>
                  <a:cubicBezTo>
                    <a:pt x="7376" y="13440"/>
                    <a:pt x="5623" y="11686"/>
                    <a:pt x="5623" y="9531"/>
                  </a:cubicBezTo>
                  <a:cubicBezTo>
                    <a:pt x="5623" y="7376"/>
                    <a:pt x="7376" y="5621"/>
                    <a:pt x="9533" y="5621"/>
                  </a:cubicBezTo>
                  <a:close/>
                  <a:moveTo>
                    <a:pt x="4007" y="14500"/>
                  </a:moveTo>
                  <a:cubicBezTo>
                    <a:pt x="4144" y="14500"/>
                    <a:pt x="4284" y="14551"/>
                    <a:pt x="4397" y="14664"/>
                  </a:cubicBezTo>
                  <a:cubicBezTo>
                    <a:pt x="4616" y="14882"/>
                    <a:pt x="4616" y="15235"/>
                    <a:pt x="4397" y="15453"/>
                  </a:cubicBezTo>
                  <a:cubicBezTo>
                    <a:pt x="4292" y="15560"/>
                    <a:pt x="4149" y="15617"/>
                    <a:pt x="4003" y="15617"/>
                  </a:cubicBezTo>
                  <a:cubicBezTo>
                    <a:pt x="3931" y="15617"/>
                    <a:pt x="3859" y="15603"/>
                    <a:pt x="3789" y="15574"/>
                  </a:cubicBezTo>
                  <a:cubicBezTo>
                    <a:pt x="3581" y="15489"/>
                    <a:pt x="3445" y="15284"/>
                    <a:pt x="3445" y="15059"/>
                  </a:cubicBezTo>
                  <a:cubicBezTo>
                    <a:pt x="3445" y="14722"/>
                    <a:pt x="3720" y="14500"/>
                    <a:pt x="4007" y="14500"/>
                  </a:cubicBezTo>
                  <a:close/>
                  <a:moveTo>
                    <a:pt x="15060" y="14501"/>
                  </a:moveTo>
                  <a:cubicBezTo>
                    <a:pt x="15203" y="14501"/>
                    <a:pt x="15346" y="14555"/>
                    <a:pt x="15455" y="14664"/>
                  </a:cubicBezTo>
                  <a:cubicBezTo>
                    <a:pt x="15615" y="14824"/>
                    <a:pt x="15663" y="15065"/>
                    <a:pt x="15576" y="15273"/>
                  </a:cubicBezTo>
                  <a:cubicBezTo>
                    <a:pt x="15490" y="15482"/>
                    <a:pt x="15286" y="15618"/>
                    <a:pt x="15061" y="15618"/>
                  </a:cubicBezTo>
                  <a:cubicBezTo>
                    <a:pt x="14563" y="15618"/>
                    <a:pt x="14313" y="15015"/>
                    <a:pt x="14665" y="14664"/>
                  </a:cubicBezTo>
                  <a:cubicBezTo>
                    <a:pt x="14774" y="14555"/>
                    <a:pt x="14917" y="14501"/>
                    <a:pt x="15060" y="14501"/>
                  </a:cubicBezTo>
                  <a:close/>
                  <a:moveTo>
                    <a:pt x="9527" y="16827"/>
                  </a:moveTo>
                  <a:cubicBezTo>
                    <a:pt x="9814" y="16827"/>
                    <a:pt x="10090" y="17049"/>
                    <a:pt x="10090" y="17386"/>
                  </a:cubicBezTo>
                  <a:cubicBezTo>
                    <a:pt x="10090" y="17695"/>
                    <a:pt x="9840" y="17945"/>
                    <a:pt x="9533" y="17945"/>
                  </a:cubicBezTo>
                  <a:cubicBezTo>
                    <a:pt x="9033" y="17945"/>
                    <a:pt x="8785" y="17344"/>
                    <a:pt x="9137" y="16991"/>
                  </a:cubicBezTo>
                  <a:cubicBezTo>
                    <a:pt x="9250" y="16878"/>
                    <a:pt x="9390" y="16827"/>
                    <a:pt x="9527" y="16827"/>
                  </a:cubicBezTo>
                  <a:close/>
                  <a:moveTo>
                    <a:pt x="9531" y="0"/>
                  </a:moveTo>
                  <a:cubicBezTo>
                    <a:pt x="8715" y="0"/>
                    <a:pt x="8017" y="588"/>
                    <a:pt x="7880" y="1392"/>
                  </a:cubicBezTo>
                  <a:cubicBezTo>
                    <a:pt x="7742" y="2196"/>
                    <a:pt x="8202" y="2983"/>
                    <a:pt x="8972" y="3255"/>
                  </a:cubicBezTo>
                  <a:lnTo>
                    <a:pt x="8972" y="4536"/>
                  </a:lnTo>
                  <a:cubicBezTo>
                    <a:pt x="8029" y="4641"/>
                    <a:pt x="7135" y="5011"/>
                    <a:pt x="6396" y="5606"/>
                  </a:cubicBezTo>
                  <a:lnTo>
                    <a:pt x="5515" y="4724"/>
                  </a:lnTo>
                  <a:cubicBezTo>
                    <a:pt x="5867" y="3988"/>
                    <a:pt x="5636" y="3106"/>
                    <a:pt x="4971" y="2635"/>
                  </a:cubicBezTo>
                  <a:cubicBezTo>
                    <a:pt x="4680" y="2428"/>
                    <a:pt x="4342" y="2327"/>
                    <a:pt x="4005" y="2327"/>
                  </a:cubicBezTo>
                  <a:cubicBezTo>
                    <a:pt x="3573" y="2327"/>
                    <a:pt x="3144" y="2494"/>
                    <a:pt x="2819" y="2819"/>
                  </a:cubicBezTo>
                  <a:cubicBezTo>
                    <a:pt x="2242" y="3396"/>
                    <a:pt x="2165" y="4304"/>
                    <a:pt x="2635" y="4969"/>
                  </a:cubicBezTo>
                  <a:cubicBezTo>
                    <a:pt x="2958" y="5426"/>
                    <a:pt x="3474" y="5678"/>
                    <a:pt x="4004" y="5678"/>
                  </a:cubicBezTo>
                  <a:cubicBezTo>
                    <a:pt x="4247" y="5678"/>
                    <a:pt x="4494" y="5625"/>
                    <a:pt x="4726" y="5513"/>
                  </a:cubicBezTo>
                  <a:lnTo>
                    <a:pt x="5606" y="6395"/>
                  </a:lnTo>
                  <a:cubicBezTo>
                    <a:pt x="5013" y="7135"/>
                    <a:pt x="4643" y="8029"/>
                    <a:pt x="4538" y="8972"/>
                  </a:cubicBezTo>
                  <a:lnTo>
                    <a:pt x="3256" y="8972"/>
                  </a:lnTo>
                  <a:cubicBezTo>
                    <a:pt x="3016" y="8294"/>
                    <a:pt x="2375" y="7855"/>
                    <a:pt x="1675" y="7855"/>
                  </a:cubicBezTo>
                  <a:cubicBezTo>
                    <a:pt x="1582" y="7855"/>
                    <a:pt x="1487" y="7863"/>
                    <a:pt x="1392" y="7879"/>
                  </a:cubicBezTo>
                  <a:cubicBezTo>
                    <a:pt x="588" y="8018"/>
                    <a:pt x="1" y="8715"/>
                    <a:pt x="1" y="9531"/>
                  </a:cubicBezTo>
                  <a:cubicBezTo>
                    <a:pt x="1" y="10347"/>
                    <a:pt x="588" y="11045"/>
                    <a:pt x="1392" y="11182"/>
                  </a:cubicBezTo>
                  <a:cubicBezTo>
                    <a:pt x="1487" y="11198"/>
                    <a:pt x="1582" y="11206"/>
                    <a:pt x="1675" y="11206"/>
                  </a:cubicBezTo>
                  <a:cubicBezTo>
                    <a:pt x="2375" y="11206"/>
                    <a:pt x="3016" y="10767"/>
                    <a:pt x="3256" y="10090"/>
                  </a:cubicBezTo>
                  <a:lnTo>
                    <a:pt x="4536" y="10090"/>
                  </a:lnTo>
                  <a:cubicBezTo>
                    <a:pt x="4641" y="11033"/>
                    <a:pt x="5012" y="11926"/>
                    <a:pt x="5606" y="12666"/>
                  </a:cubicBezTo>
                  <a:lnTo>
                    <a:pt x="4725" y="13548"/>
                  </a:lnTo>
                  <a:cubicBezTo>
                    <a:pt x="4493" y="13437"/>
                    <a:pt x="4246" y="13384"/>
                    <a:pt x="4003" y="13384"/>
                  </a:cubicBezTo>
                  <a:cubicBezTo>
                    <a:pt x="3473" y="13384"/>
                    <a:pt x="2957" y="13635"/>
                    <a:pt x="2634" y="14092"/>
                  </a:cubicBezTo>
                  <a:cubicBezTo>
                    <a:pt x="2163" y="14758"/>
                    <a:pt x="2241" y="15667"/>
                    <a:pt x="2818" y="16244"/>
                  </a:cubicBezTo>
                  <a:cubicBezTo>
                    <a:pt x="3143" y="16568"/>
                    <a:pt x="3572" y="16735"/>
                    <a:pt x="4004" y="16735"/>
                  </a:cubicBezTo>
                  <a:cubicBezTo>
                    <a:pt x="4340" y="16735"/>
                    <a:pt x="4678" y="16634"/>
                    <a:pt x="4970" y="16428"/>
                  </a:cubicBezTo>
                  <a:cubicBezTo>
                    <a:pt x="5636" y="15956"/>
                    <a:pt x="5867" y="15074"/>
                    <a:pt x="5514" y="14337"/>
                  </a:cubicBezTo>
                  <a:lnTo>
                    <a:pt x="6396" y="13455"/>
                  </a:lnTo>
                  <a:cubicBezTo>
                    <a:pt x="7135" y="14050"/>
                    <a:pt x="8029" y="14421"/>
                    <a:pt x="8972" y="14525"/>
                  </a:cubicBezTo>
                  <a:lnTo>
                    <a:pt x="8972" y="15808"/>
                  </a:lnTo>
                  <a:cubicBezTo>
                    <a:pt x="8202" y="16080"/>
                    <a:pt x="7742" y="16866"/>
                    <a:pt x="7880" y="17670"/>
                  </a:cubicBezTo>
                  <a:cubicBezTo>
                    <a:pt x="8017" y="18474"/>
                    <a:pt x="8715" y="19061"/>
                    <a:pt x="9531" y="19061"/>
                  </a:cubicBezTo>
                  <a:cubicBezTo>
                    <a:pt x="10347" y="19061"/>
                    <a:pt x="11045" y="18474"/>
                    <a:pt x="11182" y="17670"/>
                  </a:cubicBezTo>
                  <a:cubicBezTo>
                    <a:pt x="11320" y="16866"/>
                    <a:pt x="10858" y="16080"/>
                    <a:pt x="10090" y="15808"/>
                  </a:cubicBezTo>
                  <a:lnTo>
                    <a:pt x="10090" y="14525"/>
                  </a:lnTo>
                  <a:cubicBezTo>
                    <a:pt x="11033" y="14421"/>
                    <a:pt x="11927" y="14050"/>
                    <a:pt x="12667" y="13455"/>
                  </a:cubicBezTo>
                  <a:lnTo>
                    <a:pt x="13548" y="14337"/>
                  </a:lnTo>
                  <a:cubicBezTo>
                    <a:pt x="13196" y="15074"/>
                    <a:pt x="13426" y="15956"/>
                    <a:pt x="14092" y="16428"/>
                  </a:cubicBezTo>
                  <a:cubicBezTo>
                    <a:pt x="14384" y="16634"/>
                    <a:pt x="14722" y="16735"/>
                    <a:pt x="15058" y="16735"/>
                  </a:cubicBezTo>
                  <a:cubicBezTo>
                    <a:pt x="15490" y="16735"/>
                    <a:pt x="15919" y="16568"/>
                    <a:pt x="16244" y="16244"/>
                  </a:cubicBezTo>
                  <a:cubicBezTo>
                    <a:pt x="16821" y="15667"/>
                    <a:pt x="16899" y="14758"/>
                    <a:pt x="16427" y="14092"/>
                  </a:cubicBezTo>
                  <a:cubicBezTo>
                    <a:pt x="16104" y="13635"/>
                    <a:pt x="15589" y="13384"/>
                    <a:pt x="15059" y="13384"/>
                  </a:cubicBezTo>
                  <a:cubicBezTo>
                    <a:pt x="14816" y="13384"/>
                    <a:pt x="14569" y="13437"/>
                    <a:pt x="14337" y="13548"/>
                  </a:cubicBezTo>
                  <a:lnTo>
                    <a:pt x="13456" y="12666"/>
                  </a:lnTo>
                  <a:cubicBezTo>
                    <a:pt x="14050" y="11926"/>
                    <a:pt x="14421" y="11033"/>
                    <a:pt x="14526" y="10090"/>
                  </a:cubicBezTo>
                  <a:lnTo>
                    <a:pt x="15806" y="10090"/>
                  </a:lnTo>
                  <a:cubicBezTo>
                    <a:pt x="16016" y="10680"/>
                    <a:pt x="16536" y="11104"/>
                    <a:pt x="17156" y="11190"/>
                  </a:cubicBezTo>
                  <a:cubicBezTo>
                    <a:pt x="17233" y="11200"/>
                    <a:pt x="17311" y="11206"/>
                    <a:pt x="17388" y="11206"/>
                  </a:cubicBezTo>
                  <a:cubicBezTo>
                    <a:pt x="17926" y="11206"/>
                    <a:pt x="18439" y="10945"/>
                    <a:pt x="18755" y="10498"/>
                  </a:cubicBezTo>
                  <a:cubicBezTo>
                    <a:pt x="19115" y="9986"/>
                    <a:pt x="19162" y="9317"/>
                    <a:pt x="18875" y="8761"/>
                  </a:cubicBezTo>
                  <a:cubicBezTo>
                    <a:pt x="18586" y="8205"/>
                    <a:pt x="18013" y="7856"/>
                    <a:pt x="17387" y="7855"/>
                  </a:cubicBezTo>
                  <a:lnTo>
                    <a:pt x="17387" y="7855"/>
                  </a:lnTo>
                  <a:cubicBezTo>
                    <a:pt x="16678" y="7857"/>
                    <a:pt x="16046" y="8304"/>
                    <a:pt x="15808" y="8972"/>
                  </a:cubicBezTo>
                  <a:lnTo>
                    <a:pt x="14526" y="8972"/>
                  </a:lnTo>
                  <a:cubicBezTo>
                    <a:pt x="14421" y="8029"/>
                    <a:pt x="14050" y="7135"/>
                    <a:pt x="13457" y="6395"/>
                  </a:cubicBezTo>
                  <a:lnTo>
                    <a:pt x="14339" y="5513"/>
                  </a:lnTo>
                  <a:cubicBezTo>
                    <a:pt x="14571" y="5625"/>
                    <a:pt x="14817" y="5678"/>
                    <a:pt x="15060" y="5678"/>
                  </a:cubicBezTo>
                  <a:cubicBezTo>
                    <a:pt x="15590" y="5678"/>
                    <a:pt x="16106" y="5426"/>
                    <a:pt x="16428" y="4969"/>
                  </a:cubicBezTo>
                  <a:cubicBezTo>
                    <a:pt x="16899" y="4303"/>
                    <a:pt x="16821" y="3394"/>
                    <a:pt x="16244" y="2817"/>
                  </a:cubicBezTo>
                  <a:cubicBezTo>
                    <a:pt x="15920" y="2493"/>
                    <a:pt x="15491" y="2327"/>
                    <a:pt x="15060" y="2327"/>
                  </a:cubicBezTo>
                  <a:cubicBezTo>
                    <a:pt x="14723" y="2327"/>
                    <a:pt x="14384" y="2428"/>
                    <a:pt x="14092" y="2635"/>
                  </a:cubicBezTo>
                  <a:cubicBezTo>
                    <a:pt x="13427" y="3106"/>
                    <a:pt x="13197" y="3988"/>
                    <a:pt x="13548" y="4724"/>
                  </a:cubicBezTo>
                  <a:lnTo>
                    <a:pt x="12667" y="5606"/>
                  </a:lnTo>
                  <a:cubicBezTo>
                    <a:pt x="11927" y="5011"/>
                    <a:pt x="11033" y="4641"/>
                    <a:pt x="10089" y="4536"/>
                  </a:cubicBezTo>
                  <a:lnTo>
                    <a:pt x="10089" y="3255"/>
                  </a:lnTo>
                  <a:cubicBezTo>
                    <a:pt x="10858" y="2983"/>
                    <a:pt x="11320" y="2196"/>
                    <a:pt x="11182" y="1392"/>
                  </a:cubicBezTo>
                  <a:cubicBezTo>
                    <a:pt x="11043" y="588"/>
                    <a:pt x="10347" y="0"/>
                    <a:pt x="95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73"/>
            <p:cNvSpPr/>
            <p:nvPr/>
          </p:nvSpPr>
          <p:spPr>
            <a:xfrm>
              <a:off x="4495437" y="3931850"/>
              <a:ext cx="40275" cy="112524"/>
            </a:xfrm>
            <a:custGeom>
              <a:avLst/>
              <a:gdLst/>
              <a:ahLst/>
              <a:cxnLst/>
              <a:rect l="l" t="t" r="r" b="b"/>
              <a:pathLst>
                <a:path w="1999" h="5585" extrusionOk="0">
                  <a:moveTo>
                    <a:pt x="1372" y="1"/>
                  </a:moveTo>
                  <a:cubicBezTo>
                    <a:pt x="1211" y="1"/>
                    <a:pt x="1053" y="69"/>
                    <a:pt x="942" y="201"/>
                  </a:cubicBezTo>
                  <a:lnTo>
                    <a:pt x="198" y="1095"/>
                  </a:lnTo>
                  <a:cubicBezTo>
                    <a:pt x="26" y="1303"/>
                    <a:pt x="26" y="1603"/>
                    <a:pt x="198" y="1811"/>
                  </a:cubicBezTo>
                  <a:lnTo>
                    <a:pt x="645" y="2346"/>
                  </a:lnTo>
                  <a:lnTo>
                    <a:pt x="198" y="2882"/>
                  </a:lnTo>
                  <a:cubicBezTo>
                    <a:pt x="26" y="3089"/>
                    <a:pt x="26" y="3389"/>
                    <a:pt x="198" y="3597"/>
                  </a:cubicBezTo>
                  <a:lnTo>
                    <a:pt x="645" y="4133"/>
                  </a:lnTo>
                  <a:lnTo>
                    <a:pt x="198" y="4670"/>
                  </a:lnTo>
                  <a:cubicBezTo>
                    <a:pt x="1" y="4906"/>
                    <a:pt x="32" y="5259"/>
                    <a:pt x="270" y="5456"/>
                  </a:cubicBezTo>
                  <a:cubicBezTo>
                    <a:pt x="374" y="5543"/>
                    <a:pt x="501" y="5585"/>
                    <a:pt x="626" y="5585"/>
                  </a:cubicBezTo>
                  <a:cubicBezTo>
                    <a:pt x="787" y="5585"/>
                    <a:pt x="945" y="5516"/>
                    <a:pt x="1056" y="5384"/>
                  </a:cubicBezTo>
                  <a:lnTo>
                    <a:pt x="1802" y="4490"/>
                  </a:lnTo>
                  <a:cubicBezTo>
                    <a:pt x="1973" y="4283"/>
                    <a:pt x="1973" y="3982"/>
                    <a:pt x="1802" y="3776"/>
                  </a:cubicBezTo>
                  <a:lnTo>
                    <a:pt x="1355" y="3240"/>
                  </a:lnTo>
                  <a:lnTo>
                    <a:pt x="1802" y="2703"/>
                  </a:lnTo>
                  <a:cubicBezTo>
                    <a:pt x="1973" y="2497"/>
                    <a:pt x="1973" y="2195"/>
                    <a:pt x="1802" y="1989"/>
                  </a:cubicBezTo>
                  <a:lnTo>
                    <a:pt x="1355" y="1452"/>
                  </a:lnTo>
                  <a:lnTo>
                    <a:pt x="1802" y="917"/>
                  </a:lnTo>
                  <a:cubicBezTo>
                    <a:pt x="1999" y="679"/>
                    <a:pt x="1967" y="327"/>
                    <a:pt x="1730" y="129"/>
                  </a:cubicBezTo>
                  <a:lnTo>
                    <a:pt x="1730" y="131"/>
                  </a:lnTo>
                  <a:cubicBezTo>
                    <a:pt x="1625" y="43"/>
                    <a:pt x="1498" y="1"/>
                    <a:pt x="13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5" name="Google Shape;7885;p73"/>
          <p:cNvGrpSpPr/>
          <p:nvPr/>
        </p:nvGrpSpPr>
        <p:grpSpPr>
          <a:xfrm>
            <a:off x="6276961" y="3996262"/>
            <a:ext cx="365244" cy="366690"/>
            <a:chOff x="4770471" y="3807319"/>
            <a:chExt cx="381815" cy="383326"/>
          </a:xfrm>
        </p:grpSpPr>
        <p:sp>
          <p:nvSpPr>
            <p:cNvPr id="7886" name="Google Shape;7886;p73"/>
            <p:cNvSpPr/>
            <p:nvPr/>
          </p:nvSpPr>
          <p:spPr>
            <a:xfrm>
              <a:off x="4770471" y="3807319"/>
              <a:ext cx="381815" cy="383326"/>
            </a:xfrm>
            <a:custGeom>
              <a:avLst/>
              <a:gdLst/>
              <a:ahLst/>
              <a:cxnLst/>
              <a:rect l="l" t="t" r="r" b="b"/>
              <a:pathLst>
                <a:path w="18951" h="19026" extrusionOk="0">
                  <a:moveTo>
                    <a:pt x="10559" y="1116"/>
                  </a:moveTo>
                  <a:lnTo>
                    <a:pt x="10559" y="3865"/>
                  </a:lnTo>
                  <a:cubicBezTo>
                    <a:pt x="10559" y="4060"/>
                    <a:pt x="10559" y="4012"/>
                    <a:pt x="11454" y="5613"/>
                  </a:cubicBezTo>
                  <a:lnTo>
                    <a:pt x="7476" y="5613"/>
                  </a:lnTo>
                  <a:cubicBezTo>
                    <a:pt x="8365" y="4012"/>
                    <a:pt x="8367" y="4058"/>
                    <a:pt x="8367" y="3865"/>
                  </a:cubicBezTo>
                  <a:lnTo>
                    <a:pt x="8367" y="1116"/>
                  </a:lnTo>
                  <a:close/>
                  <a:moveTo>
                    <a:pt x="12076" y="6727"/>
                  </a:moveTo>
                  <a:lnTo>
                    <a:pt x="14379" y="10845"/>
                  </a:lnTo>
                  <a:cubicBezTo>
                    <a:pt x="14753" y="11513"/>
                    <a:pt x="14270" y="12338"/>
                    <a:pt x="13503" y="12338"/>
                  </a:cubicBezTo>
                  <a:lnTo>
                    <a:pt x="5440" y="12338"/>
                  </a:lnTo>
                  <a:cubicBezTo>
                    <a:pt x="4675" y="12338"/>
                    <a:pt x="4193" y="11516"/>
                    <a:pt x="4565" y="10846"/>
                  </a:cubicBezTo>
                  <a:lnTo>
                    <a:pt x="6856" y="6727"/>
                  </a:lnTo>
                  <a:close/>
                  <a:moveTo>
                    <a:pt x="16721" y="13453"/>
                  </a:moveTo>
                  <a:lnTo>
                    <a:pt x="16721" y="16796"/>
                  </a:lnTo>
                  <a:lnTo>
                    <a:pt x="7803" y="16796"/>
                  </a:lnTo>
                  <a:lnTo>
                    <a:pt x="7803" y="15124"/>
                  </a:lnTo>
                  <a:cubicBezTo>
                    <a:pt x="7803" y="14816"/>
                    <a:pt x="7554" y="14566"/>
                    <a:pt x="7246" y="14566"/>
                  </a:cubicBezTo>
                  <a:lnTo>
                    <a:pt x="3901" y="14566"/>
                  </a:lnTo>
                  <a:cubicBezTo>
                    <a:pt x="3593" y="14566"/>
                    <a:pt x="3344" y="14816"/>
                    <a:pt x="3344" y="15124"/>
                  </a:cubicBezTo>
                  <a:lnTo>
                    <a:pt x="3344" y="16796"/>
                  </a:lnTo>
                  <a:lnTo>
                    <a:pt x="2788" y="16796"/>
                  </a:lnTo>
                  <a:cubicBezTo>
                    <a:pt x="1873" y="16782"/>
                    <a:pt x="1139" y="16038"/>
                    <a:pt x="1139" y="15124"/>
                  </a:cubicBezTo>
                  <a:cubicBezTo>
                    <a:pt x="1139" y="14210"/>
                    <a:pt x="1873" y="13466"/>
                    <a:pt x="2788" y="13453"/>
                  </a:cubicBezTo>
                  <a:close/>
                  <a:moveTo>
                    <a:pt x="6688" y="15681"/>
                  </a:moveTo>
                  <a:lnTo>
                    <a:pt x="6688" y="17696"/>
                  </a:lnTo>
                  <a:lnTo>
                    <a:pt x="5750" y="17382"/>
                  </a:lnTo>
                  <a:cubicBezTo>
                    <a:pt x="5692" y="17362"/>
                    <a:pt x="5642" y="17352"/>
                    <a:pt x="5587" y="17352"/>
                  </a:cubicBezTo>
                  <a:cubicBezTo>
                    <a:pt x="5410" y="17352"/>
                    <a:pt x="5179" y="17456"/>
                    <a:pt x="4459" y="17696"/>
                  </a:cubicBezTo>
                  <a:lnTo>
                    <a:pt x="4459" y="15681"/>
                  </a:lnTo>
                  <a:close/>
                  <a:moveTo>
                    <a:pt x="7258" y="1"/>
                  </a:moveTo>
                  <a:cubicBezTo>
                    <a:pt x="6954" y="1"/>
                    <a:pt x="6705" y="246"/>
                    <a:pt x="6700" y="552"/>
                  </a:cubicBezTo>
                  <a:cubicBezTo>
                    <a:pt x="6697" y="860"/>
                    <a:pt x="6944" y="1113"/>
                    <a:pt x="7252" y="1116"/>
                  </a:cubicBezTo>
                  <a:lnTo>
                    <a:pt x="7252" y="3722"/>
                  </a:lnTo>
                  <a:lnTo>
                    <a:pt x="3590" y="10304"/>
                  </a:lnTo>
                  <a:cubicBezTo>
                    <a:pt x="3236" y="10934"/>
                    <a:pt x="3230" y="11703"/>
                    <a:pt x="3575" y="12338"/>
                  </a:cubicBezTo>
                  <a:lnTo>
                    <a:pt x="2788" y="12338"/>
                  </a:lnTo>
                  <a:cubicBezTo>
                    <a:pt x="1251" y="12338"/>
                    <a:pt x="0" y="13587"/>
                    <a:pt x="0" y="15124"/>
                  </a:cubicBezTo>
                  <a:cubicBezTo>
                    <a:pt x="0" y="16661"/>
                    <a:pt x="1251" y="17911"/>
                    <a:pt x="2788" y="17911"/>
                  </a:cubicBezTo>
                  <a:lnTo>
                    <a:pt x="3345" y="17911"/>
                  </a:lnTo>
                  <a:lnTo>
                    <a:pt x="3345" y="18468"/>
                  </a:lnTo>
                  <a:cubicBezTo>
                    <a:pt x="3345" y="18786"/>
                    <a:pt x="3606" y="19026"/>
                    <a:pt x="3903" y="19026"/>
                  </a:cubicBezTo>
                  <a:cubicBezTo>
                    <a:pt x="3961" y="19026"/>
                    <a:pt x="4020" y="19017"/>
                    <a:pt x="4079" y="18997"/>
                  </a:cubicBezTo>
                  <a:lnTo>
                    <a:pt x="5573" y="18498"/>
                  </a:lnTo>
                  <a:cubicBezTo>
                    <a:pt x="7110" y="19010"/>
                    <a:pt x="7126" y="19026"/>
                    <a:pt x="7225" y="19026"/>
                  </a:cubicBezTo>
                  <a:cubicBezTo>
                    <a:pt x="7231" y="19026"/>
                    <a:pt x="7238" y="19026"/>
                    <a:pt x="7246" y="19026"/>
                  </a:cubicBezTo>
                  <a:cubicBezTo>
                    <a:pt x="7554" y="19026"/>
                    <a:pt x="7803" y="18776"/>
                    <a:pt x="7803" y="18468"/>
                  </a:cubicBezTo>
                  <a:lnTo>
                    <a:pt x="7803" y="17911"/>
                  </a:lnTo>
                  <a:lnTo>
                    <a:pt x="18393" y="17911"/>
                  </a:lnTo>
                  <a:cubicBezTo>
                    <a:pt x="18701" y="17911"/>
                    <a:pt x="18951" y="17661"/>
                    <a:pt x="18951" y="17353"/>
                  </a:cubicBezTo>
                  <a:cubicBezTo>
                    <a:pt x="18951" y="17045"/>
                    <a:pt x="18701" y="16796"/>
                    <a:pt x="18393" y="16796"/>
                  </a:cubicBezTo>
                  <a:lnTo>
                    <a:pt x="17836" y="16796"/>
                  </a:lnTo>
                  <a:lnTo>
                    <a:pt x="17836" y="13453"/>
                  </a:lnTo>
                  <a:lnTo>
                    <a:pt x="18393" y="13453"/>
                  </a:lnTo>
                  <a:cubicBezTo>
                    <a:pt x="18697" y="13447"/>
                    <a:pt x="18940" y="13199"/>
                    <a:pt x="18940" y="12895"/>
                  </a:cubicBezTo>
                  <a:cubicBezTo>
                    <a:pt x="18940" y="12590"/>
                    <a:pt x="18697" y="12342"/>
                    <a:pt x="18393" y="12338"/>
                  </a:cubicBezTo>
                  <a:lnTo>
                    <a:pt x="15368" y="12338"/>
                  </a:lnTo>
                  <a:cubicBezTo>
                    <a:pt x="15715" y="11701"/>
                    <a:pt x="15709" y="10931"/>
                    <a:pt x="15352" y="10301"/>
                  </a:cubicBezTo>
                  <a:cubicBezTo>
                    <a:pt x="15223" y="10071"/>
                    <a:pt x="11850" y="4039"/>
                    <a:pt x="11674" y="3722"/>
                  </a:cubicBezTo>
                  <a:lnTo>
                    <a:pt x="11674" y="1116"/>
                  </a:lnTo>
                  <a:cubicBezTo>
                    <a:pt x="12421" y="1116"/>
                    <a:pt x="12448" y="1"/>
                    <a:pt x="11649" y="1"/>
                  </a:cubicBezTo>
                  <a:lnTo>
                    <a:pt x="7264" y="1"/>
                  </a:lnTo>
                  <a:cubicBezTo>
                    <a:pt x="7262" y="1"/>
                    <a:pt x="7260" y="1"/>
                    <a:pt x="72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73"/>
            <p:cNvSpPr/>
            <p:nvPr/>
          </p:nvSpPr>
          <p:spPr>
            <a:xfrm>
              <a:off x="4923874" y="3966041"/>
              <a:ext cx="26292" cy="22485"/>
            </a:xfrm>
            <a:custGeom>
              <a:avLst/>
              <a:gdLst/>
              <a:ahLst/>
              <a:cxnLst/>
              <a:rect l="l" t="t" r="r" b="b"/>
              <a:pathLst>
                <a:path w="1305" h="1116" extrusionOk="0">
                  <a:moveTo>
                    <a:pt x="747" y="0"/>
                  </a:moveTo>
                  <a:cubicBezTo>
                    <a:pt x="251" y="0"/>
                    <a:pt x="1" y="601"/>
                    <a:pt x="352" y="952"/>
                  </a:cubicBezTo>
                  <a:cubicBezTo>
                    <a:pt x="459" y="1059"/>
                    <a:pt x="601" y="1115"/>
                    <a:pt x="746" y="1115"/>
                  </a:cubicBezTo>
                  <a:cubicBezTo>
                    <a:pt x="818" y="1115"/>
                    <a:pt x="890" y="1101"/>
                    <a:pt x="959" y="1073"/>
                  </a:cubicBezTo>
                  <a:cubicBezTo>
                    <a:pt x="1168" y="987"/>
                    <a:pt x="1304" y="783"/>
                    <a:pt x="1304" y="558"/>
                  </a:cubicBezTo>
                  <a:cubicBezTo>
                    <a:pt x="1304" y="250"/>
                    <a:pt x="1055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73"/>
            <p:cNvSpPr/>
            <p:nvPr/>
          </p:nvSpPr>
          <p:spPr>
            <a:xfrm>
              <a:off x="4968803" y="3988505"/>
              <a:ext cx="26272" cy="22464"/>
            </a:xfrm>
            <a:custGeom>
              <a:avLst/>
              <a:gdLst/>
              <a:ahLst/>
              <a:cxnLst/>
              <a:rect l="l" t="t" r="r" b="b"/>
              <a:pathLst>
                <a:path w="1304" h="1115" extrusionOk="0">
                  <a:moveTo>
                    <a:pt x="747" y="0"/>
                  </a:moveTo>
                  <a:cubicBezTo>
                    <a:pt x="249" y="0"/>
                    <a:pt x="1" y="601"/>
                    <a:pt x="352" y="952"/>
                  </a:cubicBezTo>
                  <a:cubicBezTo>
                    <a:pt x="458" y="1058"/>
                    <a:pt x="601" y="1115"/>
                    <a:pt x="747" y="1115"/>
                  </a:cubicBezTo>
                  <a:cubicBezTo>
                    <a:pt x="818" y="1115"/>
                    <a:pt x="890" y="1101"/>
                    <a:pt x="959" y="1073"/>
                  </a:cubicBezTo>
                  <a:cubicBezTo>
                    <a:pt x="1168" y="986"/>
                    <a:pt x="1302" y="783"/>
                    <a:pt x="1304" y="558"/>
                  </a:cubicBezTo>
                  <a:cubicBezTo>
                    <a:pt x="1304" y="250"/>
                    <a:pt x="1054" y="0"/>
                    <a:pt x="7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9" name="Google Shape;7889;p73"/>
          <p:cNvGrpSpPr/>
          <p:nvPr/>
        </p:nvGrpSpPr>
        <p:grpSpPr>
          <a:xfrm>
            <a:off x="7063474" y="3995915"/>
            <a:ext cx="279942" cy="367384"/>
            <a:chOff x="5265152" y="3808850"/>
            <a:chExt cx="292642" cy="384052"/>
          </a:xfrm>
        </p:grpSpPr>
        <p:sp>
          <p:nvSpPr>
            <p:cNvPr id="7890" name="Google Shape;7890;p73"/>
            <p:cNvSpPr/>
            <p:nvPr/>
          </p:nvSpPr>
          <p:spPr>
            <a:xfrm>
              <a:off x="5265152" y="3808850"/>
              <a:ext cx="292642" cy="384052"/>
            </a:xfrm>
            <a:custGeom>
              <a:avLst/>
              <a:gdLst/>
              <a:ahLst/>
              <a:cxnLst/>
              <a:rect l="l" t="t" r="r" b="b"/>
              <a:pathLst>
                <a:path w="14525" h="19062" extrusionOk="0">
                  <a:moveTo>
                    <a:pt x="12103" y="1117"/>
                  </a:moveTo>
                  <a:cubicBezTo>
                    <a:pt x="12206" y="1117"/>
                    <a:pt x="12290" y="1200"/>
                    <a:pt x="12290" y="1304"/>
                  </a:cubicBezTo>
                  <a:lnTo>
                    <a:pt x="12290" y="3389"/>
                  </a:lnTo>
                  <a:lnTo>
                    <a:pt x="2238" y="3389"/>
                  </a:lnTo>
                  <a:lnTo>
                    <a:pt x="2236" y="1304"/>
                  </a:lnTo>
                  <a:cubicBezTo>
                    <a:pt x="2236" y="1200"/>
                    <a:pt x="2320" y="1117"/>
                    <a:pt x="2423" y="1117"/>
                  </a:cubicBezTo>
                  <a:close/>
                  <a:moveTo>
                    <a:pt x="11172" y="4505"/>
                  </a:moveTo>
                  <a:lnTo>
                    <a:pt x="11172" y="6680"/>
                  </a:lnTo>
                  <a:cubicBezTo>
                    <a:pt x="11171" y="7224"/>
                    <a:pt x="11386" y="7745"/>
                    <a:pt x="11771" y="8128"/>
                  </a:cubicBezTo>
                  <a:lnTo>
                    <a:pt x="13133" y="9489"/>
                  </a:lnTo>
                  <a:cubicBezTo>
                    <a:pt x="13308" y="9663"/>
                    <a:pt x="13406" y="9900"/>
                    <a:pt x="13406" y="10147"/>
                  </a:cubicBezTo>
                  <a:lnTo>
                    <a:pt x="13405" y="17014"/>
                  </a:lnTo>
                  <a:cubicBezTo>
                    <a:pt x="13405" y="17528"/>
                    <a:pt x="12988" y="17944"/>
                    <a:pt x="12475" y="17945"/>
                  </a:cubicBezTo>
                  <a:lnTo>
                    <a:pt x="2051" y="17945"/>
                  </a:lnTo>
                  <a:cubicBezTo>
                    <a:pt x="1537" y="17944"/>
                    <a:pt x="1120" y="17528"/>
                    <a:pt x="1120" y="17014"/>
                  </a:cubicBezTo>
                  <a:lnTo>
                    <a:pt x="1120" y="10147"/>
                  </a:lnTo>
                  <a:cubicBezTo>
                    <a:pt x="1119" y="9900"/>
                    <a:pt x="1217" y="9663"/>
                    <a:pt x="1392" y="9489"/>
                  </a:cubicBezTo>
                  <a:lnTo>
                    <a:pt x="2754" y="8128"/>
                  </a:lnTo>
                  <a:cubicBezTo>
                    <a:pt x="3139" y="7744"/>
                    <a:pt x="3354" y="7224"/>
                    <a:pt x="3354" y="6680"/>
                  </a:cubicBezTo>
                  <a:lnTo>
                    <a:pt x="3354" y="4505"/>
                  </a:lnTo>
                  <a:close/>
                  <a:moveTo>
                    <a:pt x="2423" y="1"/>
                  </a:moveTo>
                  <a:cubicBezTo>
                    <a:pt x="1703" y="1"/>
                    <a:pt x="1120" y="584"/>
                    <a:pt x="1120" y="1304"/>
                  </a:cubicBezTo>
                  <a:lnTo>
                    <a:pt x="1120" y="3946"/>
                  </a:lnTo>
                  <a:cubicBezTo>
                    <a:pt x="1120" y="4256"/>
                    <a:pt x="1370" y="4505"/>
                    <a:pt x="1677" y="4505"/>
                  </a:cubicBezTo>
                  <a:lnTo>
                    <a:pt x="2236" y="4505"/>
                  </a:lnTo>
                  <a:lnTo>
                    <a:pt x="2236" y="6681"/>
                  </a:lnTo>
                  <a:cubicBezTo>
                    <a:pt x="2236" y="6928"/>
                    <a:pt x="2139" y="7164"/>
                    <a:pt x="1964" y="7339"/>
                  </a:cubicBezTo>
                  <a:lnTo>
                    <a:pt x="603" y="8700"/>
                  </a:lnTo>
                  <a:cubicBezTo>
                    <a:pt x="217" y="9083"/>
                    <a:pt x="1" y="9605"/>
                    <a:pt x="2" y="10149"/>
                  </a:cubicBezTo>
                  <a:lnTo>
                    <a:pt x="2" y="17014"/>
                  </a:lnTo>
                  <a:cubicBezTo>
                    <a:pt x="4" y="18144"/>
                    <a:pt x="920" y="19060"/>
                    <a:pt x="2051" y="19062"/>
                  </a:cubicBezTo>
                  <a:lnTo>
                    <a:pt x="12475" y="19062"/>
                  </a:lnTo>
                  <a:cubicBezTo>
                    <a:pt x="13605" y="19060"/>
                    <a:pt x="14521" y="18144"/>
                    <a:pt x="14523" y="17014"/>
                  </a:cubicBezTo>
                  <a:lnTo>
                    <a:pt x="14523" y="10147"/>
                  </a:lnTo>
                  <a:cubicBezTo>
                    <a:pt x="14524" y="9605"/>
                    <a:pt x="14308" y="9083"/>
                    <a:pt x="13922" y="8700"/>
                  </a:cubicBezTo>
                  <a:lnTo>
                    <a:pt x="12562" y="7339"/>
                  </a:lnTo>
                  <a:cubicBezTo>
                    <a:pt x="12386" y="7164"/>
                    <a:pt x="12288" y="6926"/>
                    <a:pt x="12288" y="6680"/>
                  </a:cubicBezTo>
                  <a:lnTo>
                    <a:pt x="12288" y="4505"/>
                  </a:lnTo>
                  <a:lnTo>
                    <a:pt x="12847" y="4505"/>
                  </a:lnTo>
                  <a:cubicBezTo>
                    <a:pt x="13155" y="4505"/>
                    <a:pt x="13405" y="4254"/>
                    <a:pt x="13405" y="3946"/>
                  </a:cubicBezTo>
                  <a:lnTo>
                    <a:pt x="13405" y="1304"/>
                  </a:lnTo>
                  <a:cubicBezTo>
                    <a:pt x="13405" y="584"/>
                    <a:pt x="12822" y="1"/>
                    <a:pt x="121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73"/>
            <p:cNvSpPr/>
            <p:nvPr/>
          </p:nvSpPr>
          <p:spPr>
            <a:xfrm>
              <a:off x="5332687" y="3989613"/>
              <a:ext cx="157533" cy="157553"/>
            </a:xfrm>
            <a:custGeom>
              <a:avLst/>
              <a:gdLst/>
              <a:ahLst/>
              <a:cxnLst/>
              <a:rect l="l" t="t" r="r" b="b"/>
              <a:pathLst>
                <a:path w="7819" h="7820" extrusionOk="0">
                  <a:moveTo>
                    <a:pt x="4469" y="1117"/>
                  </a:moveTo>
                  <a:lnTo>
                    <a:pt x="4469" y="2794"/>
                  </a:lnTo>
                  <a:cubicBezTo>
                    <a:pt x="4469" y="3101"/>
                    <a:pt x="4719" y="3351"/>
                    <a:pt x="5027" y="3351"/>
                  </a:cubicBezTo>
                  <a:lnTo>
                    <a:pt x="6702" y="3351"/>
                  </a:lnTo>
                  <a:lnTo>
                    <a:pt x="6702" y="4467"/>
                  </a:lnTo>
                  <a:lnTo>
                    <a:pt x="5027" y="4467"/>
                  </a:lnTo>
                  <a:cubicBezTo>
                    <a:pt x="4719" y="4467"/>
                    <a:pt x="4469" y="4719"/>
                    <a:pt x="4469" y="5026"/>
                  </a:cubicBezTo>
                  <a:lnTo>
                    <a:pt x="4469" y="6702"/>
                  </a:lnTo>
                  <a:lnTo>
                    <a:pt x="3351" y="6702"/>
                  </a:lnTo>
                  <a:lnTo>
                    <a:pt x="3351" y="5026"/>
                  </a:lnTo>
                  <a:cubicBezTo>
                    <a:pt x="3351" y="4719"/>
                    <a:pt x="3102" y="4467"/>
                    <a:pt x="2794" y="4467"/>
                  </a:cubicBezTo>
                  <a:lnTo>
                    <a:pt x="1119" y="4467"/>
                  </a:lnTo>
                  <a:lnTo>
                    <a:pt x="1119" y="3351"/>
                  </a:lnTo>
                  <a:lnTo>
                    <a:pt x="2794" y="3351"/>
                  </a:lnTo>
                  <a:cubicBezTo>
                    <a:pt x="3102" y="3351"/>
                    <a:pt x="3351" y="3101"/>
                    <a:pt x="3351" y="2792"/>
                  </a:cubicBezTo>
                  <a:lnTo>
                    <a:pt x="3351" y="1117"/>
                  </a:lnTo>
                  <a:close/>
                  <a:moveTo>
                    <a:pt x="2794" y="0"/>
                  </a:moveTo>
                  <a:cubicBezTo>
                    <a:pt x="2485" y="0"/>
                    <a:pt x="2235" y="250"/>
                    <a:pt x="2235" y="559"/>
                  </a:cubicBezTo>
                  <a:lnTo>
                    <a:pt x="2235" y="2235"/>
                  </a:lnTo>
                  <a:lnTo>
                    <a:pt x="560" y="2235"/>
                  </a:lnTo>
                  <a:cubicBezTo>
                    <a:pt x="559" y="2235"/>
                    <a:pt x="558" y="2235"/>
                    <a:pt x="557" y="2235"/>
                  </a:cubicBezTo>
                  <a:cubicBezTo>
                    <a:pt x="249" y="2235"/>
                    <a:pt x="1" y="2485"/>
                    <a:pt x="1" y="2794"/>
                  </a:cubicBezTo>
                  <a:lnTo>
                    <a:pt x="1" y="5026"/>
                  </a:lnTo>
                  <a:cubicBezTo>
                    <a:pt x="1" y="5336"/>
                    <a:pt x="250" y="5585"/>
                    <a:pt x="560" y="5585"/>
                  </a:cubicBezTo>
                  <a:lnTo>
                    <a:pt x="2235" y="5585"/>
                  </a:lnTo>
                  <a:lnTo>
                    <a:pt x="2235" y="7261"/>
                  </a:lnTo>
                  <a:cubicBezTo>
                    <a:pt x="2235" y="7569"/>
                    <a:pt x="2485" y="7820"/>
                    <a:pt x="2793" y="7820"/>
                  </a:cubicBezTo>
                  <a:lnTo>
                    <a:pt x="5027" y="7820"/>
                  </a:lnTo>
                  <a:cubicBezTo>
                    <a:pt x="5335" y="7820"/>
                    <a:pt x="5586" y="7569"/>
                    <a:pt x="5586" y="7261"/>
                  </a:cubicBezTo>
                  <a:lnTo>
                    <a:pt x="5586" y="5585"/>
                  </a:lnTo>
                  <a:lnTo>
                    <a:pt x="7261" y="5585"/>
                  </a:lnTo>
                  <a:cubicBezTo>
                    <a:pt x="7569" y="5585"/>
                    <a:pt x="7819" y="5336"/>
                    <a:pt x="7819" y="5026"/>
                  </a:cubicBezTo>
                  <a:lnTo>
                    <a:pt x="7819" y="2794"/>
                  </a:lnTo>
                  <a:cubicBezTo>
                    <a:pt x="7819" y="2484"/>
                    <a:pt x="7569" y="2235"/>
                    <a:pt x="7261" y="2235"/>
                  </a:cubicBezTo>
                  <a:lnTo>
                    <a:pt x="5587" y="2235"/>
                  </a:lnTo>
                  <a:lnTo>
                    <a:pt x="5587" y="559"/>
                  </a:lnTo>
                  <a:cubicBezTo>
                    <a:pt x="5587" y="250"/>
                    <a:pt x="5336" y="0"/>
                    <a:pt x="50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2" name="Google Shape;7892;p73"/>
          <p:cNvSpPr/>
          <p:nvPr/>
        </p:nvSpPr>
        <p:spPr>
          <a:xfrm>
            <a:off x="7786740" y="4017816"/>
            <a:ext cx="367296" cy="323582"/>
          </a:xfrm>
          <a:custGeom>
            <a:avLst/>
            <a:gdLst/>
            <a:ahLst/>
            <a:cxnLst/>
            <a:rect l="l" t="t" r="r" b="b"/>
            <a:pathLst>
              <a:path w="19063" h="16792" extrusionOk="0">
                <a:moveTo>
                  <a:pt x="6144" y="1117"/>
                </a:moveTo>
                <a:cubicBezTo>
                  <a:pt x="6370" y="1117"/>
                  <a:pt x="6573" y="1253"/>
                  <a:pt x="6660" y="1463"/>
                </a:cubicBezTo>
                <a:cubicBezTo>
                  <a:pt x="6747" y="1670"/>
                  <a:pt x="6699" y="1911"/>
                  <a:pt x="6539" y="2071"/>
                </a:cubicBezTo>
                <a:cubicBezTo>
                  <a:pt x="6432" y="2178"/>
                  <a:pt x="6290" y="2235"/>
                  <a:pt x="6145" y="2235"/>
                </a:cubicBezTo>
                <a:cubicBezTo>
                  <a:pt x="6073" y="2235"/>
                  <a:pt x="6000" y="2221"/>
                  <a:pt x="5931" y="2192"/>
                </a:cubicBezTo>
                <a:cubicBezTo>
                  <a:pt x="5722" y="2105"/>
                  <a:pt x="5586" y="1902"/>
                  <a:pt x="5586" y="1676"/>
                </a:cubicBezTo>
                <a:cubicBezTo>
                  <a:pt x="5587" y="1367"/>
                  <a:pt x="5837" y="1117"/>
                  <a:pt x="6144" y="1117"/>
                </a:cubicBezTo>
                <a:close/>
                <a:moveTo>
                  <a:pt x="12883" y="1117"/>
                </a:moveTo>
                <a:cubicBezTo>
                  <a:pt x="13109" y="1117"/>
                  <a:pt x="13312" y="1253"/>
                  <a:pt x="13399" y="1463"/>
                </a:cubicBezTo>
                <a:cubicBezTo>
                  <a:pt x="13485" y="1670"/>
                  <a:pt x="13438" y="1911"/>
                  <a:pt x="13278" y="2071"/>
                </a:cubicBezTo>
                <a:cubicBezTo>
                  <a:pt x="13171" y="2178"/>
                  <a:pt x="13028" y="2235"/>
                  <a:pt x="12883" y="2235"/>
                </a:cubicBezTo>
                <a:cubicBezTo>
                  <a:pt x="12811" y="2235"/>
                  <a:pt x="12739" y="2221"/>
                  <a:pt x="12669" y="2192"/>
                </a:cubicBezTo>
                <a:cubicBezTo>
                  <a:pt x="12460" y="2105"/>
                  <a:pt x="12324" y="1902"/>
                  <a:pt x="12324" y="1676"/>
                </a:cubicBezTo>
                <a:cubicBezTo>
                  <a:pt x="12326" y="1367"/>
                  <a:pt x="12575" y="1117"/>
                  <a:pt x="12883" y="1117"/>
                </a:cubicBezTo>
                <a:close/>
                <a:moveTo>
                  <a:pt x="11303" y="2235"/>
                </a:moveTo>
                <a:cubicBezTo>
                  <a:pt x="11383" y="2458"/>
                  <a:pt x="11508" y="2661"/>
                  <a:pt x="11673" y="2833"/>
                </a:cubicBezTo>
                <a:lnTo>
                  <a:pt x="9700" y="6734"/>
                </a:lnTo>
                <a:cubicBezTo>
                  <a:pt x="9632" y="6725"/>
                  <a:pt x="9564" y="6720"/>
                  <a:pt x="9495" y="6720"/>
                </a:cubicBezTo>
                <a:cubicBezTo>
                  <a:pt x="9427" y="6720"/>
                  <a:pt x="9358" y="6725"/>
                  <a:pt x="9290" y="6734"/>
                </a:cubicBezTo>
                <a:lnTo>
                  <a:pt x="7349" y="2841"/>
                </a:lnTo>
                <a:cubicBezTo>
                  <a:pt x="7515" y="2667"/>
                  <a:pt x="7643" y="2461"/>
                  <a:pt x="7724" y="2235"/>
                </a:cubicBezTo>
                <a:close/>
                <a:moveTo>
                  <a:pt x="5732" y="3299"/>
                </a:moveTo>
                <a:cubicBezTo>
                  <a:pt x="5866" y="3334"/>
                  <a:pt x="6003" y="3351"/>
                  <a:pt x="6141" y="3351"/>
                </a:cubicBezTo>
                <a:cubicBezTo>
                  <a:pt x="6210" y="3351"/>
                  <a:pt x="6280" y="3347"/>
                  <a:pt x="6349" y="3338"/>
                </a:cubicBezTo>
                <a:lnTo>
                  <a:pt x="8291" y="7233"/>
                </a:lnTo>
                <a:cubicBezTo>
                  <a:pt x="8123" y="7405"/>
                  <a:pt x="7996" y="7611"/>
                  <a:pt x="7915" y="7838"/>
                </a:cubicBezTo>
                <a:lnTo>
                  <a:pt x="3250" y="7838"/>
                </a:lnTo>
                <a:cubicBezTo>
                  <a:pt x="3190" y="7678"/>
                  <a:pt x="3108" y="7527"/>
                  <a:pt x="3003" y="7393"/>
                </a:cubicBezTo>
                <a:lnTo>
                  <a:pt x="5732" y="3299"/>
                </a:lnTo>
                <a:close/>
                <a:moveTo>
                  <a:pt x="13294" y="3299"/>
                </a:moveTo>
                <a:lnTo>
                  <a:pt x="16028" y="7400"/>
                </a:lnTo>
                <a:cubicBezTo>
                  <a:pt x="15932" y="7535"/>
                  <a:pt x="15856" y="7681"/>
                  <a:pt x="15802" y="7838"/>
                </a:cubicBezTo>
                <a:lnTo>
                  <a:pt x="11075" y="7838"/>
                </a:lnTo>
                <a:cubicBezTo>
                  <a:pt x="10994" y="7611"/>
                  <a:pt x="10866" y="7405"/>
                  <a:pt x="10700" y="7233"/>
                </a:cubicBezTo>
                <a:lnTo>
                  <a:pt x="12669" y="3337"/>
                </a:lnTo>
                <a:cubicBezTo>
                  <a:pt x="12741" y="3346"/>
                  <a:pt x="12813" y="3351"/>
                  <a:pt x="12885" y="3351"/>
                </a:cubicBezTo>
                <a:cubicBezTo>
                  <a:pt x="13022" y="3351"/>
                  <a:pt x="13160" y="3334"/>
                  <a:pt x="13294" y="3299"/>
                </a:cubicBezTo>
                <a:close/>
                <a:moveTo>
                  <a:pt x="17383" y="7817"/>
                </a:moveTo>
                <a:cubicBezTo>
                  <a:pt x="17670" y="7817"/>
                  <a:pt x="17947" y="8041"/>
                  <a:pt x="17947" y="8378"/>
                </a:cubicBezTo>
                <a:cubicBezTo>
                  <a:pt x="17945" y="8685"/>
                  <a:pt x="17695" y="8935"/>
                  <a:pt x="17388" y="8935"/>
                </a:cubicBezTo>
                <a:cubicBezTo>
                  <a:pt x="16890" y="8935"/>
                  <a:pt x="16640" y="8334"/>
                  <a:pt x="16993" y="7982"/>
                </a:cubicBezTo>
                <a:cubicBezTo>
                  <a:pt x="17106" y="7868"/>
                  <a:pt x="17246" y="7817"/>
                  <a:pt x="17383" y="7817"/>
                </a:cubicBezTo>
                <a:close/>
                <a:moveTo>
                  <a:pt x="9499" y="7836"/>
                </a:moveTo>
                <a:cubicBezTo>
                  <a:pt x="9636" y="7836"/>
                  <a:pt x="9776" y="7887"/>
                  <a:pt x="9890" y="8001"/>
                </a:cubicBezTo>
                <a:cubicBezTo>
                  <a:pt x="10050" y="8161"/>
                  <a:pt x="10097" y="8400"/>
                  <a:pt x="10011" y="8609"/>
                </a:cubicBezTo>
                <a:cubicBezTo>
                  <a:pt x="9924" y="8818"/>
                  <a:pt x="9721" y="8954"/>
                  <a:pt x="9495" y="8954"/>
                </a:cubicBezTo>
                <a:cubicBezTo>
                  <a:pt x="9186" y="8953"/>
                  <a:pt x="8936" y="8703"/>
                  <a:pt x="8936" y="8396"/>
                </a:cubicBezTo>
                <a:cubicBezTo>
                  <a:pt x="8936" y="8059"/>
                  <a:pt x="9212" y="7836"/>
                  <a:pt x="9499" y="7836"/>
                </a:cubicBezTo>
                <a:close/>
                <a:moveTo>
                  <a:pt x="1682" y="7855"/>
                </a:moveTo>
                <a:cubicBezTo>
                  <a:pt x="1819" y="7855"/>
                  <a:pt x="1959" y="7906"/>
                  <a:pt x="2072" y="8019"/>
                </a:cubicBezTo>
                <a:cubicBezTo>
                  <a:pt x="2232" y="8179"/>
                  <a:pt x="2280" y="8419"/>
                  <a:pt x="2193" y="8629"/>
                </a:cubicBezTo>
                <a:cubicBezTo>
                  <a:pt x="2108" y="8836"/>
                  <a:pt x="1903" y="8972"/>
                  <a:pt x="1677" y="8972"/>
                </a:cubicBezTo>
                <a:cubicBezTo>
                  <a:pt x="1370" y="8972"/>
                  <a:pt x="1120" y="8723"/>
                  <a:pt x="1118" y="8415"/>
                </a:cubicBezTo>
                <a:cubicBezTo>
                  <a:pt x="1118" y="8078"/>
                  <a:pt x="1395" y="7855"/>
                  <a:pt x="1682" y="7855"/>
                </a:cubicBezTo>
                <a:close/>
                <a:moveTo>
                  <a:pt x="7915" y="8954"/>
                </a:moveTo>
                <a:cubicBezTo>
                  <a:pt x="7996" y="9180"/>
                  <a:pt x="8123" y="9386"/>
                  <a:pt x="8291" y="9558"/>
                </a:cubicBezTo>
                <a:lnTo>
                  <a:pt x="6349" y="13453"/>
                </a:lnTo>
                <a:cubicBezTo>
                  <a:pt x="6281" y="13445"/>
                  <a:pt x="6213" y="13440"/>
                  <a:pt x="6145" y="13440"/>
                </a:cubicBezTo>
                <a:cubicBezTo>
                  <a:pt x="6008" y="13440"/>
                  <a:pt x="5870" y="13457"/>
                  <a:pt x="5736" y="13490"/>
                </a:cubicBezTo>
                <a:lnTo>
                  <a:pt x="3028" y="9404"/>
                </a:lnTo>
                <a:cubicBezTo>
                  <a:pt x="3129" y="9267"/>
                  <a:pt x="3208" y="9114"/>
                  <a:pt x="3263" y="8954"/>
                </a:cubicBezTo>
                <a:close/>
                <a:moveTo>
                  <a:pt x="15815" y="8954"/>
                </a:moveTo>
                <a:cubicBezTo>
                  <a:pt x="15868" y="9098"/>
                  <a:pt x="15941" y="9234"/>
                  <a:pt x="16031" y="9358"/>
                </a:cubicBezTo>
                <a:lnTo>
                  <a:pt x="13290" y="13490"/>
                </a:lnTo>
                <a:cubicBezTo>
                  <a:pt x="13158" y="13457"/>
                  <a:pt x="13022" y="13440"/>
                  <a:pt x="12886" y="13440"/>
                </a:cubicBezTo>
                <a:cubicBezTo>
                  <a:pt x="12814" y="13440"/>
                  <a:pt x="12742" y="13445"/>
                  <a:pt x="12671" y="13454"/>
                </a:cubicBezTo>
                <a:lnTo>
                  <a:pt x="10704" y="9554"/>
                </a:lnTo>
                <a:cubicBezTo>
                  <a:pt x="10869" y="9382"/>
                  <a:pt x="10994" y="9177"/>
                  <a:pt x="11075" y="8954"/>
                </a:cubicBezTo>
                <a:close/>
                <a:moveTo>
                  <a:pt x="9709" y="10059"/>
                </a:moveTo>
                <a:lnTo>
                  <a:pt x="11674" y="13960"/>
                </a:lnTo>
                <a:cubicBezTo>
                  <a:pt x="11510" y="14130"/>
                  <a:pt x="11384" y="14335"/>
                  <a:pt x="11305" y="14559"/>
                </a:cubicBezTo>
                <a:lnTo>
                  <a:pt x="7724" y="14559"/>
                </a:lnTo>
                <a:cubicBezTo>
                  <a:pt x="7645" y="14332"/>
                  <a:pt x="7516" y="14125"/>
                  <a:pt x="7349" y="13954"/>
                </a:cubicBezTo>
                <a:lnTo>
                  <a:pt x="7349" y="13952"/>
                </a:lnTo>
                <a:lnTo>
                  <a:pt x="9292" y="10059"/>
                </a:lnTo>
                <a:cubicBezTo>
                  <a:pt x="9361" y="10067"/>
                  <a:pt x="9430" y="10071"/>
                  <a:pt x="9500" y="10071"/>
                </a:cubicBezTo>
                <a:cubicBezTo>
                  <a:pt x="9569" y="10071"/>
                  <a:pt x="9639" y="10067"/>
                  <a:pt x="9709" y="10059"/>
                </a:cubicBezTo>
                <a:close/>
                <a:moveTo>
                  <a:pt x="6140" y="14556"/>
                </a:moveTo>
                <a:cubicBezTo>
                  <a:pt x="6427" y="14556"/>
                  <a:pt x="6703" y="14779"/>
                  <a:pt x="6703" y="15116"/>
                </a:cubicBezTo>
                <a:cubicBezTo>
                  <a:pt x="6702" y="15424"/>
                  <a:pt x="6452" y="15674"/>
                  <a:pt x="6144" y="15674"/>
                </a:cubicBezTo>
                <a:cubicBezTo>
                  <a:pt x="5647" y="15674"/>
                  <a:pt x="5397" y="15073"/>
                  <a:pt x="5750" y="14720"/>
                </a:cubicBezTo>
                <a:cubicBezTo>
                  <a:pt x="5863" y="14607"/>
                  <a:pt x="6003" y="14556"/>
                  <a:pt x="6140" y="14556"/>
                </a:cubicBezTo>
                <a:close/>
                <a:moveTo>
                  <a:pt x="12879" y="14556"/>
                </a:moveTo>
                <a:cubicBezTo>
                  <a:pt x="13166" y="14556"/>
                  <a:pt x="13442" y="14779"/>
                  <a:pt x="13442" y="15116"/>
                </a:cubicBezTo>
                <a:cubicBezTo>
                  <a:pt x="13441" y="15424"/>
                  <a:pt x="13191" y="15674"/>
                  <a:pt x="12883" y="15674"/>
                </a:cubicBezTo>
                <a:cubicBezTo>
                  <a:pt x="12385" y="15674"/>
                  <a:pt x="12136" y="15073"/>
                  <a:pt x="12489" y="14720"/>
                </a:cubicBezTo>
                <a:cubicBezTo>
                  <a:pt x="12602" y="14607"/>
                  <a:pt x="12742" y="14556"/>
                  <a:pt x="12879" y="14556"/>
                </a:cubicBezTo>
                <a:close/>
                <a:moveTo>
                  <a:pt x="6144" y="1"/>
                </a:moveTo>
                <a:cubicBezTo>
                  <a:pt x="4765" y="1"/>
                  <a:pt x="3979" y="1582"/>
                  <a:pt x="4804" y="2679"/>
                </a:cubicBezTo>
                <a:lnTo>
                  <a:pt x="2066" y="6786"/>
                </a:lnTo>
                <a:cubicBezTo>
                  <a:pt x="1933" y="6754"/>
                  <a:pt x="1801" y="6739"/>
                  <a:pt x="1672" y="6739"/>
                </a:cubicBezTo>
                <a:cubicBezTo>
                  <a:pt x="771" y="6739"/>
                  <a:pt x="1" y="7475"/>
                  <a:pt x="1" y="8415"/>
                </a:cubicBezTo>
                <a:cubicBezTo>
                  <a:pt x="1" y="9359"/>
                  <a:pt x="775" y="10090"/>
                  <a:pt x="1673" y="10090"/>
                </a:cubicBezTo>
                <a:cubicBezTo>
                  <a:pt x="1815" y="10090"/>
                  <a:pt x="1960" y="10072"/>
                  <a:pt x="2105" y="10034"/>
                </a:cubicBezTo>
                <a:lnTo>
                  <a:pt x="4807" y="14109"/>
                </a:lnTo>
                <a:cubicBezTo>
                  <a:pt x="3977" y="15206"/>
                  <a:pt x="4764" y="16792"/>
                  <a:pt x="6144" y="16792"/>
                </a:cubicBezTo>
                <a:cubicBezTo>
                  <a:pt x="6854" y="16790"/>
                  <a:pt x="7487" y="16343"/>
                  <a:pt x="7724" y="15674"/>
                </a:cubicBezTo>
                <a:lnTo>
                  <a:pt x="11303" y="15674"/>
                </a:lnTo>
                <a:cubicBezTo>
                  <a:pt x="11541" y="16343"/>
                  <a:pt x="12173" y="16790"/>
                  <a:pt x="12883" y="16792"/>
                </a:cubicBezTo>
                <a:cubicBezTo>
                  <a:pt x="14263" y="16792"/>
                  <a:pt x="15050" y="15206"/>
                  <a:pt x="14221" y="14109"/>
                </a:cubicBezTo>
                <a:lnTo>
                  <a:pt x="16948" y="9993"/>
                </a:lnTo>
                <a:cubicBezTo>
                  <a:pt x="17097" y="10034"/>
                  <a:pt x="17246" y="10053"/>
                  <a:pt x="17391" y="10053"/>
                </a:cubicBezTo>
                <a:cubicBezTo>
                  <a:pt x="18288" y="10053"/>
                  <a:pt x="19063" y="9322"/>
                  <a:pt x="19063" y="8378"/>
                </a:cubicBezTo>
                <a:cubicBezTo>
                  <a:pt x="19063" y="7434"/>
                  <a:pt x="18287" y="6701"/>
                  <a:pt x="17390" y="6701"/>
                </a:cubicBezTo>
                <a:cubicBezTo>
                  <a:pt x="17244" y="6701"/>
                  <a:pt x="17095" y="6721"/>
                  <a:pt x="16945" y="6762"/>
                </a:cubicBezTo>
                <a:lnTo>
                  <a:pt x="16945" y="6762"/>
                </a:lnTo>
                <a:lnTo>
                  <a:pt x="14224" y="2679"/>
                </a:lnTo>
                <a:cubicBezTo>
                  <a:pt x="15046" y="1584"/>
                  <a:pt x="14264" y="1"/>
                  <a:pt x="12883" y="1"/>
                </a:cubicBezTo>
                <a:cubicBezTo>
                  <a:pt x="12173" y="1"/>
                  <a:pt x="11541" y="448"/>
                  <a:pt x="11303" y="1117"/>
                </a:cubicBezTo>
                <a:lnTo>
                  <a:pt x="7724" y="1117"/>
                </a:lnTo>
                <a:cubicBezTo>
                  <a:pt x="7487" y="448"/>
                  <a:pt x="6854" y="1"/>
                  <a:pt x="61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3" name="Google Shape;7893;p73"/>
          <p:cNvSpPr/>
          <p:nvPr/>
        </p:nvSpPr>
        <p:spPr>
          <a:xfrm>
            <a:off x="1017111" y="1748599"/>
            <a:ext cx="316083" cy="367344"/>
          </a:xfrm>
          <a:custGeom>
            <a:avLst/>
            <a:gdLst/>
            <a:ahLst/>
            <a:cxnLst/>
            <a:rect l="l" t="t" r="r" b="b"/>
            <a:pathLst>
              <a:path w="16405" h="19063" extrusionOk="0">
                <a:moveTo>
                  <a:pt x="12663" y="1347"/>
                </a:moveTo>
                <a:lnTo>
                  <a:pt x="13451" y="2130"/>
                </a:lnTo>
                <a:lnTo>
                  <a:pt x="12663" y="2918"/>
                </a:lnTo>
                <a:lnTo>
                  <a:pt x="11874" y="2130"/>
                </a:lnTo>
                <a:lnTo>
                  <a:pt x="12663" y="1347"/>
                </a:lnTo>
                <a:close/>
                <a:moveTo>
                  <a:pt x="10293" y="2129"/>
                </a:moveTo>
                <a:lnTo>
                  <a:pt x="12663" y="4497"/>
                </a:lnTo>
                <a:lnTo>
                  <a:pt x="8713" y="8446"/>
                </a:lnTo>
                <a:lnTo>
                  <a:pt x="6345" y="6077"/>
                </a:lnTo>
                <a:lnTo>
                  <a:pt x="10293" y="2129"/>
                </a:lnTo>
                <a:close/>
                <a:moveTo>
                  <a:pt x="6345" y="7657"/>
                </a:moveTo>
                <a:lnTo>
                  <a:pt x="7134" y="8446"/>
                </a:lnTo>
                <a:lnTo>
                  <a:pt x="6345" y="9236"/>
                </a:lnTo>
                <a:lnTo>
                  <a:pt x="5556" y="8446"/>
                </a:lnTo>
                <a:lnTo>
                  <a:pt x="6345" y="7657"/>
                </a:lnTo>
                <a:close/>
                <a:moveTo>
                  <a:pt x="3649" y="12287"/>
                </a:moveTo>
                <a:cubicBezTo>
                  <a:pt x="3959" y="13170"/>
                  <a:pt x="4511" y="13947"/>
                  <a:pt x="5243" y="14533"/>
                </a:cubicBezTo>
                <a:cubicBezTo>
                  <a:pt x="4959" y="14777"/>
                  <a:pt x="4711" y="15060"/>
                  <a:pt x="4506" y="15373"/>
                </a:cubicBezTo>
                <a:cubicBezTo>
                  <a:pt x="3528" y="14578"/>
                  <a:pt x="2819" y="13500"/>
                  <a:pt x="2475" y="12287"/>
                </a:cubicBezTo>
                <a:close/>
                <a:moveTo>
                  <a:pt x="12599" y="6140"/>
                </a:moveTo>
                <a:cubicBezTo>
                  <a:pt x="15318" y="8697"/>
                  <a:pt x="15125" y="13049"/>
                  <a:pt x="12270" y="15377"/>
                </a:cubicBezTo>
                <a:cubicBezTo>
                  <a:pt x="12064" y="15060"/>
                  <a:pt x="11813" y="14775"/>
                  <a:pt x="11526" y="14528"/>
                </a:cubicBezTo>
                <a:cubicBezTo>
                  <a:pt x="13944" y="12584"/>
                  <a:pt x="14034" y="9002"/>
                  <a:pt x="11809" y="6930"/>
                </a:cubicBezTo>
                <a:lnTo>
                  <a:pt x="12599" y="6140"/>
                </a:lnTo>
                <a:close/>
                <a:moveTo>
                  <a:pt x="8382" y="14521"/>
                </a:moveTo>
                <a:cubicBezTo>
                  <a:pt x="9387" y="14521"/>
                  <a:pt x="10393" y="14892"/>
                  <a:pt x="11066" y="15637"/>
                </a:cubicBezTo>
                <a:lnTo>
                  <a:pt x="5705" y="15637"/>
                </a:lnTo>
                <a:cubicBezTo>
                  <a:pt x="6371" y="14894"/>
                  <a:pt x="7376" y="14521"/>
                  <a:pt x="8382" y="14521"/>
                </a:cubicBezTo>
                <a:close/>
                <a:moveTo>
                  <a:pt x="14530" y="16754"/>
                </a:moveTo>
                <a:lnTo>
                  <a:pt x="14530" y="17946"/>
                </a:lnTo>
                <a:lnTo>
                  <a:pt x="2245" y="17946"/>
                </a:lnTo>
                <a:lnTo>
                  <a:pt x="2245" y="16754"/>
                </a:lnTo>
                <a:close/>
                <a:moveTo>
                  <a:pt x="12663" y="1"/>
                </a:moveTo>
                <a:cubicBezTo>
                  <a:pt x="12520" y="1"/>
                  <a:pt x="12378" y="55"/>
                  <a:pt x="12269" y="163"/>
                </a:cubicBezTo>
                <a:lnTo>
                  <a:pt x="11084" y="1340"/>
                </a:lnTo>
                <a:cubicBezTo>
                  <a:pt x="10688" y="943"/>
                  <a:pt x="10585" y="779"/>
                  <a:pt x="10293" y="779"/>
                </a:cubicBezTo>
                <a:cubicBezTo>
                  <a:pt x="10145" y="779"/>
                  <a:pt x="10003" y="839"/>
                  <a:pt x="9899" y="943"/>
                </a:cubicBezTo>
                <a:lnTo>
                  <a:pt x="5161" y="5683"/>
                </a:lnTo>
                <a:cubicBezTo>
                  <a:pt x="4943" y="5901"/>
                  <a:pt x="4943" y="6253"/>
                  <a:pt x="5161" y="6472"/>
                </a:cubicBezTo>
                <a:lnTo>
                  <a:pt x="5556" y="6868"/>
                </a:lnTo>
                <a:lnTo>
                  <a:pt x="4372" y="8051"/>
                </a:lnTo>
                <a:cubicBezTo>
                  <a:pt x="4154" y="8269"/>
                  <a:pt x="4154" y="8624"/>
                  <a:pt x="4372" y="8842"/>
                </a:cubicBezTo>
                <a:lnTo>
                  <a:pt x="5950" y="10422"/>
                </a:lnTo>
                <a:cubicBezTo>
                  <a:pt x="6059" y="10530"/>
                  <a:pt x="6202" y="10584"/>
                  <a:pt x="6345" y="10584"/>
                </a:cubicBezTo>
                <a:cubicBezTo>
                  <a:pt x="6489" y="10584"/>
                  <a:pt x="6632" y="10530"/>
                  <a:pt x="6741" y="10422"/>
                </a:cubicBezTo>
                <a:lnTo>
                  <a:pt x="7926" y="9236"/>
                </a:lnTo>
                <a:lnTo>
                  <a:pt x="8320" y="9631"/>
                </a:lnTo>
                <a:cubicBezTo>
                  <a:pt x="8429" y="9740"/>
                  <a:pt x="8572" y="9795"/>
                  <a:pt x="8715" y="9795"/>
                </a:cubicBezTo>
                <a:cubicBezTo>
                  <a:pt x="8858" y="9795"/>
                  <a:pt x="9000" y="9740"/>
                  <a:pt x="9109" y="9631"/>
                </a:cubicBezTo>
                <a:lnTo>
                  <a:pt x="11019" y="7721"/>
                </a:lnTo>
                <a:lnTo>
                  <a:pt x="11019" y="7721"/>
                </a:lnTo>
                <a:cubicBezTo>
                  <a:pt x="12883" y="9420"/>
                  <a:pt x="12696" y="12453"/>
                  <a:pt x="10526" y="13878"/>
                </a:cubicBezTo>
                <a:cubicBezTo>
                  <a:pt x="9862" y="13561"/>
                  <a:pt x="9125" y="13403"/>
                  <a:pt x="8388" y="13403"/>
                </a:cubicBezTo>
                <a:cubicBezTo>
                  <a:pt x="7649" y="13403"/>
                  <a:pt x="6910" y="13562"/>
                  <a:pt x="6245" y="13880"/>
                </a:cubicBezTo>
                <a:cubicBezTo>
                  <a:pt x="5644" y="13487"/>
                  <a:pt x="5163" y="12935"/>
                  <a:pt x="4855" y="12287"/>
                </a:cubicBezTo>
                <a:lnTo>
                  <a:pt x="5334" y="12287"/>
                </a:lnTo>
                <a:cubicBezTo>
                  <a:pt x="5639" y="12281"/>
                  <a:pt x="5883" y="12033"/>
                  <a:pt x="5883" y="11728"/>
                </a:cubicBezTo>
                <a:cubicBezTo>
                  <a:pt x="5883" y="11424"/>
                  <a:pt x="5639" y="11175"/>
                  <a:pt x="5334" y="11170"/>
                </a:cubicBezTo>
                <a:lnTo>
                  <a:pt x="570" y="11170"/>
                </a:lnTo>
                <a:cubicBezTo>
                  <a:pt x="566" y="11170"/>
                  <a:pt x="563" y="11170"/>
                  <a:pt x="559" y="11170"/>
                </a:cubicBezTo>
                <a:cubicBezTo>
                  <a:pt x="252" y="11170"/>
                  <a:pt x="1" y="11419"/>
                  <a:pt x="1" y="11728"/>
                </a:cubicBezTo>
                <a:cubicBezTo>
                  <a:pt x="1" y="12036"/>
                  <a:pt x="252" y="12287"/>
                  <a:pt x="559" y="12287"/>
                </a:cubicBezTo>
                <a:cubicBezTo>
                  <a:pt x="563" y="12287"/>
                  <a:pt x="566" y="12287"/>
                  <a:pt x="570" y="12287"/>
                </a:cubicBezTo>
                <a:lnTo>
                  <a:pt x="1323" y="12287"/>
                </a:lnTo>
                <a:cubicBezTo>
                  <a:pt x="1619" y="13547"/>
                  <a:pt x="2250" y="14705"/>
                  <a:pt x="3148" y="15637"/>
                </a:cubicBezTo>
                <a:lnTo>
                  <a:pt x="1686" y="15637"/>
                </a:lnTo>
                <a:cubicBezTo>
                  <a:pt x="1378" y="15637"/>
                  <a:pt x="1127" y="15887"/>
                  <a:pt x="1127" y="16196"/>
                </a:cubicBezTo>
                <a:lnTo>
                  <a:pt x="1127" y="18504"/>
                </a:lnTo>
                <a:cubicBezTo>
                  <a:pt x="1127" y="18812"/>
                  <a:pt x="1378" y="19063"/>
                  <a:pt x="1686" y="19063"/>
                </a:cubicBezTo>
                <a:lnTo>
                  <a:pt x="15089" y="19063"/>
                </a:lnTo>
                <a:cubicBezTo>
                  <a:pt x="15397" y="19063"/>
                  <a:pt x="15648" y="18812"/>
                  <a:pt x="15648" y="18504"/>
                </a:cubicBezTo>
                <a:lnTo>
                  <a:pt x="15648" y="16196"/>
                </a:lnTo>
                <a:cubicBezTo>
                  <a:pt x="15648" y="15887"/>
                  <a:pt x="15397" y="15637"/>
                  <a:pt x="15089" y="15637"/>
                </a:cubicBezTo>
                <a:lnTo>
                  <a:pt x="13632" y="15637"/>
                </a:lnTo>
                <a:cubicBezTo>
                  <a:pt x="16404" y="12743"/>
                  <a:pt x="16309" y="8122"/>
                  <a:pt x="13390" y="5351"/>
                </a:cubicBezTo>
                <a:lnTo>
                  <a:pt x="13847" y="4893"/>
                </a:lnTo>
                <a:cubicBezTo>
                  <a:pt x="14065" y="4675"/>
                  <a:pt x="14065" y="4321"/>
                  <a:pt x="13847" y="4103"/>
                </a:cubicBezTo>
                <a:lnTo>
                  <a:pt x="13453" y="3708"/>
                </a:lnTo>
                <a:lnTo>
                  <a:pt x="14638" y="2523"/>
                </a:lnTo>
                <a:cubicBezTo>
                  <a:pt x="14856" y="2305"/>
                  <a:pt x="14854" y="1951"/>
                  <a:pt x="14636" y="1733"/>
                </a:cubicBezTo>
                <a:lnTo>
                  <a:pt x="13056" y="163"/>
                </a:lnTo>
                <a:cubicBezTo>
                  <a:pt x="12947" y="55"/>
                  <a:pt x="12805" y="1"/>
                  <a:pt x="1266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8" name="Google Shape;7898;p74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Goals &amp; results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899" name="Google Shape;7899;p7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7900" name="Google Shape;7900;p74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7901" name="Google Shape;7901;p74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2" name="Google Shape;7902;p74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3" name="Google Shape;7903;p74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04" name="Google Shape;7904;p74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05" name="Google Shape;7905;p74"/>
          <p:cNvSpPr/>
          <p:nvPr/>
        </p:nvSpPr>
        <p:spPr>
          <a:xfrm>
            <a:off x="1756843" y="1765774"/>
            <a:ext cx="354827" cy="354849"/>
          </a:xfrm>
          <a:custGeom>
            <a:avLst/>
            <a:gdLst/>
            <a:ahLst/>
            <a:cxnLst/>
            <a:rect l="l" t="t" r="r" b="b"/>
            <a:pathLst>
              <a:path w="16412" h="16413" extrusionOk="0">
                <a:moveTo>
                  <a:pt x="8205" y="6796"/>
                </a:moveTo>
                <a:cubicBezTo>
                  <a:pt x="8456" y="6796"/>
                  <a:pt x="8702" y="6894"/>
                  <a:pt x="8885" y="7077"/>
                </a:cubicBezTo>
                <a:cubicBezTo>
                  <a:pt x="9161" y="7352"/>
                  <a:pt x="9243" y="7767"/>
                  <a:pt x="9095" y="8126"/>
                </a:cubicBezTo>
                <a:cubicBezTo>
                  <a:pt x="8945" y="8484"/>
                  <a:pt x="8595" y="8719"/>
                  <a:pt x="8206" y="8719"/>
                </a:cubicBezTo>
                <a:cubicBezTo>
                  <a:pt x="7676" y="8719"/>
                  <a:pt x="7245" y="8288"/>
                  <a:pt x="7245" y="7758"/>
                </a:cubicBezTo>
                <a:cubicBezTo>
                  <a:pt x="7245" y="7368"/>
                  <a:pt x="7478" y="7018"/>
                  <a:pt x="7838" y="6869"/>
                </a:cubicBezTo>
                <a:cubicBezTo>
                  <a:pt x="7957" y="6820"/>
                  <a:pt x="8082" y="6796"/>
                  <a:pt x="8205" y="6796"/>
                </a:cubicBezTo>
                <a:close/>
                <a:moveTo>
                  <a:pt x="8206" y="9676"/>
                </a:moveTo>
                <a:cubicBezTo>
                  <a:pt x="9297" y="9676"/>
                  <a:pt x="10202" y="10517"/>
                  <a:pt x="10284" y="11604"/>
                </a:cubicBezTo>
                <a:lnTo>
                  <a:pt x="6129" y="11604"/>
                </a:lnTo>
                <a:cubicBezTo>
                  <a:pt x="6210" y="10517"/>
                  <a:pt x="7116" y="9676"/>
                  <a:pt x="8206" y="9676"/>
                </a:cubicBezTo>
                <a:close/>
                <a:moveTo>
                  <a:pt x="15451" y="8046"/>
                </a:moveTo>
                <a:lnTo>
                  <a:pt x="15451" y="15449"/>
                </a:lnTo>
                <a:lnTo>
                  <a:pt x="11571" y="15449"/>
                </a:lnTo>
                <a:lnTo>
                  <a:pt x="11571" y="14489"/>
                </a:lnTo>
                <a:lnTo>
                  <a:pt x="14008" y="14489"/>
                </a:lnTo>
                <a:cubicBezTo>
                  <a:pt x="14273" y="14489"/>
                  <a:pt x="14488" y="14273"/>
                  <a:pt x="14488" y="14008"/>
                </a:cubicBezTo>
                <a:lnTo>
                  <a:pt x="14488" y="8046"/>
                </a:lnTo>
                <a:close/>
                <a:moveTo>
                  <a:pt x="7256" y="1"/>
                </a:moveTo>
                <a:cubicBezTo>
                  <a:pt x="7252" y="1"/>
                  <a:pt x="7249" y="1"/>
                  <a:pt x="7245" y="1"/>
                </a:cubicBezTo>
                <a:lnTo>
                  <a:pt x="482" y="1"/>
                </a:lnTo>
                <a:cubicBezTo>
                  <a:pt x="216" y="1"/>
                  <a:pt x="0" y="216"/>
                  <a:pt x="0" y="483"/>
                </a:cubicBezTo>
                <a:lnTo>
                  <a:pt x="0" y="15933"/>
                </a:lnTo>
                <a:cubicBezTo>
                  <a:pt x="0" y="16198"/>
                  <a:pt x="216" y="16413"/>
                  <a:pt x="481" y="16413"/>
                </a:cubicBezTo>
                <a:lnTo>
                  <a:pt x="15931" y="16413"/>
                </a:lnTo>
                <a:cubicBezTo>
                  <a:pt x="16196" y="16413"/>
                  <a:pt x="16411" y="16198"/>
                  <a:pt x="16411" y="15933"/>
                </a:cubicBezTo>
                <a:lnTo>
                  <a:pt x="16411" y="483"/>
                </a:lnTo>
                <a:cubicBezTo>
                  <a:pt x="16411" y="216"/>
                  <a:pt x="16196" y="1"/>
                  <a:pt x="15931" y="1"/>
                </a:cubicBezTo>
                <a:lnTo>
                  <a:pt x="9168" y="1"/>
                </a:lnTo>
                <a:cubicBezTo>
                  <a:pt x="8906" y="5"/>
                  <a:pt x="8696" y="219"/>
                  <a:pt x="8696" y="481"/>
                </a:cubicBezTo>
                <a:cubicBezTo>
                  <a:pt x="8696" y="743"/>
                  <a:pt x="8906" y="957"/>
                  <a:pt x="9168" y="963"/>
                </a:cubicBezTo>
                <a:lnTo>
                  <a:pt x="15451" y="963"/>
                </a:lnTo>
                <a:lnTo>
                  <a:pt x="15451" y="7084"/>
                </a:lnTo>
                <a:lnTo>
                  <a:pt x="14490" y="7084"/>
                </a:lnTo>
                <a:lnTo>
                  <a:pt x="14490" y="6283"/>
                </a:lnTo>
                <a:cubicBezTo>
                  <a:pt x="14494" y="6014"/>
                  <a:pt x="14277" y="5793"/>
                  <a:pt x="14008" y="5793"/>
                </a:cubicBezTo>
                <a:cubicBezTo>
                  <a:pt x="13739" y="5793"/>
                  <a:pt x="13522" y="6014"/>
                  <a:pt x="13528" y="6283"/>
                </a:cubicBezTo>
                <a:lnTo>
                  <a:pt x="13528" y="9969"/>
                </a:lnTo>
                <a:lnTo>
                  <a:pt x="12566" y="9969"/>
                </a:lnTo>
                <a:lnTo>
                  <a:pt x="12566" y="9168"/>
                </a:lnTo>
                <a:cubicBezTo>
                  <a:pt x="12561" y="8906"/>
                  <a:pt x="12347" y="8697"/>
                  <a:pt x="12085" y="8697"/>
                </a:cubicBezTo>
                <a:cubicBezTo>
                  <a:pt x="11823" y="8697"/>
                  <a:pt x="11609" y="8906"/>
                  <a:pt x="11605" y="9168"/>
                </a:cubicBezTo>
                <a:lnTo>
                  <a:pt x="11605" y="11604"/>
                </a:lnTo>
                <a:lnTo>
                  <a:pt x="11248" y="11604"/>
                </a:lnTo>
                <a:cubicBezTo>
                  <a:pt x="11190" y="10529"/>
                  <a:pt x="10569" y="9564"/>
                  <a:pt x="9615" y="9066"/>
                </a:cubicBezTo>
                <a:cubicBezTo>
                  <a:pt x="10136" y="8505"/>
                  <a:pt x="10275" y="7689"/>
                  <a:pt x="9969" y="6988"/>
                </a:cubicBezTo>
                <a:cubicBezTo>
                  <a:pt x="9664" y="6286"/>
                  <a:pt x="8972" y="5832"/>
                  <a:pt x="8207" y="5832"/>
                </a:cubicBezTo>
                <a:cubicBezTo>
                  <a:pt x="7441" y="5832"/>
                  <a:pt x="6750" y="6286"/>
                  <a:pt x="6444" y="6988"/>
                </a:cubicBezTo>
                <a:cubicBezTo>
                  <a:pt x="6138" y="7689"/>
                  <a:pt x="6277" y="8505"/>
                  <a:pt x="6798" y="9066"/>
                </a:cubicBezTo>
                <a:cubicBezTo>
                  <a:pt x="5844" y="9564"/>
                  <a:pt x="5224" y="10529"/>
                  <a:pt x="5166" y="11604"/>
                </a:cubicBezTo>
                <a:lnTo>
                  <a:pt x="4810" y="11604"/>
                </a:lnTo>
                <a:lnTo>
                  <a:pt x="4810" y="7565"/>
                </a:lnTo>
                <a:cubicBezTo>
                  <a:pt x="4804" y="7302"/>
                  <a:pt x="4590" y="7093"/>
                  <a:pt x="4328" y="7093"/>
                </a:cubicBezTo>
                <a:cubicBezTo>
                  <a:pt x="4066" y="7093"/>
                  <a:pt x="3852" y="7302"/>
                  <a:pt x="3848" y="7565"/>
                </a:cubicBezTo>
                <a:lnTo>
                  <a:pt x="3848" y="12084"/>
                </a:lnTo>
                <a:cubicBezTo>
                  <a:pt x="3848" y="12350"/>
                  <a:pt x="4063" y="12566"/>
                  <a:pt x="4328" y="12566"/>
                </a:cubicBezTo>
                <a:lnTo>
                  <a:pt x="12085" y="12566"/>
                </a:lnTo>
                <a:cubicBezTo>
                  <a:pt x="12350" y="12566"/>
                  <a:pt x="12566" y="12350"/>
                  <a:pt x="12566" y="12084"/>
                </a:cubicBezTo>
                <a:lnTo>
                  <a:pt x="12566" y="10931"/>
                </a:lnTo>
                <a:lnTo>
                  <a:pt x="13528" y="10931"/>
                </a:lnTo>
                <a:lnTo>
                  <a:pt x="13528" y="13528"/>
                </a:lnTo>
                <a:lnTo>
                  <a:pt x="6283" y="13528"/>
                </a:lnTo>
                <a:cubicBezTo>
                  <a:pt x="6279" y="13528"/>
                  <a:pt x="6276" y="13528"/>
                  <a:pt x="6272" y="13528"/>
                </a:cubicBezTo>
                <a:cubicBezTo>
                  <a:pt x="6008" y="13528"/>
                  <a:pt x="5792" y="13742"/>
                  <a:pt x="5792" y="14008"/>
                </a:cubicBezTo>
                <a:cubicBezTo>
                  <a:pt x="5792" y="14274"/>
                  <a:pt x="6008" y="14489"/>
                  <a:pt x="6272" y="14489"/>
                </a:cubicBezTo>
                <a:cubicBezTo>
                  <a:pt x="6276" y="14489"/>
                  <a:pt x="6279" y="14489"/>
                  <a:pt x="6283" y="14489"/>
                </a:cubicBezTo>
                <a:lnTo>
                  <a:pt x="10610" y="14489"/>
                </a:lnTo>
                <a:lnTo>
                  <a:pt x="10610" y="15451"/>
                </a:lnTo>
                <a:lnTo>
                  <a:pt x="963" y="15451"/>
                </a:lnTo>
                <a:lnTo>
                  <a:pt x="963" y="4841"/>
                </a:lnTo>
                <a:lnTo>
                  <a:pt x="1925" y="4841"/>
                </a:lnTo>
                <a:lnTo>
                  <a:pt x="1925" y="14008"/>
                </a:lnTo>
                <a:cubicBezTo>
                  <a:pt x="1925" y="14273"/>
                  <a:pt x="2140" y="14489"/>
                  <a:pt x="2405" y="14489"/>
                </a:cubicBezTo>
                <a:lnTo>
                  <a:pt x="4360" y="14489"/>
                </a:lnTo>
                <a:cubicBezTo>
                  <a:pt x="4622" y="14483"/>
                  <a:pt x="4832" y="14269"/>
                  <a:pt x="4832" y="14008"/>
                </a:cubicBezTo>
                <a:cubicBezTo>
                  <a:pt x="4832" y="13746"/>
                  <a:pt x="4622" y="13532"/>
                  <a:pt x="4360" y="13526"/>
                </a:cubicBezTo>
                <a:lnTo>
                  <a:pt x="2885" y="13526"/>
                </a:lnTo>
                <a:lnTo>
                  <a:pt x="2885" y="2886"/>
                </a:lnTo>
                <a:lnTo>
                  <a:pt x="7725" y="2886"/>
                </a:lnTo>
                <a:lnTo>
                  <a:pt x="7725" y="3846"/>
                </a:lnTo>
                <a:lnTo>
                  <a:pt x="4328" y="3846"/>
                </a:lnTo>
                <a:cubicBezTo>
                  <a:pt x="4063" y="3846"/>
                  <a:pt x="3848" y="4062"/>
                  <a:pt x="3848" y="4328"/>
                </a:cubicBezTo>
                <a:lnTo>
                  <a:pt x="3848" y="5642"/>
                </a:lnTo>
                <a:cubicBezTo>
                  <a:pt x="3852" y="5904"/>
                  <a:pt x="4066" y="6113"/>
                  <a:pt x="4328" y="6113"/>
                </a:cubicBezTo>
                <a:cubicBezTo>
                  <a:pt x="4590" y="6113"/>
                  <a:pt x="4804" y="5904"/>
                  <a:pt x="4808" y="5642"/>
                </a:cubicBezTo>
                <a:lnTo>
                  <a:pt x="4808" y="4809"/>
                </a:lnTo>
                <a:lnTo>
                  <a:pt x="11603" y="4809"/>
                </a:lnTo>
                <a:lnTo>
                  <a:pt x="11603" y="7244"/>
                </a:lnTo>
                <a:cubicBezTo>
                  <a:pt x="11599" y="7513"/>
                  <a:pt x="11816" y="7735"/>
                  <a:pt x="12085" y="7735"/>
                </a:cubicBezTo>
                <a:cubicBezTo>
                  <a:pt x="12353" y="7735"/>
                  <a:pt x="12570" y="7513"/>
                  <a:pt x="12566" y="7244"/>
                </a:cubicBezTo>
                <a:lnTo>
                  <a:pt x="12566" y="4328"/>
                </a:lnTo>
                <a:cubicBezTo>
                  <a:pt x="12566" y="4062"/>
                  <a:pt x="12350" y="3846"/>
                  <a:pt x="12085" y="3846"/>
                </a:cubicBezTo>
                <a:lnTo>
                  <a:pt x="8688" y="3846"/>
                </a:lnTo>
                <a:lnTo>
                  <a:pt x="8688" y="2886"/>
                </a:lnTo>
                <a:lnTo>
                  <a:pt x="13528" y="2886"/>
                </a:lnTo>
                <a:lnTo>
                  <a:pt x="13528" y="4360"/>
                </a:lnTo>
                <a:cubicBezTo>
                  <a:pt x="13532" y="4621"/>
                  <a:pt x="13746" y="4832"/>
                  <a:pt x="14008" y="4832"/>
                </a:cubicBezTo>
                <a:cubicBezTo>
                  <a:pt x="14270" y="4832"/>
                  <a:pt x="14484" y="4621"/>
                  <a:pt x="14488" y="4360"/>
                </a:cubicBezTo>
                <a:lnTo>
                  <a:pt x="14488" y="2404"/>
                </a:lnTo>
                <a:cubicBezTo>
                  <a:pt x="14488" y="2139"/>
                  <a:pt x="14273" y="1924"/>
                  <a:pt x="14008" y="1924"/>
                </a:cubicBezTo>
                <a:lnTo>
                  <a:pt x="2405" y="1924"/>
                </a:lnTo>
                <a:cubicBezTo>
                  <a:pt x="2139" y="1924"/>
                  <a:pt x="1923" y="2139"/>
                  <a:pt x="1925" y="2404"/>
                </a:cubicBezTo>
                <a:lnTo>
                  <a:pt x="1925" y="3879"/>
                </a:lnTo>
                <a:lnTo>
                  <a:pt x="963" y="3879"/>
                </a:lnTo>
                <a:lnTo>
                  <a:pt x="963" y="963"/>
                </a:lnTo>
                <a:lnTo>
                  <a:pt x="7245" y="963"/>
                </a:lnTo>
                <a:cubicBezTo>
                  <a:pt x="7248" y="963"/>
                  <a:pt x="7250" y="963"/>
                  <a:pt x="7253" y="963"/>
                </a:cubicBezTo>
                <a:cubicBezTo>
                  <a:pt x="7518" y="963"/>
                  <a:pt x="7734" y="748"/>
                  <a:pt x="7734" y="481"/>
                </a:cubicBezTo>
                <a:cubicBezTo>
                  <a:pt x="7734" y="215"/>
                  <a:pt x="7519" y="1"/>
                  <a:pt x="725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6" name="Google Shape;7906;p74"/>
          <p:cNvSpPr/>
          <p:nvPr/>
        </p:nvSpPr>
        <p:spPr>
          <a:xfrm>
            <a:off x="2517186" y="1765806"/>
            <a:ext cx="359951" cy="354784"/>
          </a:xfrm>
          <a:custGeom>
            <a:avLst/>
            <a:gdLst/>
            <a:ahLst/>
            <a:cxnLst/>
            <a:rect l="l" t="t" r="r" b="b"/>
            <a:pathLst>
              <a:path w="16649" h="16410" extrusionOk="0">
                <a:moveTo>
                  <a:pt x="4452" y="960"/>
                </a:moveTo>
                <a:cubicBezTo>
                  <a:pt x="4699" y="960"/>
                  <a:pt x="4937" y="1152"/>
                  <a:pt x="4937" y="1442"/>
                </a:cubicBezTo>
                <a:cubicBezTo>
                  <a:pt x="4937" y="1707"/>
                  <a:pt x="4722" y="1922"/>
                  <a:pt x="4457" y="1923"/>
                </a:cubicBezTo>
                <a:cubicBezTo>
                  <a:pt x="4028" y="1923"/>
                  <a:pt x="3814" y="1405"/>
                  <a:pt x="4117" y="1102"/>
                </a:cubicBezTo>
                <a:cubicBezTo>
                  <a:pt x="4214" y="1004"/>
                  <a:pt x="4335" y="960"/>
                  <a:pt x="4452" y="960"/>
                </a:cubicBezTo>
                <a:close/>
                <a:moveTo>
                  <a:pt x="10077" y="1222"/>
                </a:moveTo>
                <a:cubicBezTo>
                  <a:pt x="10087" y="1222"/>
                  <a:pt x="10098" y="1223"/>
                  <a:pt x="10108" y="1223"/>
                </a:cubicBezTo>
                <a:cubicBezTo>
                  <a:pt x="10338" y="1238"/>
                  <a:pt x="10524" y="1414"/>
                  <a:pt x="10553" y="1641"/>
                </a:cubicBezTo>
                <a:cubicBezTo>
                  <a:pt x="10584" y="1868"/>
                  <a:pt x="10449" y="2084"/>
                  <a:pt x="10231" y="2159"/>
                </a:cubicBezTo>
                <a:cubicBezTo>
                  <a:pt x="10181" y="2176"/>
                  <a:pt x="10129" y="2184"/>
                  <a:pt x="10078" y="2184"/>
                </a:cubicBezTo>
                <a:cubicBezTo>
                  <a:pt x="9910" y="2184"/>
                  <a:pt x="9749" y="2096"/>
                  <a:pt x="9661" y="1944"/>
                </a:cubicBezTo>
                <a:cubicBezTo>
                  <a:pt x="9597" y="1833"/>
                  <a:pt x="9579" y="1702"/>
                  <a:pt x="9613" y="1579"/>
                </a:cubicBezTo>
                <a:cubicBezTo>
                  <a:pt x="9669" y="1367"/>
                  <a:pt x="9861" y="1222"/>
                  <a:pt x="10077" y="1222"/>
                </a:cubicBezTo>
                <a:close/>
                <a:moveTo>
                  <a:pt x="14002" y="2058"/>
                </a:moveTo>
                <a:cubicBezTo>
                  <a:pt x="14094" y="2058"/>
                  <a:pt x="14187" y="2084"/>
                  <a:pt x="14269" y="2139"/>
                </a:cubicBezTo>
                <a:cubicBezTo>
                  <a:pt x="14459" y="2266"/>
                  <a:pt x="14532" y="2511"/>
                  <a:pt x="14444" y="2723"/>
                </a:cubicBezTo>
                <a:cubicBezTo>
                  <a:pt x="14369" y="2905"/>
                  <a:pt x="14192" y="3019"/>
                  <a:pt x="14000" y="3019"/>
                </a:cubicBezTo>
                <a:cubicBezTo>
                  <a:pt x="13969" y="3019"/>
                  <a:pt x="13938" y="3016"/>
                  <a:pt x="13907" y="3010"/>
                </a:cubicBezTo>
                <a:cubicBezTo>
                  <a:pt x="13683" y="2965"/>
                  <a:pt x="13520" y="2768"/>
                  <a:pt x="13520" y="2538"/>
                </a:cubicBezTo>
                <a:cubicBezTo>
                  <a:pt x="13520" y="2411"/>
                  <a:pt x="13571" y="2288"/>
                  <a:pt x="13661" y="2199"/>
                </a:cubicBezTo>
                <a:cubicBezTo>
                  <a:pt x="13754" y="2106"/>
                  <a:pt x="13877" y="2058"/>
                  <a:pt x="14002" y="2058"/>
                </a:cubicBezTo>
                <a:close/>
                <a:moveTo>
                  <a:pt x="1569" y="3845"/>
                </a:moveTo>
                <a:cubicBezTo>
                  <a:pt x="1816" y="3845"/>
                  <a:pt x="2052" y="4036"/>
                  <a:pt x="2052" y="4327"/>
                </a:cubicBezTo>
                <a:cubicBezTo>
                  <a:pt x="2052" y="4592"/>
                  <a:pt x="1837" y="4807"/>
                  <a:pt x="1572" y="4807"/>
                </a:cubicBezTo>
                <a:cubicBezTo>
                  <a:pt x="1143" y="4807"/>
                  <a:pt x="929" y="4288"/>
                  <a:pt x="1232" y="3987"/>
                </a:cubicBezTo>
                <a:cubicBezTo>
                  <a:pt x="1330" y="3889"/>
                  <a:pt x="1451" y="3845"/>
                  <a:pt x="1569" y="3845"/>
                </a:cubicBezTo>
                <a:close/>
                <a:moveTo>
                  <a:pt x="5414" y="4806"/>
                </a:moveTo>
                <a:cubicBezTo>
                  <a:pt x="5662" y="4806"/>
                  <a:pt x="5899" y="4998"/>
                  <a:pt x="5899" y="5289"/>
                </a:cubicBezTo>
                <a:cubicBezTo>
                  <a:pt x="5899" y="5554"/>
                  <a:pt x="5684" y="5769"/>
                  <a:pt x="5417" y="5769"/>
                </a:cubicBezTo>
                <a:cubicBezTo>
                  <a:pt x="4990" y="5769"/>
                  <a:pt x="4774" y="5251"/>
                  <a:pt x="5078" y="4947"/>
                </a:cubicBezTo>
                <a:cubicBezTo>
                  <a:pt x="5175" y="4850"/>
                  <a:pt x="5296" y="4806"/>
                  <a:pt x="5414" y="4806"/>
                </a:cubicBezTo>
                <a:close/>
                <a:moveTo>
                  <a:pt x="14841" y="5982"/>
                </a:moveTo>
                <a:cubicBezTo>
                  <a:pt x="15193" y="5982"/>
                  <a:pt x="15444" y="6372"/>
                  <a:pt x="15253" y="6703"/>
                </a:cubicBezTo>
                <a:cubicBezTo>
                  <a:pt x="15166" y="6854"/>
                  <a:pt x="15007" y="6943"/>
                  <a:pt x="14836" y="6943"/>
                </a:cubicBezTo>
                <a:cubicBezTo>
                  <a:pt x="14816" y="6943"/>
                  <a:pt x="14795" y="6942"/>
                  <a:pt x="14774" y="6939"/>
                </a:cubicBezTo>
                <a:cubicBezTo>
                  <a:pt x="14580" y="6914"/>
                  <a:pt x="14422" y="6775"/>
                  <a:pt x="14373" y="6588"/>
                </a:cubicBezTo>
                <a:cubicBezTo>
                  <a:pt x="14304" y="6331"/>
                  <a:pt x="14456" y="6068"/>
                  <a:pt x="14712" y="5999"/>
                </a:cubicBezTo>
                <a:cubicBezTo>
                  <a:pt x="14756" y="5987"/>
                  <a:pt x="14800" y="5982"/>
                  <a:pt x="14841" y="5982"/>
                </a:cubicBezTo>
                <a:close/>
                <a:moveTo>
                  <a:pt x="8335" y="7404"/>
                </a:moveTo>
                <a:cubicBezTo>
                  <a:pt x="8438" y="7404"/>
                  <a:pt x="8543" y="7424"/>
                  <a:pt x="8642" y="7465"/>
                </a:cubicBezTo>
                <a:cubicBezTo>
                  <a:pt x="8941" y="7588"/>
                  <a:pt x="9136" y="7881"/>
                  <a:pt x="9136" y="8204"/>
                </a:cubicBezTo>
                <a:cubicBezTo>
                  <a:pt x="9136" y="8647"/>
                  <a:pt x="8777" y="9006"/>
                  <a:pt x="8335" y="9006"/>
                </a:cubicBezTo>
                <a:cubicBezTo>
                  <a:pt x="8011" y="9006"/>
                  <a:pt x="7718" y="8811"/>
                  <a:pt x="7595" y="8512"/>
                </a:cubicBezTo>
                <a:cubicBezTo>
                  <a:pt x="7470" y="8212"/>
                  <a:pt x="7539" y="7868"/>
                  <a:pt x="7768" y="7638"/>
                </a:cubicBezTo>
                <a:cubicBezTo>
                  <a:pt x="7921" y="7485"/>
                  <a:pt x="8126" y="7404"/>
                  <a:pt x="8335" y="7404"/>
                </a:cubicBezTo>
                <a:close/>
                <a:moveTo>
                  <a:pt x="1832" y="9466"/>
                </a:moveTo>
                <a:cubicBezTo>
                  <a:pt x="2048" y="9466"/>
                  <a:pt x="2241" y="9612"/>
                  <a:pt x="2298" y="9823"/>
                </a:cubicBezTo>
                <a:cubicBezTo>
                  <a:pt x="2330" y="9946"/>
                  <a:pt x="2314" y="10077"/>
                  <a:pt x="2250" y="10187"/>
                </a:cubicBezTo>
                <a:cubicBezTo>
                  <a:pt x="2162" y="10340"/>
                  <a:pt x="2001" y="10428"/>
                  <a:pt x="1833" y="10428"/>
                </a:cubicBezTo>
                <a:cubicBezTo>
                  <a:pt x="1781" y="10428"/>
                  <a:pt x="1729" y="10420"/>
                  <a:pt x="1679" y="10403"/>
                </a:cubicBezTo>
                <a:cubicBezTo>
                  <a:pt x="1462" y="10329"/>
                  <a:pt x="1327" y="10111"/>
                  <a:pt x="1356" y="9884"/>
                </a:cubicBezTo>
                <a:cubicBezTo>
                  <a:pt x="1386" y="9657"/>
                  <a:pt x="1573" y="9483"/>
                  <a:pt x="1802" y="9467"/>
                </a:cubicBezTo>
                <a:cubicBezTo>
                  <a:pt x="1812" y="9466"/>
                  <a:pt x="1822" y="9466"/>
                  <a:pt x="1832" y="9466"/>
                </a:cubicBezTo>
                <a:close/>
                <a:moveTo>
                  <a:pt x="11248" y="10640"/>
                </a:moveTo>
                <a:cubicBezTo>
                  <a:pt x="11495" y="10640"/>
                  <a:pt x="11732" y="10831"/>
                  <a:pt x="11732" y="11122"/>
                </a:cubicBezTo>
                <a:cubicBezTo>
                  <a:pt x="11732" y="11387"/>
                  <a:pt x="11517" y="11602"/>
                  <a:pt x="11252" y="11602"/>
                </a:cubicBezTo>
                <a:cubicBezTo>
                  <a:pt x="10823" y="11602"/>
                  <a:pt x="10609" y="11085"/>
                  <a:pt x="10912" y="10782"/>
                </a:cubicBezTo>
                <a:cubicBezTo>
                  <a:pt x="11010" y="10684"/>
                  <a:pt x="11130" y="10640"/>
                  <a:pt x="11248" y="10640"/>
                </a:cubicBezTo>
                <a:close/>
                <a:moveTo>
                  <a:pt x="15095" y="11602"/>
                </a:moveTo>
                <a:cubicBezTo>
                  <a:pt x="15342" y="11602"/>
                  <a:pt x="15579" y="11794"/>
                  <a:pt x="15579" y="12084"/>
                </a:cubicBezTo>
                <a:cubicBezTo>
                  <a:pt x="15578" y="12349"/>
                  <a:pt x="15364" y="12564"/>
                  <a:pt x="15099" y="12564"/>
                </a:cubicBezTo>
                <a:cubicBezTo>
                  <a:pt x="14670" y="12564"/>
                  <a:pt x="14455" y="12047"/>
                  <a:pt x="14758" y="11744"/>
                </a:cubicBezTo>
                <a:cubicBezTo>
                  <a:pt x="14856" y="11646"/>
                  <a:pt x="14977" y="11602"/>
                  <a:pt x="15095" y="11602"/>
                </a:cubicBezTo>
                <a:close/>
                <a:moveTo>
                  <a:pt x="2667" y="13391"/>
                </a:moveTo>
                <a:cubicBezTo>
                  <a:pt x="2699" y="13391"/>
                  <a:pt x="2730" y="13394"/>
                  <a:pt x="2762" y="13400"/>
                </a:cubicBezTo>
                <a:cubicBezTo>
                  <a:pt x="2988" y="13444"/>
                  <a:pt x="3149" y="13642"/>
                  <a:pt x="3149" y="13870"/>
                </a:cubicBezTo>
                <a:cubicBezTo>
                  <a:pt x="3150" y="13998"/>
                  <a:pt x="3099" y="14121"/>
                  <a:pt x="3008" y="14212"/>
                </a:cubicBezTo>
                <a:cubicBezTo>
                  <a:pt x="2915" y="14304"/>
                  <a:pt x="2793" y="14351"/>
                  <a:pt x="2669" y="14351"/>
                </a:cubicBezTo>
                <a:cubicBezTo>
                  <a:pt x="2576" y="14351"/>
                  <a:pt x="2483" y="14325"/>
                  <a:pt x="2402" y="14270"/>
                </a:cubicBezTo>
                <a:cubicBezTo>
                  <a:pt x="2212" y="14143"/>
                  <a:pt x="2137" y="13898"/>
                  <a:pt x="2225" y="13687"/>
                </a:cubicBezTo>
                <a:cubicBezTo>
                  <a:pt x="2300" y="13505"/>
                  <a:pt x="2477" y="13391"/>
                  <a:pt x="2667" y="13391"/>
                </a:cubicBezTo>
                <a:close/>
                <a:moveTo>
                  <a:pt x="6592" y="14225"/>
                </a:moveTo>
                <a:cubicBezTo>
                  <a:pt x="6634" y="14225"/>
                  <a:pt x="6677" y="14231"/>
                  <a:pt x="6718" y="14242"/>
                </a:cubicBezTo>
                <a:cubicBezTo>
                  <a:pt x="6974" y="14311"/>
                  <a:pt x="7125" y="14575"/>
                  <a:pt x="7058" y="14831"/>
                </a:cubicBezTo>
                <a:cubicBezTo>
                  <a:pt x="6996" y="15059"/>
                  <a:pt x="6795" y="15187"/>
                  <a:pt x="6591" y="15187"/>
                </a:cubicBezTo>
                <a:cubicBezTo>
                  <a:pt x="6452" y="15187"/>
                  <a:pt x="6311" y="15127"/>
                  <a:pt x="6213" y="14998"/>
                </a:cubicBezTo>
                <a:cubicBezTo>
                  <a:pt x="5969" y="14683"/>
                  <a:pt x="6193" y="14226"/>
                  <a:pt x="6592" y="14225"/>
                </a:cubicBezTo>
                <a:close/>
                <a:moveTo>
                  <a:pt x="12217" y="14488"/>
                </a:moveTo>
                <a:cubicBezTo>
                  <a:pt x="12409" y="14488"/>
                  <a:pt x="12583" y="14605"/>
                  <a:pt x="12658" y="14784"/>
                </a:cubicBezTo>
                <a:cubicBezTo>
                  <a:pt x="12732" y="14964"/>
                  <a:pt x="12691" y="15171"/>
                  <a:pt x="12554" y="15309"/>
                </a:cubicBezTo>
                <a:cubicBezTo>
                  <a:pt x="12462" y="15401"/>
                  <a:pt x="12339" y="15449"/>
                  <a:pt x="12214" y="15449"/>
                </a:cubicBezTo>
                <a:cubicBezTo>
                  <a:pt x="12152" y="15449"/>
                  <a:pt x="12089" y="15437"/>
                  <a:pt x="12029" y="15413"/>
                </a:cubicBezTo>
                <a:cubicBezTo>
                  <a:pt x="11849" y="15338"/>
                  <a:pt x="11732" y="15164"/>
                  <a:pt x="11732" y="14969"/>
                </a:cubicBezTo>
                <a:cubicBezTo>
                  <a:pt x="11734" y="14704"/>
                  <a:pt x="11947" y="14488"/>
                  <a:pt x="12214" y="14488"/>
                </a:cubicBezTo>
                <a:cubicBezTo>
                  <a:pt x="12215" y="14488"/>
                  <a:pt x="12216" y="14488"/>
                  <a:pt x="12217" y="14488"/>
                </a:cubicBezTo>
                <a:close/>
                <a:moveTo>
                  <a:pt x="4458" y="1"/>
                </a:moveTo>
                <a:cubicBezTo>
                  <a:pt x="4342" y="1"/>
                  <a:pt x="4224" y="15"/>
                  <a:pt x="4107" y="44"/>
                </a:cubicBezTo>
                <a:cubicBezTo>
                  <a:pt x="3426" y="214"/>
                  <a:pt x="2966" y="851"/>
                  <a:pt x="3019" y="1551"/>
                </a:cubicBezTo>
                <a:cubicBezTo>
                  <a:pt x="3071" y="2251"/>
                  <a:pt x="3620" y="2811"/>
                  <a:pt x="4319" y="2878"/>
                </a:cubicBezTo>
                <a:lnTo>
                  <a:pt x="4622" y="4086"/>
                </a:lnTo>
                <a:cubicBezTo>
                  <a:pt x="4461" y="4193"/>
                  <a:pt x="4322" y="4331"/>
                  <a:pt x="4215" y="4492"/>
                </a:cubicBezTo>
                <a:lnTo>
                  <a:pt x="3007" y="4190"/>
                </a:lnTo>
                <a:cubicBezTo>
                  <a:pt x="2941" y="3490"/>
                  <a:pt x="2380" y="2940"/>
                  <a:pt x="1679" y="2887"/>
                </a:cubicBezTo>
                <a:cubicBezTo>
                  <a:pt x="1642" y="2884"/>
                  <a:pt x="1606" y="2883"/>
                  <a:pt x="1569" y="2883"/>
                </a:cubicBezTo>
                <a:cubicBezTo>
                  <a:pt x="913" y="2883"/>
                  <a:pt x="333" y="3330"/>
                  <a:pt x="170" y="3975"/>
                </a:cubicBezTo>
                <a:cubicBezTo>
                  <a:pt x="0" y="4658"/>
                  <a:pt x="344" y="5363"/>
                  <a:pt x="989" y="5646"/>
                </a:cubicBezTo>
                <a:cubicBezTo>
                  <a:pt x="1177" y="5729"/>
                  <a:pt x="1375" y="5769"/>
                  <a:pt x="1571" y="5769"/>
                </a:cubicBezTo>
                <a:cubicBezTo>
                  <a:pt x="2042" y="5769"/>
                  <a:pt x="2500" y="5537"/>
                  <a:pt x="2774" y="5123"/>
                </a:cubicBezTo>
                <a:lnTo>
                  <a:pt x="3982" y="5425"/>
                </a:lnTo>
                <a:cubicBezTo>
                  <a:pt x="4055" y="6198"/>
                  <a:pt x="4707" y="6733"/>
                  <a:pt x="5419" y="6733"/>
                </a:cubicBezTo>
                <a:cubicBezTo>
                  <a:pt x="5625" y="6733"/>
                  <a:pt x="5836" y="6688"/>
                  <a:pt x="6040" y="6591"/>
                </a:cubicBezTo>
                <a:lnTo>
                  <a:pt x="6795" y="7346"/>
                </a:lnTo>
                <a:cubicBezTo>
                  <a:pt x="6652" y="7601"/>
                  <a:pt x="6576" y="7888"/>
                  <a:pt x="6573" y="8180"/>
                </a:cubicBezTo>
                <a:lnTo>
                  <a:pt x="3023" y="9131"/>
                </a:lnTo>
                <a:cubicBezTo>
                  <a:pt x="2746" y="8729"/>
                  <a:pt x="2295" y="8505"/>
                  <a:pt x="1832" y="8505"/>
                </a:cubicBezTo>
                <a:cubicBezTo>
                  <a:pt x="1630" y="8505"/>
                  <a:pt x="1424" y="8548"/>
                  <a:pt x="1230" y="8638"/>
                </a:cubicBezTo>
                <a:cubicBezTo>
                  <a:pt x="592" y="8931"/>
                  <a:pt x="259" y="9643"/>
                  <a:pt x="441" y="10321"/>
                </a:cubicBezTo>
                <a:cubicBezTo>
                  <a:pt x="611" y="10955"/>
                  <a:pt x="1185" y="11390"/>
                  <a:pt x="1832" y="11390"/>
                </a:cubicBezTo>
                <a:cubicBezTo>
                  <a:pt x="1876" y="11390"/>
                  <a:pt x="1921" y="11388"/>
                  <a:pt x="1966" y="11384"/>
                </a:cubicBezTo>
                <a:cubicBezTo>
                  <a:pt x="2664" y="11319"/>
                  <a:pt x="3216" y="10761"/>
                  <a:pt x="3270" y="10060"/>
                </a:cubicBezTo>
                <a:lnTo>
                  <a:pt x="6725" y="9134"/>
                </a:lnTo>
                <a:lnTo>
                  <a:pt x="3291" y="12570"/>
                </a:lnTo>
                <a:cubicBezTo>
                  <a:pt x="3092" y="12475"/>
                  <a:pt x="2880" y="12430"/>
                  <a:pt x="2671" y="12430"/>
                </a:cubicBezTo>
                <a:cubicBezTo>
                  <a:pt x="2215" y="12430"/>
                  <a:pt x="1771" y="12646"/>
                  <a:pt x="1494" y="13039"/>
                </a:cubicBezTo>
                <a:cubicBezTo>
                  <a:pt x="1088" y="13611"/>
                  <a:pt x="1156" y="14393"/>
                  <a:pt x="1652" y="14888"/>
                </a:cubicBezTo>
                <a:cubicBezTo>
                  <a:pt x="1930" y="15167"/>
                  <a:pt x="2300" y="15311"/>
                  <a:pt x="2671" y="15311"/>
                </a:cubicBezTo>
                <a:cubicBezTo>
                  <a:pt x="2960" y="15311"/>
                  <a:pt x="3251" y="15224"/>
                  <a:pt x="3502" y="15046"/>
                </a:cubicBezTo>
                <a:cubicBezTo>
                  <a:pt x="4074" y="14642"/>
                  <a:pt x="4272" y="13884"/>
                  <a:pt x="3970" y="13250"/>
                </a:cubicBezTo>
                <a:lnTo>
                  <a:pt x="7405" y="9815"/>
                </a:lnTo>
                <a:lnTo>
                  <a:pt x="6481" y="13270"/>
                </a:lnTo>
                <a:cubicBezTo>
                  <a:pt x="5780" y="13324"/>
                  <a:pt x="5223" y="13875"/>
                  <a:pt x="5158" y="14573"/>
                </a:cubicBezTo>
                <a:cubicBezTo>
                  <a:pt x="5095" y="15272"/>
                  <a:pt x="5543" y="15915"/>
                  <a:pt x="6220" y="16096"/>
                </a:cubicBezTo>
                <a:cubicBezTo>
                  <a:pt x="6344" y="16130"/>
                  <a:pt x="6469" y="16146"/>
                  <a:pt x="6593" y="16146"/>
                </a:cubicBezTo>
                <a:cubicBezTo>
                  <a:pt x="7144" y="16146"/>
                  <a:pt x="7662" y="15828"/>
                  <a:pt x="7901" y="15309"/>
                </a:cubicBezTo>
                <a:cubicBezTo>
                  <a:pt x="8194" y="14671"/>
                  <a:pt x="7986" y="13916"/>
                  <a:pt x="7409" y="13518"/>
                </a:cubicBezTo>
                <a:lnTo>
                  <a:pt x="8361" y="9968"/>
                </a:lnTo>
                <a:cubicBezTo>
                  <a:pt x="8652" y="9965"/>
                  <a:pt x="8939" y="9887"/>
                  <a:pt x="9194" y="9745"/>
                </a:cubicBezTo>
                <a:lnTo>
                  <a:pt x="9950" y="10501"/>
                </a:lnTo>
                <a:cubicBezTo>
                  <a:pt x="9518" y="11406"/>
                  <a:pt x="10117" y="12465"/>
                  <a:pt x="11116" y="12558"/>
                </a:cubicBezTo>
                <a:lnTo>
                  <a:pt x="11417" y="13766"/>
                </a:lnTo>
                <a:cubicBezTo>
                  <a:pt x="10831" y="14155"/>
                  <a:pt x="10612" y="14907"/>
                  <a:pt x="10894" y="15550"/>
                </a:cubicBezTo>
                <a:cubicBezTo>
                  <a:pt x="11130" y="16081"/>
                  <a:pt x="11653" y="16410"/>
                  <a:pt x="12213" y="16410"/>
                </a:cubicBezTo>
                <a:cubicBezTo>
                  <a:pt x="12329" y="16410"/>
                  <a:pt x="12447" y="16395"/>
                  <a:pt x="12564" y="16366"/>
                </a:cubicBezTo>
                <a:cubicBezTo>
                  <a:pt x="13245" y="16196"/>
                  <a:pt x="13705" y="15560"/>
                  <a:pt x="13652" y="14860"/>
                </a:cubicBezTo>
                <a:cubicBezTo>
                  <a:pt x="13599" y="14160"/>
                  <a:pt x="13050" y="13600"/>
                  <a:pt x="12350" y="13534"/>
                </a:cubicBezTo>
                <a:lnTo>
                  <a:pt x="12048" y="12325"/>
                </a:lnTo>
                <a:cubicBezTo>
                  <a:pt x="12210" y="12217"/>
                  <a:pt x="12347" y="12079"/>
                  <a:pt x="12454" y="11918"/>
                </a:cubicBezTo>
                <a:lnTo>
                  <a:pt x="13662" y="12221"/>
                </a:lnTo>
                <a:cubicBezTo>
                  <a:pt x="13716" y="12790"/>
                  <a:pt x="14102" y="13271"/>
                  <a:pt x="14643" y="13453"/>
                </a:cubicBezTo>
                <a:cubicBezTo>
                  <a:pt x="14793" y="13503"/>
                  <a:pt x="14946" y="13527"/>
                  <a:pt x="15098" y="13527"/>
                </a:cubicBezTo>
                <a:cubicBezTo>
                  <a:pt x="15498" y="13527"/>
                  <a:pt x="15887" y="13360"/>
                  <a:pt x="16165" y="13055"/>
                </a:cubicBezTo>
                <a:cubicBezTo>
                  <a:pt x="16550" y="12632"/>
                  <a:pt x="16648" y="12022"/>
                  <a:pt x="16417" y="11501"/>
                </a:cubicBezTo>
                <a:cubicBezTo>
                  <a:pt x="16187" y="10978"/>
                  <a:pt x="15670" y="10641"/>
                  <a:pt x="15099" y="10641"/>
                </a:cubicBezTo>
                <a:cubicBezTo>
                  <a:pt x="14614" y="10641"/>
                  <a:pt x="14163" y="10883"/>
                  <a:pt x="13897" y="11287"/>
                </a:cubicBezTo>
                <a:lnTo>
                  <a:pt x="12688" y="10985"/>
                </a:lnTo>
                <a:cubicBezTo>
                  <a:pt x="12615" y="10211"/>
                  <a:pt x="11962" y="9678"/>
                  <a:pt x="11252" y="9678"/>
                </a:cubicBezTo>
                <a:cubicBezTo>
                  <a:pt x="11045" y="9678"/>
                  <a:pt x="10834" y="9723"/>
                  <a:pt x="10631" y="9820"/>
                </a:cubicBezTo>
                <a:lnTo>
                  <a:pt x="9874" y="9063"/>
                </a:lnTo>
                <a:cubicBezTo>
                  <a:pt x="10017" y="8808"/>
                  <a:pt x="10093" y="8522"/>
                  <a:pt x="10098" y="8231"/>
                </a:cubicBezTo>
                <a:lnTo>
                  <a:pt x="13649" y="7279"/>
                </a:lnTo>
                <a:cubicBezTo>
                  <a:pt x="13925" y="7681"/>
                  <a:pt x="14375" y="7905"/>
                  <a:pt x="14839" y="7905"/>
                </a:cubicBezTo>
                <a:cubicBezTo>
                  <a:pt x="15042" y="7905"/>
                  <a:pt x="15247" y="7862"/>
                  <a:pt x="15442" y="7772"/>
                </a:cubicBezTo>
                <a:cubicBezTo>
                  <a:pt x="16080" y="7478"/>
                  <a:pt x="16413" y="6766"/>
                  <a:pt x="16231" y="6088"/>
                </a:cubicBezTo>
                <a:cubicBezTo>
                  <a:pt x="16061" y="5454"/>
                  <a:pt x="15485" y="5019"/>
                  <a:pt x="14838" y="5019"/>
                </a:cubicBezTo>
                <a:cubicBezTo>
                  <a:pt x="14794" y="5019"/>
                  <a:pt x="14750" y="5021"/>
                  <a:pt x="14705" y="5025"/>
                </a:cubicBezTo>
                <a:cubicBezTo>
                  <a:pt x="14005" y="5090"/>
                  <a:pt x="13454" y="5649"/>
                  <a:pt x="13399" y="6349"/>
                </a:cubicBezTo>
                <a:lnTo>
                  <a:pt x="9944" y="7276"/>
                </a:lnTo>
                <a:lnTo>
                  <a:pt x="13380" y="3840"/>
                </a:lnTo>
                <a:cubicBezTo>
                  <a:pt x="13577" y="3934"/>
                  <a:pt x="13787" y="3979"/>
                  <a:pt x="13995" y="3979"/>
                </a:cubicBezTo>
                <a:cubicBezTo>
                  <a:pt x="14450" y="3979"/>
                  <a:pt x="14894" y="3763"/>
                  <a:pt x="15172" y="3370"/>
                </a:cubicBezTo>
                <a:cubicBezTo>
                  <a:pt x="15575" y="2798"/>
                  <a:pt x="15507" y="2019"/>
                  <a:pt x="15011" y="1524"/>
                </a:cubicBezTo>
                <a:cubicBezTo>
                  <a:pt x="14733" y="1246"/>
                  <a:pt x="14365" y="1103"/>
                  <a:pt x="13995" y="1103"/>
                </a:cubicBezTo>
                <a:cubicBezTo>
                  <a:pt x="13706" y="1103"/>
                  <a:pt x="13416" y="1190"/>
                  <a:pt x="13166" y="1367"/>
                </a:cubicBezTo>
                <a:cubicBezTo>
                  <a:pt x="12593" y="1771"/>
                  <a:pt x="12397" y="2530"/>
                  <a:pt x="12699" y="3161"/>
                </a:cubicBezTo>
                <a:lnTo>
                  <a:pt x="9263" y="6596"/>
                </a:lnTo>
                <a:lnTo>
                  <a:pt x="10189" y="3142"/>
                </a:lnTo>
                <a:cubicBezTo>
                  <a:pt x="10887" y="3086"/>
                  <a:pt x="11444" y="2536"/>
                  <a:pt x="11508" y="1838"/>
                </a:cubicBezTo>
                <a:cubicBezTo>
                  <a:pt x="11571" y="1140"/>
                  <a:pt x="11123" y="498"/>
                  <a:pt x="10446" y="317"/>
                </a:cubicBezTo>
                <a:cubicBezTo>
                  <a:pt x="10323" y="284"/>
                  <a:pt x="10198" y="268"/>
                  <a:pt x="10075" y="268"/>
                </a:cubicBezTo>
                <a:cubicBezTo>
                  <a:pt x="9525" y="268"/>
                  <a:pt x="9007" y="585"/>
                  <a:pt x="8768" y="1105"/>
                </a:cubicBezTo>
                <a:cubicBezTo>
                  <a:pt x="8475" y="1742"/>
                  <a:pt x="8683" y="2496"/>
                  <a:pt x="9260" y="2893"/>
                </a:cubicBezTo>
                <a:lnTo>
                  <a:pt x="8308" y="6443"/>
                </a:lnTo>
                <a:cubicBezTo>
                  <a:pt x="8015" y="6447"/>
                  <a:pt x="7730" y="6523"/>
                  <a:pt x="7475" y="6667"/>
                </a:cubicBezTo>
                <a:lnTo>
                  <a:pt x="6718" y="5910"/>
                </a:lnTo>
                <a:cubicBezTo>
                  <a:pt x="7151" y="5006"/>
                  <a:pt x="6552" y="3947"/>
                  <a:pt x="5555" y="3852"/>
                </a:cubicBezTo>
                <a:lnTo>
                  <a:pt x="5253" y="2644"/>
                </a:lnTo>
                <a:cubicBezTo>
                  <a:pt x="5838" y="2256"/>
                  <a:pt x="6059" y="1503"/>
                  <a:pt x="5775" y="860"/>
                </a:cubicBezTo>
                <a:cubicBezTo>
                  <a:pt x="5541" y="329"/>
                  <a:pt x="5017" y="1"/>
                  <a:pt x="44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7" name="Google Shape;7907;p74"/>
          <p:cNvGrpSpPr/>
          <p:nvPr/>
        </p:nvGrpSpPr>
        <p:grpSpPr>
          <a:xfrm>
            <a:off x="3301873" y="1765820"/>
            <a:ext cx="297988" cy="354633"/>
            <a:chOff x="7253900" y="1797600"/>
            <a:chExt cx="344575" cy="410075"/>
          </a:xfrm>
        </p:grpSpPr>
        <p:sp>
          <p:nvSpPr>
            <p:cNvPr id="7908" name="Google Shape;7908;p74"/>
            <p:cNvSpPr/>
            <p:nvPr/>
          </p:nvSpPr>
          <p:spPr>
            <a:xfrm>
              <a:off x="7253900" y="1869475"/>
              <a:ext cx="344575" cy="338200"/>
            </a:xfrm>
            <a:custGeom>
              <a:avLst/>
              <a:gdLst/>
              <a:ahLst/>
              <a:cxnLst/>
              <a:rect l="l" t="t" r="r" b="b"/>
              <a:pathLst>
                <a:path w="13783" h="13528" extrusionOk="0">
                  <a:moveTo>
                    <a:pt x="6893" y="964"/>
                  </a:moveTo>
                  <a:cubicBezTo>
                    <a:pt x="7645" y="964"/>
                    <a:pt x="8356" y="1233"/>
                    <a:pt x="8922" y="1740"/>
                  </a:cubicBezTo>
                  <a:cubicBezTo>
                    <a:pt x="10172" y="2857"/>
                    <a:pt x="10282" y="4779"/>
                    <a:pt x="9165" y="6031"/>
                  </a:cubicBezTo>
                  <a:cubicBezTo>
                    <a:pt x="8736" y="6513"/>
                    <a:pt x="8462" y="7091"/>
                    <a:pt x="8368" y="7695"/>
                  </a:cubicBezTo>
                  <a:lnTo>
                    <a:pt x="7372" y="7695"/>
                  </a:lnTo>
                  <a:lnTo>
                    <a:pt x="7372" y="5168"/>
                  </a:lnTo>
                  <a:lnTo>
                    <a:pt x="8192" y="4348"/>
                  </a:lnTo>
                  <a:cubicBezTo>
                    <a:pt x="8380" y="4161"/>
                    <a:pt x="8380" y="3856"/>
                    <a:pt x="8192" y="3669"/>
                  </a:cubicBezTo>
                  <a:cubicBezTo>
                    <a:pt x="8099" y="3574"/>
                    <a:pt x="7976" y="3527"/>
                    <a:pt x="7853" y="3527"/>
                  </a:cubicBezTo>
                  <a:cubicBezTo>
                    <a:pt x="7730" y="3527"/>
                    <a:pt x="7607" y="3574"/>
                    <a:pt x="7513" y="3669"/>
                  </a:cubicBezTo>
                  <a:lnTo>
                    <a:pt x="6891" y="4291"/>
                  </a:lnTo>
                  <a:lnTo>
                    <a:pt x="6268" y="3669"/>
                  </a:lnTo>
                  <a:cubicBezTo>
                    <a:pt x="6175" y="3576"/>
                    <a:pt x="6054" y="3530"/>
                    <a:pt x="5932" y="3530"/>
                  </a:cubicBezTo>
                  <a:cubicBezTo>
                    <a:pt x="5809" y="3530"/>
                    <a:pt x="5686" y="3577"/>
                    <a:pt x="5592" y="3672"/>
                  </a:cubicBezTo>
                  <a:cubicBezTo>
                    <a:pt x="5406" y="3858"/>
                    <a:pt x="5404" y="4159"/>
                    <a:pt x="5589" y="4348"/>
                  </a:cubicBezTo>
                  <a:lnTo>
                    <a:pt x="6410" y="5168"/>
                  </a:lnTo>
                  <a:lnTo>
                    <a:pt x="6410" y="7695"/>
                  </a:lnTo>
                  <a:lnTo>
                    <a:pt x="5413" y="7695"/>
                  </a:lnTo>
                  <a:cubicBezTo>
                    <a:pt x="5318" y="7093"/>
                    <a:pt x="5041" y="6510"/>
                    <a:pt x="4607" y="6019"/>
                  </a:cubicBezTo>
                  <a:cubicBezTo>
                    <a:pt x="4029" y="5365"/>
                    <a:pt x="3767" y="4523"/>
                    <a:pt x="3866" y="3647"/>
                  </a:cubicBezTo>
                  <a:lnTo>
                    <a:pt x="3866" y="3647"/>
                  </a:lnTo>
                  <a:lnTo>
                    <a:pt x="3868" y="3648"/>
                  </a:lnTo>
                  <a:cubicBezTo>
                    <a:pt x="4026" y="2259"/>
                    <a:pt x="5152" y="1138"/>
                    <a:pt x="6542" y="983"/>
                  </a:cubicBezTo>
                  <a:cubicBezTo>
                    <a:pt x="6660" y="970"/>
                    <a:pt x="6777" y="964"/>
                    <a:pt x="6893" y="964"/>
                  </a:cubicBezTo>
                  <a:close/>
                  <a:moveTo>
                    <a:pt x="7667" y="8657"/>
                  </a:moveTo>
                  <a:lnTo>
                    <a:pt x="7346" y="9617"/>
                  </a:lnTo>
                  <a:lnTo>
                    <a:pt x="6437" y="9617"/>
                  </a:lnTo>
                  <a:lnTo>
                    <a:pt x="6116" y="8657"/>
                  </a:lnTo>
                  <a:close/>
                  <a:moveTo>
                    <a:pt x="5102" y="8657"/>
                  </a:moveTo>
                  <a:lnTo>
                    <a:pt x="5593" y="10126"/>
                  </a:lnTo>
                  <a:lnTo>
                    <a:pt x="5061" y="12567"/>
                  </a:lnTo>
                  <a:lnTo>
                    <a:pt x="961" y="12567"/>
                  </a:lnTo>
                  <a:lnTo>
                    <a:pt x="962" y="11634"/>
                  </a:lnTo>
                  <a:cubicBezTo>
                    <a:pt x="965" y="10562"/>
                    <a:pt x="1676" y="9620"/>
                    <a:pt x="2705" y="9322"/>
                  </a:cubicBezTo>
                  <a:lnTo>
                    <a:pt x="5035" y="8657"/>
                  </a:lnTo>
                  <a:close/>
                  <a:moveTo>
                    <a:pt x="7305" y="10580"/>
                  </a:moveTo>
                  <a:lnTo>
                    <a:pt x="7737" y="12567"/>
                  </a:lnTo>
                  <a:lnTo>
                    <a:pt x="6046" y="12567"/>
                  </a:lnTo>
                  <a:lnTo>
                    <a:pt x="6478" y="10580"/>
                  </a:lnTo>
                  <a:close/>
                  <a:moveTo>
                    <a:pt x="8746" y="8657"/>
                  </a:moveTo>
                  <a:lnTo>
                    <a:pt x="11077" y="9323"/>
                  </a:lnTo>
                  <a:cubicBezTo>
                    <a:pt x="12107" y="9620"/>
                    <a:pt x="12817" y="10562"/>
                    <a:pt x="12820" y="11634"/>
                  </a:cubicBezTo>
                  <a:lnTo>
                    <a:pt x="12822" y="12567"/>
                  </a:lnTo>
                  <a:lnTo>
                    <a:pt x="8721" y="12567"/>
                  </a:lnTo>
                  <a:lnTo>
                    <a:pt x="8190" y="10126"/>
                  </a:lnTo>
                  <a:lnTo>
                    <a:pt x="8680" y="8657"/>
                  </a:lnTo>
                  <a:close/>
                  <a:moveTo>
                    <a:pt x="6892" y="1"/>
                  </a:moveTo>
                  <a:cubicBezTo>
                    <a:pt x="6741" y="1"/>
                    <a:pt x="6588" y="9"/>
                    <a:pt x="6435" y="27"/>
                  </a:cubicBezTo>
                  <a:cubicBezTo>
                    <a:pt x="4604" y="230"/>
                    <a:pt x="3122" y="1706"/>
                    <a:pt x="2912" y="3537"/>
                  </a:cubicBezTo>
                  <a:cubicBezTo>
                    <a:pt x="2780" y="4687"/>
                    <a:pt x="3127" y="5795"/>
                    <a:pt x="3887" y="6656"/>
                  </a:cubicBezTo>
                  <a:cubicBezTo>
                    <a:pt x="4193" y="7002"/>
                    <a:pt x="4389" y="7406"/>
                    <a:pt x="4459" y="7821"/>
                  </a:cubicBezTo>
                  <a:lnTo>
                    <a:pt x="2441" y="8398"/>
                  </a:lnTo>
                  <a:cubicBezTo>
                    <a:pt x="996" y="8809"/>
                    <a:pt x="0" y="10130"/>
                    <a:pt x="0" y="11633"/>
                  </a:cubicBezTo>
                  <a:lnTo>
                    <a:pt x="0" y="13047"/>
                  </a:lnTo>
                  <a:cubicBezTo>
                    <a:pt x="0" y="13312"/>
                    <a:pt x="215" y="13528"/>
                    <a:pt x="481" y="13528"/>
                  </a:cubicBezTo>
                  <a:lnTo>
                    <a:pt x="13302" y="13528"/>
                  </a:lnTo>
                  <a:cubicBezTo>
                    <a:pt x="13567" y="13528"/>
                    <a:pt x="13782" y="13312"/>
                    <a:pt x="13782" y="13047"/>
                  </a:cubicBezTo>
                  <a:lnTo>
                    <a:pt x="13782" y="11633"/>
                  </a:lnTo>
                  <a:cubicBezTo>
                    <a:pt x="13782" y="10130"/>
                    <a:pt x="12786" y="8809"/>
                    <a:pt x="11343" y="8398"/>
                  </a:cubicBezTo>
                  <a:lnTo>
                    <a:pt x="9323" y="7821"/>
                  </a:lnTo>
                  <a:cubicBezTo>
                    <a:pt x="9390" y="7406"/>
                    <a:pt x="9584" y="7006"/>
                    <a:pt x="9884" y="6671"/>
                  </a:cubicBezTo>
                  <a:cubicBezTo>
                    <a:pt x="10988" y="5429"/>
                    <a:pt x="11212" y="3637"/>
                    <a:pt x="10446" y="2162"/>
                  </a:cubicBezTo>
                  <a:cubicBezTo>
                    <a:pt x="9753" y="824"/>
                    <a:pt x="8374" y="1"/>
                    <a:pt x="68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74"/>
            <p:cNvSpPr/>
            <p:nvPr/>
          </p:nvSpPr>
          <p:spPr>
            <a:xfrm>
              <a:off x="7414150" y="1797600"/>
              <a:ext cx="24075" cy="47875"/>
            </a:xfrm>
            <a:custGeom>
              <a:avLst/>
              <a:gdLst/>
              <a:ahLst/>
              <a:cxnLst/>
              <a:rect l="l" t="t" r="r" b="b"/>
              <a:pathLst>
                <a:path w="963" h="1915" extrusionOk="0">
                  <a:moveTo>
                    <a:pt x="481" y="1"/>
                  </a:moveTo>
                  <a:cubicBezTo>
                    <a:pt x="220" y="1"/>
                    <a:pt x="6" y="210"/>
                    <a:pt x="0" y="472"/>
                  </a:cubicBezTo>
                  <a:lnTo>
                    <a:pt x="0" y="1434"/>
                  </a:lnTo>
                  <a:cubicBezTo>
                    <a:pt x="0" y="1699"/>
                    <a:pt x="215" y="1915"/>
                    <a:pt x="482" y="1915"/>
                  </a:cubicBezTo>
                  <a:cubicBezTo>
                    <a:pt x="747" y="1915"/>
                    <a:pt x="962" y="1699"/>
                    <a:pt x="962" y="1434"/>
                  </a:cubicBezTo>
                  <a:lnTo>
                    <a:pt x="962" y="472"/>
                  </a:lnTo>
                  <a:cubicBezTo>
                    <a:pt x="956" y="210"/>
                    <a:pt x="743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74"/>
            <p:cNvSpPr/>
            <p:nvPr/>
          </p:nvSpPr>
          <p:spPr>
            <a:xfrm>
              <a:off x="7550375" y="1957625"/>
              <a:ext cx="47875" cy="24075"/>
            </a:xfrm>
            <a:custGeom>
              <a:avLst/>
              <a:gdLst/>
              <a:ahLst/>
              <a:cxnLst/>
              <a:rect l="l" t="t" r="r" b="b"/>
              <a:pathLst>
                <a:path w="1915" h="963" extrusionOk="0">
                  <a:moveTo>
                    <a:pt x="482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2" y="963"/>
                  </a:cubicBezTo>
                  <a:lnTo>
                    <a:pt x="1443" y="963"/>
                  </a:lnTo>
                  <a:cubicBezTo>
                    <a:pt x="1705" y="957"/>
                    <a:pt x="1915" y="743"/>
                    <a:pt x="1915" y="483"/>
                  </a:cubicBezTo>
                  <a:cubicBezTo>
                    <a:pt x="1915" y="220"/>
                    <a:pt x="1705" y="7"/>
                    <a:pt x="14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74"/>
            <p:cNvSpPr/>
            <p:nvPr/>
          </p:nvSpPr>
          <p:spPr>
            <a:xfrm>
              <a:off x="7254100" y="1957675"/>
              <a:ext cx="47675" cy="24075"/>
            </a:xfrm>
            <a:custGeom>
              <a:avLst/>
              <a:gdLst/>
              <a:ahLst/>
              <a:cxnLst/>
              <a:rect l="l" t="t" r="r" b="b"/>
              <a:pathLst>
                <a:path w="1907" h="963" extrusionOk="0">
                  <a:moveTo>
                    <a:pt x="473" y="0"/>
                  </a:moveTo>
                  <a:cubicBezTo>
                    <a:pt x="212" y="5"/>
                    <a:pt x="1" y="218"/>
                    <a:pt x="1" y="481"/>
                  </a:cubicBezTo>
                  <a:cubicBezTo>
                    <a:pt x="1" y="743"/>
                    <a:pt x="212" y="957"/>
                    <a:pt x="473" y="962"/>
                  </a:cubicBezTo>
                  <a:lnTo>
                    <a:pt x="1435" y="962"/>
                  </a:lnTo>
                  <a:cubicBezTo>
                    <a:pt x="1697" y="957"/>
                    <a:pt x="1906" y="743"/>
                    <a:pt x="1906" y="481"/>
                  </a:cubicBezTo>
                  <a:cubicBezTo>
                    <a:pt x="1906" y="218"/>
                    <a:pt x="1697" y="5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74"/>
            <p:cNvSpPr/>
            <p:nvPr/>
          </p:nvSpPr>
          <p:spPr>
            <a:xfrm>
              <a:off x="7531150" y="1877625"/>
              <a:ext cx="47325" cy="35975"/>
            </a:xfrm>
            <a:custGeom>
              <a:avLst/>
              <a:gdLst/>
              <a:ahLst/>
              <a:cxnLst/>
              <a:rect l="l" t="t" r="r" b="b"/>
              <a:pathLst>
                <a:path w="1893" h="1439" extrusionOk="0">
                  <a:moveTo>
                    <a:pt x="1345" y="1"/>
                  </a:moveTo>
                  <a:cubicBezTo>
                    <a:pt x="1266" y="1"/>
                    <a:pt x="1186" y="20"/>
                    <a:pt x="1112" y="61"/>
                  </a:cubicBezTo>
                  <a:lnTo>
                    <a:pt x="280" y="541"/>
                  </a:lnTo>
                  <a:cubicBezTo>
                    <a:pt x="91" y="650"/>
                    <a:pt x="1" y="872"/>
                    <a:pt x="56" y="1082"/>
                  </a:cubicBezTo>
                  <a:cubicBezTo>
                    <a:pt x="113" y="1293"/>
                    <a:pt x="304" y="1438"/>
                    <a:pt x="521" y="1438"/>
                  </a:cubicBezTo>
                  <a:lnTo>
                    <a:pt x="521" y="1439"/>
                  </a:lnTo>
                  <a:cubicBezTo>
                    <a:pt x="605" y="1439"/>
                    <a:pt x="687" y="1416"/>
                    <a:pt x="761" y="1375"/>
                  </a:cubicBezTo>
                  <a:lnTo>
                    <a:pt x="1594" y="893"/>
                  </a:lnTo>
                  <a:cubicBezTo>
                    <a:pt x="1818" y="758"/>
                    <a:pt x="1893" y="468"/>
                    <a:pt x="1762" y="241"/>
                  </a:cubicBezTo>
                  <a:cubicBezTo>
                    <a:pt x="1673" y="87"/>
                    <a:pt x="1511" y="1"/>
                    <a:pt x="1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74"/>
            <p:cNvSpPr/>
            <p:nvPr/>
          </p:nvSpPr>
          <p:spPr>
            <a:xfrm>
              <a:off x="7480550" y="1818850"/>
              <a:ext cx="39500" cy="44900"/>
            </a:xfrm>
            <a:custGeom>
              <a:avLst/>
              <a:gdLst/>
              <a:ahLst/>
              <a:cxnLst/>
              <a:rect l="l" t="t" r="r" b="b"/>
              <a:pathLst>
                <a:path w="1580" h="1796" extrusionOk="0">
                  <a:moveTo>
                    <a:pt x="1033" y="1"/>
                  </a:moveTo>
                  <a:cubicBezTo>
                    <a:pt x="866" y="1"/>
                    <a:pt x="704" y="87"/>
                    <a:pt x="614" y="242"/>
                  </a:cubicBezTo>
                  <a:lnTo>
                    <a:pt x="134" y="1073"/>
                  </a:lnTo>
                  <a:cubicBezTo>
                    <a:pt x="1" y="1303"/>
                    <a:pt x="80" y="1598"/>
                    <a:pt x="310" y="1731"/>
                  </a:cubicBezTo>
                  <a:cubicBezTo>
                    <a:pt x="385" y="1774"/>
                    <a:pt x="468" y="1795"/>
                    <a:pt x="550" y="1795"/>
                  </a:cubicBezTo>
                  <a:cubicBezTo>
                    <a:pt x="716" y="1795"/>
                    <a:pt x="877" y="1709"/>
                    <a:pt x="966" y="1554"/>
                  </a:cubicBezTo>
                  <a:lnTo>
                    <a:pt x="1448" y="722"/>
                  </a:lnTo>
                  <a:cubicBezTo>
                    <a:pt x="1579" y="492"/>
                    <a:pt x="1502" y="198"/>
                    <a:pt x="1272" y="64"/>
                  </a:cubicBezTo>
                  <a:cubicBezTo>
                    <a:pt x="1197" y="21"/>
                    <a:pt x="1114" y="1"/>
                    <a:pt x="10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74"/>
            <p:cNvSpPr/>
            <p:nvPr/>
          </p:nvSpPr>
          <p:spPr>
            <a:xfrm>
              <a:off x="7332325" y="1818825"/>
              <a:ext cx="39475" cy="44900"/>
            </a:xfrm>
            <a:custGeom>
              <a:avLst/>
              <a:gdLst/>
              <a:ahLst/>
              <a:cxnLst/>
              <a:rect l="l" t="t" r="r" b="b"/>
              <a:pathLst>
                <a:path w="1579" h="1796" extrusionOk="0">
                  <a:moveTo>
                    <a:pt x="549" y="1"/>
                  </a:moveTo>
                  <a:cubicBezTo>
                    <a:pt x="468" y="1"/>
                    <a:pt x="385" y="22"/>
                    <a:pt x="309" y="65"/>
                  </a:cubicBezTo>
                  <a:cubicBezTo>
                    <a:pt x="79" y="199"/>
                    <a:pt x="0" y="492"/>
                    <a:pt x="133" y="721"/>
                  </a:cubicBezTo>
                  <a:lnTo>
                    <a:pt x="614" y="1555"/>
                  </a:lnTo>
                  <a:cubicBezTo>
                    <a:pt x="703" y="1709"/>
                    <a:pt x="864" y="1795"/>
                    <a:pt x="1030" y="1795"/>
                  </a:cubicBezTo>
                  <a:cubicBezTo>
                    <a:pt x="1111" y="1795"/>
                    <a:pt x="1194" y="1774"/>
                    <a:pt x="1270" y="1731"/>
                  </a:cubicBezTo>
                  <a:cubicBezTo>
                    <a:pt x="1500" y="1599"/>
                    <a:pt x="1579" y="1304"/>
                    <a:pt x="1447" y="1074"/>
                  </a:cubicBezTo>
                  <a:lnTo>
                    <a:pt x="965" y="241"/>
                  </a:lnTo>
                  <a:cubicBezTo>
                    <a:pt x="877" y="87"/>
                    <a:pt x="715" y="1"/>
                    <a:pt x="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74"/>
            <p:cNvSpPr/>
            <p:nvPr/>
          </p:nvSpPr>
          <p:spPr>
            <a:xfrm>
              <a:off x="7273675" y="1877525"/>
              <a:ext cx="48275" cy="36075"/>
            </a:xfrm>
            <a:custGeom>
              <a:avLst/>
              <a:gdLst/>
              <a:ahLst/>
              <a:cxnLst/>
              <a:rect l="l" t="t" r="r" b="b"/>
              <a:pathLst>
                <a:path w="1931" h="1443" extrusionOk="0">
                  <a:moveTo>
                    <a:pt x="549" y="0"/>
                  </a:moveTo>
                  <a:cubicBezTo>
                    <a:pt x="383" y="0"/>
                    <a:pt x="222" y="87"/>
                    <a:pt x="133" y="241"/>
                  </a:cubicBezTo>
                  <a:cubicBezTo>
                    <a:pt x="0" y="471"/>
                    <a:pt x="79" y="765"/>
                    <a:pt x="309" y="897"/>
                  </a:cubicBezTo>
                  <a:lnTo>
                    <a:pt x="1141" y="1379"/>
                  </a:lnTo>
                  <a:cubicBezTo>
                    <a:pt x="1216" y="1422"/>
                    <a:pt x="1298" y="1442"/>
                    <a:pt x="1380" y="1442"/>
                  </a:cubicBezTo>
                  <a:cubicBezTo>
                    <a:pt x="1546" y="1442"/>
                    <a:pt x="1709" y="1356"/>
                    <a:pt x="1798" y="1201"/>
                  </a:cubicBezTo>
                  <a:cubicBezTo>
                    <a:pt x="1930" y="971"/>
                    <a:pt x="1853" y="679"/>
                    <a:pt x="1623" y="545"/>
                  </a:cubicBezTo>
                  <a:lnTo>
                    <a:pt x="789" y="65"/>
                  </a:lnTo>
                  <a:cubicBezTo>
                    <a:pt x="714" y="21"/>
                    <a:pt x="631" y="0"/>
                    <a:pt x="5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6" name="Google Shape;7916;p74"/>
          <p:cNvGrpSpPr/>
          <p:nvPr/>
        </p:nvGrpSpPr>
        <p:grpSpPr>
          <a:xfrm>
            <a:off x="4028322" y="1765657"/>
            <a:ext cx="354827" cy="354957"/>
            <a:chOff x="6659825" y="1814575"/>
            <a:chExt cx="410300" cy="410450"/>
          </a:xfrm>
        </p:grpSpPr>
        <p:sp>
          <p:nvSpPr>
            <p:cNvPr id="7917" name="Google Shape;7917;p74"/>
            <p:cNvSpPr/>
            <p:nvPr/>
          </p:nvSpPr>
          <p:spPr>
            <a:xfrm>
              <a:off x="6659825" y="1814575"/>
              <a:ext cx="410300" cy="410450"/>
            </a:xfrm>
            <a:custGeom>
              <a:avLst/>
              <a:gdLst/>
              <a:ahLst/>
              <a:cxnLst/>
              <a:rect l="l" t="t" r="r" b="b"/>
              <a:pathLst>
                <a:path w="16412" h="16418" extrusionOk="0">
                  <a:moveTo>
                    <a:pt x="8688" y="4878"/>
                  </a:moveTo>
                  <a:lnTo>
                    <a:pt x="8688" y="7121"/>
                  </a:lnTo>
                  <a:lnTo>
                    <a:pt x="7726" y="7121"/>
                  </a:lnTo>
                  <a:lnTo>
                    <a:pt x="7726" y="6322"/>
                  </a:lnTo>
                  <a:lnTo>
                    <a:pt x="7726" y="6320"/>
                  </a:lnTo>
                  <a:lnTo>
                    <a:pt x="7726" y="6319"/>
                  </a:lnTo>
                  <a:lnTo>
                    <a:pt x="7726" y="4878"/>
                  </a:lnTo>
                  <a:close/>
                  <a:moveTo>
                    <a:pt x="14650" y="6801"/>
                  </a:moveTo>
                  <a:cubicBezTo>
                    <a:pt x="15092" y="6802"/>
                    <a:pt x="15449" y="7161"/>
                    <a:pt x="15451" y="7603"/>
                  </a:cubicBezTo>
                  <a:lnTo>
                    <a:pt x="15451" y="14654"/>
                  </a:lnTo>
                  <a:cubicBezTo>
                    <a:pt x="15449" y="15097"/>
                    <a:pt x="15092" y="15456"/>
                    <a:pt x="14650" y="15456"/>
                  </a:cubicBezTo>
                  <a:lnTo>
                    <a:pt x="1764" y="15456"/>
                  </a:lnTo>
                  <a:cubicBezTo>
                    <a:pt x="1322" y="15456"/>
                    <a:pt x="963" y="15097"/>
                    <a:pt x="963" y="14654"/>
                  </a:cubicBezTo>
                  <a:lnTo>
                    <a:pt x="963" y="7603"/>
                  </a:lnTo>
                  <a:cubicBezTo>
                    <a:pt x="963" y="7161"/>
                    <a:pt x="1322" y="6802"/>
                    <a:pt x="1764" y="6801"/>
                  </a:cubicBezTo>
                  <a:lnTo>
                    <a:pt x="6764" y="6801"/>
                  </a:lnTo>
                  <a:lnTo>
                    <a:pt x="6764" y="7603"/>
                  </a:lnTo>
                  <a:cubicBezTo>
                    <a:pt x="6764" y="7868"/>
                    <a:pt x="6979" y="8083"/>
                    <a:pt x="7245" y="8083"/>
                  </a:cubicBezTo>
                  <a:lnTo>
                    <a:pt x="9168" y="8083"/>
                  </a:lnTo>
                  <a:cubicBezTo>
                    <a:pt x="9433" y="8083"/>
                    <a:pt x="9649" y="7868"/>
                    <a:pt x="9649" y="7603"/>
                  </a:cubicBezTo>
                  <a:lnTo>
                    <a:pt x="9649" y="6801"/>
                  </a:lnTo>
                  <a:close/>
                  <a:moveTo>
                    <a:pt x="13084" y="1"/>
                  </a:moveTo>
                  <a:cubicBezTo>
                    <a:pt x="12958" y="1"/>
                    <a:pt x="12833" y="50"/>
                    <a:pt x="12739" y="148"/>
                  </a:cubicBezTo>
                  <a:lnTo>
                    <a:pt x="8969" y="3917"/>
                  </a:lnTo>
                  <a:lnTo>
                    <a:pt x="7443" y="3917"/>
                  </a:lnTo>
                  <a:lnTo>
                    <a:pt x="3674" y="148"/>
                  </a:lnTo>
                  <a:cubicBezTo>
                    <a:pt x="3580" y="54"/>
                    <a:pt x="3457" y="7"/>
                    <a:pt x="3334" y="7"/>
                  </a:cubicBezTo>
                  <a:cubicBezTo>
                    <a:pt x="3211" y="7"/>
                    <a:pt x="3088" y="54"/>
                    <a:pt x="2994" y="148"/>
                  </a:cubicBezTo>
                  <a:cubicBezTo>
                    <a:pt x="2807" y="335"/>
                    <a:pt x="2807" y="640"/>
                    <a:pt x="2994" y="829"/>
                  </a:cubicBezTo>
                  <a:lnTo>
                    <a:pt x="6764" y="4597"/>
                  </a:lnTo>
                  <a:lnTo>
                    <a:pt x="6764" y="5840"/>
                  </a:lnTo>
                  <a:lnTo>
                    <a:pt x="1764" y="5840"/>
                  </a:lnTo>
                  <a:cubicBezTo>
                    <a:pt x="790" y="5841"/>
                    <a:pt x="2" y="6631"/>
                    <a:pt x="1" y="7603"/>
                  </a:cubicBezTo>
                  <a:lnTo>
                    <a:pt x="1" y="14654"/>
                  </a:lnTo>
                  <a:cubicBezTo>
                    <a:pt x="2" y="15628"/>
                    <a:pt x="790" y="16416"/>
                    <a:pt x="1764" y="16418"/>
                  </a:cubicBezTo>
                  <a:lnTo>
                    <a:pt x="14648" y="16418"/>
                  </a:lnTo>
                  <a:cubicBezTo>
                    <a:pt x="15622" y="16416"/>
                    <a:pt x="16410" y="15628"/>
                    <a:pt x="16412" y="14654"/>
                  </a:cubicBezTo>
                  <a:lnTo>
                    <a:pt x="16412" y="7603"/>
                  </a:lnTo>
                  <a:cubicBezTo>
                    <a:pt x="16410" y="6629"/>
                    <a:pt x="15622" y="5841"/>
                    <a:pt x="14648" y="5840"/>
                  </a:cubicBezTo>
                  <a:lnTo>
                    <a:pt x="9649" y="5840"/>
                  </a:lnTo>
                  <a:lnTo>
                    <a:pt x="9649" y="4597"/>
                  </a:lnTo>
                  <a:lnTo>
                    <a:pt x="13418" y="829"/>
                  </a:lnTo>
                  <a:cubicBezTo>
                    <a:pt x="13611" y="641"/>
                    <a:pt x="13614" y="332"/>
                    <a:pt x="13424" y="142"/>
                  </a:cubicBezTo>
                  <a:cubicBezTo>
                    <a:pt x="13330" y="48"/>
                    <a:pt x="13207" y="1"/>
                    <a:pt x="13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74"/>
            <p:cNvSpPr/>
            <p:nvPr/>
          </p:nvSpPr>
          <p:spPr>
            <a:xfrm>
              <a:off x="6708700" y="2008600"/>
              <a:ext cx="152300" cy="168325"/>
            </a:xfrm>
            <a:custGeom>
              <a:avLst/>
              <a:gdLst/>
              <a:ahLst/>
              <a:cxnLst/>
              <a:rect l="l" t="t" r="r" b="b"/>
              <a:pathLst>
                <a:path w="6092" h="6733" extrusionOk="0">
                  <a:moveTo>
                    <a:pt x="3046" y="963"/>
                  </a:moveTo>
                  <a:cubicBezTo>
                    <a:pt x="3296" y="963"/>
                    <a:pt x="3542" y="1061"/>
                    <a:pt x="3726" y="1245"/>
                  </a:cubicBezTo>
                  <a:cubicBezTo>
                    <a:pt x="4000" y="1520"/>
                    <a:pt x="4084" y="1933"/>
                    <a:pt x="3934" y="2292"/>
                  </a:cubicBezTo>
                  <a:cubicBezTo>
                    <a:pt x="3785" y="2652"/>
                    <a:pt x="3435" y="2887"/>
                    <a:pt x="3045" y="2887"/>
                  </a:cubicBezTo>
                  <a:cubicBezTo>
                    <a:pt x="2515" y="2885"/>
                    <a:pt x="2085" y="2456"/>
                    <a:pt x="2085" y="1925"/>
                  </a:cubicBezTo>
                  <a:cubicBezTo>
                    <a:pt x="2085" y="1536"/>
                    <a:pt x="2319" y="1185"/>
                    <a:pt x="2678" y="1037"/>
                  </a:cubicBezTo>
                  <a:cubicBezTo>
                    <a:pt x="2797" y="988"/>
                    <a:pt x="2922" y="963"/>
                    <a:pt x="3046" y="963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1" y="4684"/>
                    <a:pt x="5124" y="5772"/>
                  </a:cubicBezTo>
                  <a:lnTo>
                    <a:pt x="967" y="5772"/>
                  </a:lnTo>
                  <a:cubicBezTo>
                    <a:pt x="1049" y="4684"/>
                    <a:pt x="1956" y="3843"/>
                    <a:pt x="3045" y="3843"/>
                  </a:cubicBezTo>
                  <a:close/>
                  <a:moveTo>
                    <a:pt x="3045" y="0"/>
                  </a:moveTo>
                  <a:cubicBezTo>
                    <a:pt x="2281" y="0"/>
                    <a:pt x="1588" y="453"/>
                    <a:pt x="1282" y="1154"/>
                  </a:cubicBezTo>
                  <a:cubicBezTo>
                    <a:pt x="978" y="1856"/>
                    <a:pt x="1117" y="2671"/>
                    <a:pt x="1638" y="3232"/>
                  </a:cubicBezTo>
                  <a:cubicBezTo>
                    <a:pt x="632" y="3758"/>
                    <a:pt x="2" y="4798"/>
                    <a:pt x="1" y="5931"/>
                  </a:cubicBezTo>
                  <a:lnTo>
                    <a:pt x="1" y="6252"/>
                  </a:lnTo>
                  <a:cubicBezTo>
                    <a:pt x="1" y="6517"/>
                    <a:pt x="216" y="6732"/>
                    <a:pt x="481" y="6732"/>
                  </a:cubicBezTo>
                  <a:lnTo>
                    <a:pt x="5610" y="6732"/>
                  </a:lnTo>
                  <a:cubicBezTo>
                    <a:pt x="5876" y="6732"/>
                    <a:pt x="6092" y="6517"/>
                    <a:pt x="6092" y="6252"/>
                  </a:cubicBezTo>
                  <a:lnTo>
                    <a:pt x="6092" y="5931"/>
                  </a:lnTo>
                  <a:cubicBezTo>
                    <a:pt x="6090" y="4798"/>
                    <a:pt x="5459" y="3758"/>
                    <a:pt x="4454" y="3232"/>
                  </a:cubicBezTo>
                  <a:cubicBezTo>
                    <a:pt x="4976" y="2671"/>
                    <a:pt x="5115" y="1856"/>
                    <a:pt x="4809" y="1154"/>
                  </a:cubicBezTo>
                  <a:cubicBezTo>
                    <a:pt x="4504" y="453"/>
                    <a:pt x="3811" y="0"/>
                    <a:pt x="30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74"/>
            <p:cNvSpPr/>
            <p:nvPr/>
          </p:nvSpPr>
          <p:spPr>
            <a:xfrm>
              <a:off x="6884775" y="2152875"/>
              <a:ext cx="136250" cy="24050"/>
            </a:xfrm>
            <a:custGeom>
              <a:avLst/>
              <a:gdLst/>
              <a:ahLst/>
              <a:cxnLst/>
              <a:rect l="l" t="t" r="r" b="b"/>
              <a:pathLst>
                <a:path w="5450" h="962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7"/>
                    <a:pt x="216" y="962"/>
                    <a:pt x="480" y="962"/>
                  </a:cubicBezTo>
                  <a:cubicBezTo>
                    <a:pt x="484" y="962"/>
                    <a:pt x="487" y="961"/>
                    <a:pt x="491" y="961"/>
                  </a:cubicBezTo>
                  <a:lnTo>
                    <a:pt x="4978" y="961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74"/>
            <p:cNvSpPr/>
            <p:nvPr/>
          </p:nvSpPr>
          <p:spPr>
            <a:xfrm>
              <a:off x="6884775" y="2104800"/>
              <a:ext cx="136250" cy="24100"/>
            </a:xfrm>
            <a:custGeom>
              <a:avLst/>
              <a:gdLst/>
              <a:ahLst/>
              <a:cxnLst/>
              <a:rect l="l" t="t" r="r" b="b"/>
              <a:pathLst>
                <a:path w="5450" h="964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4978" y="963"/>
                  </a:lnTo>
                  <a:cubicBezTo>
                    <a:pt x="5239" y="957"/>
                    <a:pt x="5450" y="743"/>
                    <a:pt x="5450" y="481"/>
                  </a:cubicBezTo>
                  <a:cubicBezTo>
                    <a:pt x="5450" y="219"/>
                    <a:pt x="5239" y="5"/>
                    <a:pt x="4978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74"/>
            <p:cNvSpPr/>
            <p:nvPr/>
          </p:nvSpPr>
          <p:spPr>
            <a:xfrm>
              <a:off x="6885000" y="2056700"/>
              <a:ext cx="136250" cy="24075"/>
            </a:xfrm>
            <a:custGeom>
              <a:avLst/>
              <a:gdLst/>
              <a:ahLst/>
              <a:cxnLst/>
              <a:rect l="l" t="t" r="r" b="b"/>
              <a:pathLst>
                <a:path w="5450" h="963" extrusionOk="0">
                  <a:moveTo>
                    <a:pt x="482" y="1"/>
                  </a:moveTo>
                  <a:cubicBezTo>
                    <a:pt x="215" y="1"/>
                    <a:pt x="0" y="216"/>
                    <a:pt x="0" y="482"/>
                  </a:cubicBezTo>
                  <a:cubicBezTo>
                    <a:pt x="0" y="747"/>
                    <a:pt x="215" y="963"/>
                    <a:pt x="482" y="963"/>
                  </a:cubicBezTo>
                  <a:lnTo>
                    <a:pt x="4969" y="963"/>
                  </a:lnTo>
                  <a:cubicBezTo>
                    <a:pt x="5234" y="963"/>
                    <a:pt x="5449" y="747"/>
                    <a:pt x="5449" y="482"/>
                  </a:cubicBezTo>
                  <a:cubicBezTo>
                    <a:pt x="5449" y="216"/>
                    <a:pt x="5234" y="1"/>
                    <a:pt x="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2" name="Google Shape;7922;p74"/>
          <p:cNvGrpSpPr/>
          <p:nvPr/>
        </p:nvGrpSpPr>
        <p:grpSpPr>
          <a:xfrm>
            <a:off x="4796437" y="1765714"/>
            <a:ext cx="325338" cy="354849"/>
            <a:chOff x="6116525" y="1736875"/>
            <a:chExt cx="376200" cy="410325"/>
          </a:xfrm>
        </p:grpSpPr>
        <p:sp>
          <p:nvSpPr>
            <p:cNvPr id="7923" name="Google Shape;7923;p74"/>
            <p:cNvSpPr/>
            <p:nvPr/>
          </p:nvSpPr>
          <p:spPr>
            <a:xfrm>
              <a:off x="6292350" y="1833000"/>
              <a:ext cx="152275" cy="168325"/>
            </a:xfrm>
            <a:custGeom>
              <a:avLst/>
              <a:gdLst/>
              <a:ahLst/>
              <a:cxnLst/>
              <a:rect l="l" t="t" r="r" b="b"/>
              <a:pathLst>
                <a:path w="6091" h="6733" extrusionOk="0">
                  <a:moveTo>
                    <a:pt x="3045" y="963"/>
                  </a:moveTo>
                  <a:cubicBezTo>
                    <a:pt x="3295" y="963"/>
                    <a:pt x="3542" y="1061"/>
                    <a:pt x="3725" y="1246"/>
                  </a:cubicBezTo>
                  <a:cubicBezTo>
                    <a:pt x="4000" y="1521"/>
                    <a:pt x="4082" y="1934"/>
                    <a:pt x="3934" y="2293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6"/>
                    <a:pt x="2085" y="2457"/>
                    <a:pt x="2085" y="1925"/>
                  </a:cubicBezTo>
                  <a:cubicBezTo>
                    <a:pt x="2085" y="1537"/>
                    <a:pt x="2318" y="1185"/>
                    <a:pt x="2678" y="1036"/>
                  </a:cubicBezTo>
                  <a:cubicBezTo>
                    <a:pt x="2796" y="987"/>
                    <a:pt x="2921" y="963"/>
                    <a:pt x="3045" y="963"/>
                  </a:cubicBezTo>
                  <a:close/>
                  <a:moveTo>
                    <a:pt x="3045" y="3843"/>
                  </a:moveTo>
                  <a:cubicBezTo>
                    <a:pt x="4137" y="3843"/>
                    <a:pt x="5042" y="4684"/>
                    <a:pt x="5124" y="5771"/>
                  </a:cubicBezTo>
                  <a:lnTo>
                    <a:pt x="969" y="5771"/>
                  </a:lnTo>
                  <a:cubicBezTo>
                    <a:pt x="1049" y="4684"/>
                    <a:pt x="1956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5"/>
                    <a:pt x="1282" y="1155"/>
                  </a:cubicBezTo>
                  <a:cubicBezTo>
                    <a:pt x="978" y="1856"/>
                    <a:pt x="1117" y="2672"/>
                    <a:pt x="1637" y="3233"/>
                  </a:cubicBezTo>
                  <a:cubicBezTo>
                    <a:pt x="632" y="3759"/>
                    <a:pt x="2" y="4798"/>
                    <a:pt x="1" y="5932"/>
                  </a:cubicBezTo>
                  <a:lnTo>
                    <a:pt x="1" y="6253"/>
                  </a:lnTo>
                  <a:cubicBezTo>
                    <a:pt x="1" y="6518"/>
                    <a:pt x="216" y="6733"/>
                    <a:pt x="481" y="6733"/>
                  </a:cubicBezTo>
                  <a:lnTo>
                    <a:pt x="5610" y="6733"/>
                  </a:lnTo>
                  <a:cubicBezTo>
                    <a:pt x="5875" y="6733"/>
                    <a:pt x="6090" y="6518"/>
                    <a:pt x="6090" y="6253"/>
                  </a:cubicBezTo>
                  <a:lnTo>
                    <a:pt x="6090" y="5932"/>
                  </a:lnTo>
                  <a:cubicBezTo>
                    <a:pt x="6090" y="4798"/>
                    <a:pt x="5459" y="3759"/>
                    <a:pt x="4454" y="3233"/>
                  </a:cubicBezTo>
                  <a:cubicBezTo>
                    <a:pt x="4976" y="2672"/>
                    <a:pt x="5115" y="1856"/>
                    <a:pt x="4809" y="1155"/>
                  </a:cubicBezTo>
                  <a:cubicBezTo>
                    <a:pt x="4503" y="455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74"/>
            <p:cNvSpPr/>
            <p:nvPr/>
          </p:nvSpPr>
          <p:spPr>
            <a:xfrm>
              <a:off x="6116525" y="1736875"/>
              <a:ext cx="376200" cy="410325"/>
            </a:xfrm>
            <a:custGeom>
              <a:avLst/>
              <a:gdLst/>
              <a:ahLst/>
              <a:cxnLst/>
              <a:rect l="l" t="t" r="r" b="b"/>
              <a:pathLst>
                <a:path w="15048" h="16413" extrusionOk="0">
                  <a:moveTo>
                    <a:pt x="12162" y="962"/>
                  </a:moveTo>
                  <a:lnTo>
                    <a:pt x="12162" y="1924"/>
                  </a:lnTo>
                  <a:lnTo>
                    <a:pt x="4310" y="1924"/>
                  </a:lnTo>
                  <a:cubicBezTo>
                    <a:pt x="4043" y="1924"/>
                    <a:pt x="3828" y="2140"/>
                    <a:pt x="3828" y="2405"/>
                  </a:cubicBezTo>
                  <a:lnTo>
                    <a:pt x="3828" y="6411"/>
                  </a:lnTo>
                  <a:lnTo>
                    <a:pt x="2867" y="6411"/>
                  </a:lnTo>
                  <a:lnTo>
                    <a:pt x="2867" y="962"/>
                  </a:lnTo>
                  <a:close/>
                  <a:moveTo>
                    <a:pt x="1732" y="4809"/>
                  </a:moveTo>
                  <a:cubicBezTo>
                    <a:pt x="1737" y="4809"/>
                    <a:pt x="1741" y="4809"/>
                    <a:pt x="1746" y="4809"/>
                  </a:cubicBezTo>
                  <a:lnTo>
                    <a:pt x="1907" y="4809"/>
                  </a:lnTo>
                  <a:lnTo>
                    <a:pt x="1907" y="6411"/>
                  </a:lnTo>
                  <a:lnTo>
                    <a:pt x="1746" y="6411"/>
                  </a:lnTo>
                  <a:cubicBezTo>
                    <a:pt x="1742" y="6412"/>
                    <a:pt x="1739" y="6412"/>
                    <a:pt x="1735" y="6412"/>
                  </a:cubicBezTo>
                  <a:cubicBezTo>
                    <a:pt x="1293" y="6412"/>
                    <a:pt x="933" y="6053"/>
                    <a:pt x="933" y="5610"/>
                  </a:cubicBezTo>
                  <a:cubicBezTo>
                    <a:pt x="933" y="5167"/>
                    <a:pt x="1292" y="4809"/>
                    <a:pt x="1732" y="4809"/>
                  </a:cubicBezTo>
                  <a:close/>
                  <a:moveTo>
                    <a:pt x="4965" y="4809"/>
                  </a:moveTo>
                  <a:cubicBezTo>
                    <a:pt x="5405" y="4809"/>
                    <a:pt x="5764" y="5167"/>
                    <a:pt x="5764" y="5610"/>
                  </a:cubicBezTo>
                  <a:cubicBezTo>
                    <a:pt x="5764" y="6053"/>
                    <a:pt x="5404" y="6412"/>
                    <a:pt x="4962" y="6412"/>
                  </a:cubicBezTo>
                  <a:cubicBezTo>
                    <a:pt x="4959" y="6412"/>
                    <a:pt x="4955" y="6412"/>
                    <a:pt x="4951" y="6411"/>
                  </a:cubicBezTo>
                  <a:lnTo>
                    <a:pt x="4792" y="6411"/>
                  </a:lnTo>
                  <a:lnTo>
                    <a:pt x="4792" y="4809"/>
                  </a:lnTo>
                  <a:lnTo>
                    <a:pt x="4951" y="4809"/>
                  </a:lnTo>
                  <a:cubicBezTo>
                    <a:pt x="4956" y="4809"/>
                    <a:pt x="4960" y="4809"/>
                    <a:pt x="4965" y="4809"/>
                  </a:cubicBezTo>
                  <a:close/>
                  <a:moveTo>
                    <a:pt x="3830" y="7374"/>
                  </a:moveTo>
                  <a:lnTo>
                    <a:pt x="3830" y="13527"/>
                  </a:lnTo>
                  <a:lnTo>
                    <a:pt x="2867" y="13527"/>
                  </a:lnTo>
                  <a:lnTo>
                    <a:pt x="2867" y="7374"/>
                  </a:lnTo>
                  <a:close/>
                  <a:moveTo>
                    <a:pt x="14087" y="2885"/>
                  </a:moveTo>
                  <a:lnTo>
                    <a:pt x="14087" y="15449"/>
                  </a:lnTo>
                  <a:lnTo>
                    <a:pt x="4792" y="15449"/>
                  </a:lnTo>
                  <a:lnTo>
                    <a:pt x="4792" y="7374"/>
                  </a:lnTo>
                  <a:lnTo>
                    <a:pt x="4951" y="7374"/>
                  </a:lnTo>
                  <a:cubicBezTo>
                    <a:pt x="5918" y="7363"/>
                    <a:pt x="6696" y="6577"/>
                    <a:pt x="6696" y="5610"/>
                  </a:cubicBezTo>
                  <a:cubicBezTo>
                    <a:pt x="6696" y="4644"/>
                    <a:pt x="5918" y="3857"/>
                    <a:pt x="4951" y="3847"/>
                  </a:cubicBezTo>
                  <a:lnTo>
                    <a:pt x="4792" y="3847"/>
                  </a:lnTo>
                  <a:lnTo>
                    <a:pt x="4792" y="2885"/>
                  </a:lnTo>
                  <a:close/>
                  <a:moveTo>
                    <a:pt x="2386" y="0"/>
                  </a:moveTo>
                  <a:cubicBezTo>
                    <a:pt x="2121" y="0"/>
                    <a:pt x="1905" y="215"/>
                    <a:pt x="1905" y="480"/>
                  </a:cubicBezTo>
                  <a:lnTo>
                    <a:pt x="1905" y="3847"/>
                  </a:lnTo>
                  <a:lnTo>
                    <a:pt x="1746" y="3847"/>
                  </a:lnTo>
                  <a:cubicBezTo>
                    <a:pt x="779" y="3857"/>
                    <a:pt x="0" y="4644"/>
                    <a:pt x="0" y="5610"/>
                  </a:cubicBezTo>
                  <a:cubicBezTo>
                    <a:pt x="0" y="6577"/>
                    <a:pt x="779" y="7363"/>
                    <a:pt x="1746" y="7374"/>
                  </a:cubicBezTo>
                  <a:lnTo>
                    <a:pt x="1905" y="7374"/>
                  </a:lnTo>
                  <a:lnTo>
                    <a:pt x="1905" y="14008"/>
                  </a:lnTo>
                  <a:cubicBezTo>
                    <a:pt x="1905" y="14273"/>
                    <a:pt x="2121" y="14488"/>
                    <a:pt x="2386" y="14488"/>
                  </a:cubicBezTo>
                  <a:lnTo>
                    <a:pt x="3828" y="14488"/>
                  </a:lnTo>
                  <a:lnTo>
                    <a:pt x="3828" y="15930"/>
                  </a:lnTo>
                  <a:cubicBezTo>
                    <a:pt x="3828" y="16197"/>
                    <a:pt x="4043" y="16412"/>
                    <a:pt x="4310" y="16412"/>
                  </a:cubicBezTo>
                  <a:lnTo>
                    <a:pt x="14567" y="16412"/>
                  </a:lnTo>
                  <a:cubicBezTo>
                    <a:pt x="14832" y="16412"/>
                    <a:pt x="15047" y="16197"/>
                    <a:pt x="15047" y="15930"/>
                  </a:cubicBezTo>
                  <a:lnTo>
                    <a:pt x="15047" y="2405"/>
                  </a:lnTo>
                  <a:cubicBezTo>
                    <a:pt x="15047" y="2140"/>
                    <a:pt x="14832" y="1924"/>
                    <a:pt x="14567" y="1924"/>
                  </a:cubicBezTo>
                  <a:lnTo>
                    <a:pt x="13125" y="1924"/>
                  </a:lnTo>
                  <a:lnTo>
                    <a:pt x="13125" y="482"/>
                  </a:lnTo>
                  <a:cubicBezTo>
                    <a:pt x="13125" y="215"/>
                    <a:pt x="12909" y="0"/>
                    <a:pt x="12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74"/>
            <p:cNvSpPr/>
            <p:nvPr/>
          </p:nvSpPr>
          <p:spPr>
            <a:xfrm>
              <a:off x="6340650" y="2025350"/>
              <a:ext cx="103750" cy="24050"/>
            </a:xfrm>
            <a:custGeom>
              <a:avLst/>
              <a:gdLst/>
              <a:ahLst/>
              <a:cxnLst/>
              <a:rect l="l" t="t" r="r" b="b"/>
              <a:pathLst>
                <a:path w="4150" h="962" extrusionOk="0">
                  <a:moveTo>
                    <a:pt x="472" y="1"/>
                  </a:moveTo>
                  <a:cubicBezTo>
                    <a:pt x="211" y="5"/>
                    <a:pt x="0" y="219"/>
                    <a:pt x="0" y="481"/>
                  </a:cubicBezTo>
                  <a:cubicBezTo>
                    <a:pt x="0" y="743"/>
                    <a:pt x="211" y="957"/>
                    <a:pt x="472" y="962"/>
                  </a:cubicBezTo>
                  <a:lnTo>
                    <a:pt x="3678" y="962"/>
                  </a:lnTo>
                  <a:cubicBezTo>
                    <a:pt x="3940" y="957"/>
                    <a:pt x="4149" y="743"/>
                    <a:pt x="4149" y="481"/>
                  </a:cubicBezTo>
                  <a:cubicBezTo>
                    <a:pt x="4149" y="219"/>
                    <a:pt x="3940" y="5"/>
                    <a:pt x="36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4"/>
            <p:cNvSpPr/>
            <p:nvPr/>
          </p:nvSpPr>
          <p:spPr>
            <a:xfrm>
              <a:off x="6260325" y="2073425"/>
              <a:ext cx="184300" cy="24075"/>
            </a:xfrm>
            <a:custGeom>
              <a:avLst/>
              <a:gdLst/>
              <a:ahLst/>
              <a:cxnLst/>
              <a:rect l="l" t="t" r="r" b="b"/>
              <a:pathLst>
                <a:path w="7372" h="963" extrusionOk="0">
                  <a:moveTo>
                    <a:pt x="481" y="1"/>
                  </a:moveTo>
                  <a:cubicBezTo>
                    <a:pt x="214" y="1"/>
                    <a:pt x="0" y="216"/>
                    <a:pt x="0" y="481"/>
                  </a:cubicBezTo>
                  <a:cubicBezTo>
                    <a:pt x="0" y="748"/>
                    <a:pt x="214" y="962"/>
                    <a:pt x="481" y="963"/>
                  </a:cubicBezTo>
                  <a:lnTo>
                    <a:pt x="6891" y="963"/>
                  </a:lnTo>
                  <a:cubicBezTo>
                    <a:pt x="7156" y="963"/>
                    <a:pt x="7371" y="748"/>
                    <a:pt x="7371" y="481"/>
                  </a:cubicBezTo>
                  <a:cubicBezTo>
                    <a:pt x="7371" y="216"/>
                    <a:pt x="7156" y="1"/>
                    <a:pt x="68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7" name="Google Shape;7927;p74"/>
          <p:cNvGrpSpPr/>
          <p:nvPr/>
        </p:nvGrpSpPr>
        <p:grpSpPr>
          <a:xfrm>
            <a:off x="5539588" y="1765724"/>
            <a:ext cx="354806" cy="354827"/>
            <a:chOff x="5450975" y="1751175"/>
            <a:chExt cx="410275" cy="410300"/>
          </a:xfrm>
        </p:grpSpPr>
        <p:sp>
          <p:nvSpPr>
            <p:cNvPr id="7928" name="Google Shape;7928;p74"/>
            <p:cNvSpPr/>
            <p:nvPr/>
          </p:nvSpPr>
          <p:spPr>
            <a:xfrm>
              <a:off x="5564750" y="1751175"/>
              <a:ext cx="296500" cy="410300"/>
            </a:xfrm>
            <a:custGeom>
              <a:avLst/>
              <a:gdLst/>
              <a:ahLst/>
              <a:cxnLst/>
              <a:rect l="l" t="t" r="r" b="b"/>
              <a:pathLst>
                <a:path w="11860" h="16412" extrusionOk="0">
                  <a:moveTo>
                    <a:pt x="10096" y="963"/>
                  </a:moveTo>
                  <a:cubicBezTo>
                    <a:pt x="10538" y="963"/>
                    <a:pt x="10897" y="1322"/>
                    <a:pt x="10899" y="1764"/>
                  </a:cubicBezTo>
                  <a:lnTo>
                    <a:pt x="10899" y="14648"/>
                  </a:lnTo>
                  <a:cubicBezTo>
                    <a:pt x="10897" y="15090"/>
                    <a:pt x="10538" y="15449"/>
                    <a:pt x="10096" y="15449"/>
                  </a:cubicBezTo>
                  <a:lnTo>
                    <a:pt x="1763" y="15449"/>
                  </a:lnTo>
                  <a:cubicBezTo>
                    <a:pt x="1321" y="15449"/>
                    <a:pt x="962" y="15090"/>
                    <a:pt x="961" y="14648"/>
                  </a:cubicBezTo>
                  <a:lnTo>
                    <a:pt x="961" y="1764"/>
                  </a:lnTo>
                  <a:cubicBezTo>
                    <a:pt x="962" y="1322"/>
                    <a:pt x="1321" y="963"/>
                    <a:pt x="1763" y="963"/>
                  </a:cubicBezTo>
                  <a:close/>
                  <a:moveTo>
                    <a:pt x="1763" y="1"/>
                  </a:moveTo>
                  <a:cubicBezTo>
                    <a:pt x="789" y="2"/>
                    <a:pt x="1" y="790"/>
                    <a:pt x="0" y="1764"/>
                  </a:cubicBezTo>
                  <a:lnTo>
                    <a:pt x="0" y="14648"/>
                  </a:lnTo>
                  <a:cubicBezTo>
                    <a:pt x="1" y="15622"/>
                    <a:pt x="789" y="16410"/>
                    <a:pt x="1763" y="16411"/>
                  </a:cubicBezTo>
                  <a:lnTo>
                    <a:pt x="10096" y="16411"/>
                  </a:lnTo>
                  <a:cubicBezTo>
                    <a:pt x="11070" y="16410"/>
                    <a:pt x="11858" y="15622"/>
                    <a:pt x="11859" y="14648"/>
                  </a:cubicBezTo>
                  <a:lnTo>
                    <a:pt x="11859" y="1764"/>
                  </a:lnTo>
                  <a:cubicBezTo>
                    <a:pt x="11858" y="790"/>
                    <a:pt x="11070" y="2"/>
                    <a:pt x="10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4"/>
            <p:cNvSpPr/>
            <p:nvPr/>
          </p:nvSpPr>
          <p:spPr>
            <a:xfrm>
              <a:off x="5604800" y="1799250"/>
              <a:ext cx="216400" cy="121825"/>
            </a:xfrm>
            <a:custGeom>
              <a:avLst/>
              <a:gdLst/>
              <a:ahLst/>
              <a:cxnLst/>
              <a:rect l="l" t="t" r="r" b="b"/>
              <a:pathLst>
                <a:path w="8656" h="4873" extrusionOk="0">
                  <a:moveTo>
                    <a:pt x="7693" y="963"/>
                  </a:moveTo>
                  <a:lnTo>
                    <a:pt x="7693" y="3912"/>
                  </a:lnTo>
                  <a:lnTo>
                    <a:pt x="962" y="3912"/>
                  </a:lnTo>
                  <a:lnTo>
                    <a:pt x="962" y="963"/>
                  </a:lnTo>
                  <a:close/>
                  <a:moveTo>
                    <a:pt x="482" y="0"/>
                  </a:moveTo>
                  <a:cubicBezTo>
                    <a:pt x="215" y="0"/>
                    <a:pt x="0" y="216"/>
                    <a:pt x="0" y="482"/>
                  </a:cubicBezTo>
                  <a:lnTo>
                    <a:pt x="0" y="4392"/>
                  </a:lnTo>
                  <a:cubicBezTo>
                    <a:pt x="0" y="4657"/>
                    <a:pt x="215" y="4873"/>
                    <a:pt x="482" y="4873"/>
                  </a:cubicBezTo>
                  <a:lnTo>
                    <a:pt x="8173" y="4873"/>
                  </a:lnTo>
                  <a:cubicBezTo>
                    <a:pt x="8440" y="4873"/>
                    <a:pt x="8655" y="4657"/>
                    <a:pt x="8655" y="4392"/>
                  </a:cubicBezTo>
                  <a:lnTo>
                    <a:pt x="8655" y="482"/>
                  </a:lnTo>
                  <a:cubicBezTo>
                    <a:pt x="8655" y="216"/>
                    <a:pt x="8440" y="0"/>
                    <a:pt x="8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74"/>
            <p:cNvSpPr/>
            <p:nvPr/>
          </p:nvSpPr>
          <p:spPr>
            <a:xfrm>
              <a:off x="5604800" y="1945100"/>
              <a:ext cx="216400" cy="168300"/>
            </a:xfrm>
            <a:custGeom>
              <a:avLst/>
              <a:gdLst/>
              <a:ahLst/>
              <a:cxnLst/>
              <a:rect l="l" t="t" r="r" b="b"/>
              <a:pathLst>
                <a:path w="8656" h="6732" extrusionOk="0">
                  <a:moveTo>
                    <a:pt x="1924" y="962"/>
                  </a:moveTo>
                  <a:lnTo>
                    <a:pt x="1924" y="1924"/>
                  </a:lnTo>
                  <a:lnTo>
                    <a:pt x="962" y="1924"/>
                  </a:lnTo>
                  <a:lnTo>
                    <a:pt x="962" y="962"/>
                  </a:lnTo>
                  <a:close/>
                  <a:moveTo>
                    <a:pt x="3847" y="962"/>
                  </a:moveTo>
                  <a:lnTo>
                    <a:pt x="3847" y="1924"/>
                  </a:lnTo>
                  <a:lnTo>
                    <a:pt x="2885" y="1924"/>
                  </a:lnTo>
                  <a:lnTo>
                    <a:pt x="2885" y="962"/>
                  </a:lnTo>
                  <a:close/>
                  <a:moveTo>
                    <a:pt x="5769" y="962"/>
                  </a:moveTo>
                  <a:lnTo>
                    <a:pt x="5769" y="1924"/>
                  </a:lnTo>
                  <a:lnTo>
                    <a:pt x="4808" y="1924"/>
                  </a:lnTo>
                  <a:lnTo>
                    <a:pt x="4808" y="962"/>
                  </a:lnTo>
                  <a:close/>
                  <a:moveTo>
                    <a:pt x="7693" y="962"/>
                  </a:moveTo>
                  <a:lnTo>
                    <a:pt x="7693" y="1924"/>
                  </a:lnTo>
                  <a:lnTo>
                    <a:pt x="6731" y="1924"/>
                  </a:lnTo>
                  <a:lnTo>
                    <a:pt x="6731" y="962"/>
                  </a:lnTo>
                  <a:close/>
                  <a:moveTo>
                    <a:pt x="1923" y="2884"/>
                  </a:moveTo>
                  <a:lnTo>
                    <a:pt x="1923" y="3847"/>
                  </a:lnTo>
                  <a:lnTo>
                    <a:pt x="961" y="3847"/>
                  </a:lnTo>
                  <a:lnTo>
                    <a:pt x="961" y="2884"/>
                  </a:lnTo>
                  <a:close/>
                  <a:moveTo>
                    <a:pt x="3846" y="2884"/>
                  </a:moveTo>
                  <a:lnTo>
                    <a:pt x="3846" y="3847"/>
                  </a:lnTo>
                  <a:lnTo>
                    <a:pt x="2885" y="3847"/>
                  </a:lnTo>
                  <a:lnTo>
                    <a:pt x="2885" y="2884"/>
                  </a:lnTo>
                  <a:close/>
                  <a:moveTo>
                    <a:pt x="5769" y="2884"/>
                  </a:moveTo>
                  <a:lnTo>
                    <a:pt x="5769" y="3847"/>
                  </a:lnTo>
                  <a:lnTo>
                    <a:pt x="4808" y="3847"/>
                  </a:lnTo>
                  <a:lnTo>
                    <a:pt x="4808" y="2884"/>
                  </a:lnTo>
                  <a:close/>
                  <a:moveTo>
                    <a:pt x="7693" y="2884"/>
                  </a:moveTo>
                  <a:lnTo>
                    <a:pt x="7693" y="3847"/>
                  </a:lnTo>
                  <a:lnTo>
                    <a:pt x="6731" y="3847"/>
                  </a:lnTo>
                  <a:lnTo>
                    <a:pt x="6731" y="2884"/>
                  </a:lnTo>
                  <a:close/>
                  <a:moveTo>
                    <a:pt x="1924" y="4809"/>
                  </a:moveTo>
                  <a:lnTo>
                    <a:pt x="1924" y="5769"/>
                  </a:lnTo>
                  <a:lnTo>
                    <a:pt x="962" y="5769"/>
                  </a:lnTo>
                  <a:lnTo>
                    <a:pt x="962" y="4809"/>
                  </a:lnTo>
                  <a:close/>
                  <a:moveTo>
                    <a:pt x="3847" y="4809"/>
                  </a:moveTo>
                  <a:lnTo>
                    <a:pt x="3847" y="5769"/>
                  </a:lnTo>
                  <a:lnTo>
                    <a:pt x="2885" y="5769"/>
                  </a:lnTo>
                  <a:lnTo>
                    <a:pt x="2885" y="4809"/>
                  </a:lnTo>
                  <a:close/>
                  <a:moveTo>
                    <a:pt x="5770" y="4809"/>
                  </a:moveTo>
                  <a:lnTo>
                    <a:pt x="5770" y="5769"/>
                  </a:lnTo>
                  <a:lnTo>
                    <a:pt x="4808" y="5769"/>
                  </a:lnTo>
                  <a:lnTo>
                    <a:pt x="4808" y="4809"/>
                  </a:lnTo>
                  <a:close/>
                  <a:moveTo>
                    <a:pt x="7693" y="4809"/>
                  </a:moveTo>
                  <a:lnTo>
                    <a:pt x="7693" y="5769"/>
                  </a:lnTo>
                  <a:lnTo>
                    <a:pt x="6732" y="5769"/>
                  </a:lnTo>
                  <a:lnTo>
                    <a:pt x="6732" y="4809"/>
                  </a:lnTo>
                  <a:close/>
                  <a:moveTo>
                    <a:pt x="479" y="1"/>
                  </a:moveTo>
                  <a:cubicBezTo>
                    <a:pt x="214" y="1"/>
                    <a:pt x="0" y="216"/>
                    <a:pt x="0" y="481"/>
                  </a:cubicBezTo>
                  <a:lnTo>
                    <a:pt x="0" y="6251"/>
                  </a:lnTo>
                  <a:cubicBezTo>
                    <a:pt x="0" y="6516"/>
                    <a:pt x="215" y="6732"/>
                    <a:pt x="482" y="6732"/>
                  </a:cubicBezTo>
                  <a:lnTo>
                    <a:pt x="8173" y="6732"/>
                  </a:lnTo>
                  <a:cubicBezTo>
                    <a:pt x="8440" y="6732"/>
                    <a:pt x="8655" y="6516"/>
                    <a:pt x="8655" y="6251"/>
                  </a:cubicBezTo>
                  <a:lnTo>
                    <a:pt x="8655" y="481"/>
                  </a:lnTo>
                  <a:cubicBezTo>
                    <a:pt x="8655" y="216"/>
                    <a:pt x="8440" y="1"/>
                    <a:pt x="8173" y="1"/>
                  </a:cubicBezTo>
                  <a:lnTo>
                    <a:pt x="482" y="1"/>
                  </a:lnTo>
                  <a:cubicBezTo>
                    <a:pt x="481" y="1"/>
                    <a:pt x="480" y="1"/>
                    <a:pt x="4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74"/>
            <p:cNvSpPr/>
            <p:nvPr/>
          </p:nvSpPr>
          <p:spPr>
            <a:xfrm>
              <a:off x="5450975" y="1751175"/>
              <a:ext cx="88200" cy="410300"/>
            </a:xfrm>
            <a:custGeom>
              <a:avLst/>
              <a:gdLst/>
              <a:ahLst/>
              <a:cxnLst/>
              <a:rect l="l" t="t" r="r" b="b"/>
              <a:pathLst>
                <a:path w="3528" h="16412" extrusionOk="0">
                  <a:moveTo>
                    <a:pt x="1763" y="2025"/>
                  </a:moveTo>
                  <a:lnTo>
                    <a:pt x="2381" y="3911"/>
                  </a:lnTo>
                  <a:lnTo>
                    <a:pt x="1145" y="3911"/>
                  </a:lnTo>
                  <a:lnTo>
                    <a:pt x="1763" y="2025"/>
                  </a:lnTo>
                  <a:close/>
                  <a:moveTo>
                    <a:pt x="2564" y="4873"/>
                  </a:moveTo>
                  <a:lnTo>
                    <a:pt x="2564" y="12886"/>
                  </a:lnTo>
                  <a:lnTo>
                    <a:pt x="960" y="12886"/>
                  </a:lnTo>
                  <a:lnTo>
                    <a:pt x="962" y="4873"/>
                  </a:lnTo>
                  <a:close/>
                  <a:moveTo>
                    <a:pt x="2564" y="13847"/>
                  </a:moveTo>
                  <a:lnTo>
                    <a:pt x="2564" y="15290"/>
                  </a:lnTo>
                  <a:cubicBezTo>
                    <a:pt x="2562" y="15379"/>
                    <a:pt x="2491" y="15451"/>
                    <a:pt x="2403" y="15451"/>
                  </a:cubicBezTo>
                  <a:lnTo>
                    <a:pt x="1123" y="15451"/>
                  </a:lnTo>
                  <a:cubicBezTo>
                    <a:pt x="1033" y="15451"/>
                    <a:pt x="962" y="15379"/>
                    <a:pt x="962" y="15290"/>
                  </a:cubicBezTo>
                  <a:lnTo>
                    <a:pt x="962" y="13847"/>
                  </a:lnTo>
                  <a:close/>
                  <a:moveTo>
                    <a:pt x="1763" y="1"/>
                  </a:moveTo>
                  <a:cubicBezTo>
                    <a:pt x="1555" y="1"/>
                    <a:pt x="1372" y="134"/>
                    <a:pt x="1306" y="332"/>
                  </a:cubicBezTo>
                  <a:lnTo>
                    <a:pt x="24" y="4243"/>
                  </a:lnTo>
                  <a:cubicBezTo>
                    <a:pt x="10" y="4292"/>
                    <a:pt x="1" y="4341"/>
                    <a:pt x="1" y="4393"/>
                  </a:cubicBezTo>
                  <a:lnTo>
                    <a:pt x="1" y="15290"/>
                  </a:lnTo>
                  <a:cubicBezTo>
                    <a:pt x="2" y="15909"/>
                    <a:pt x="505" y="16411"/>
                    <a:pt x="1124" y="16411"/>
                  </a:cubicBezTo>
                  <a:lnTo>
                    <a:pt x="2406" y="16411"/>
                  </a:lnTo>
                  <a:cubicBezTo>
                    <a:pt x="3024" y="16411"/>
                    <a:pt x="3526" y="15909"/>
                    <a:pt x="3527" y="15290"/>
                  </a:cubicBezTo>
                  <a:lnTo>
                    <a:pt x="3527" y="4393"/>
                  </a:lnTo>
                  <a:cubicBezTo>
                    <a:pt x="3527" y="4341"/>
                    <a:pt x="3519" y="4290"/>
                    <a:pt x="3504" y="4242"/>
                  </a:cubicBezTo>
                  <a:lnTo>
                    <a:pt x="3501" y="4243"/>
                  </a:lnTo>
                  <a:lnTo>
                    <a:pt x="2220" y="332"/>
                  </a:lnTo>
                  <a:cubicBezTo>
                    <a:pt x="2155" y="134"/>
                    <a:pt x="1971" y="1"/>
                    <a:pt x="17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2" name="Google Shape;7932;p74"/>
          <p:cNvGrpSpPr/>
          <p:nvPr/>
        </p:nvGrpSpPr>
        <p:grpSpPr>
          <a:xfrm>
            <a:off x="6296545" y="1765746"/>
            <a:ext cx="354871" cy="354784"/>
            <a:chOff x="4805950" y="1743575"/>
            <a:chExt cx="410350" cy="410250"/>
          </a:xfrm>
        </p:grpSpPr>
        <p:sp>
          <p:nvSpPr>
            <p:cNvPr id="7933" name="Google Shape;7933;p74"/>
            <p:cNvSpPr/>
            <p:nvPr/>
          </p:nvSpPr>
          <p:spPr>
            <a:xfrm>
              <a:off x="4806000" y="1743575"/>
              <a:ext cx="410300" cy="88150"/>
            </a:xfrm>
            <a:custGeom>
              <a:avLst/>
              <a:gdLst/>
              <a:ahLst/>
              <a:cxnLst/>
              <a:rect l="l" t="t" r="r" b="b"/>
              <a:pathLst>
                <a:path w="16412" h="3526" extrusionOk="0">
                  <a:moveTo>
                    <a:pt x="12501" y="1142"/>
                  </a:moveTo>
                  <a:lnTo>
                    <a:pt x="14386" y="1760"/>
                  </a:lnTo>
                  <a:lnTo>
                    <a:pt x="12501" y="2378"/>
                  </a:lnTo>
                  <a:lnTo>
                    <a:pt x="12501" y="1142"/>
                  </a:lnTo>
                  <a:close/>
                  <a:moveTo>
                    <a:pt x="2565" y="959"/>
                  </a:moveTo>
                  <a:lnTo>
                    <a:pt x="2565" y="2561"/>
                  </a:lnTo>
                  <a:lnTo>
                    <a:pt x="1122" y="2561"/>
                  </a:lnTo>
                  <a:cubicBezTo>
                    <a:pt x="1033" y="2561"/>
                    <a:pt x="961" y="2490"/>
                    <a:pt x="961" y="2402"/>
                  </a:cubicBezTo>
                  <a:lnTo>
                    <a:pt x="961" y="1119"/>
                  </a:lnTo>
                  <a:cubicBezTo>
                    <a:pt x="961" y="1031"/>
                    <a:pt x="1033" y="959"/>
                    <a:pt x="1122" y="959"/>
                  </a:cubicBezTo>
                  <a:close/>
                  <a:moveTo>
                    <a:pt x="11539" y="959"/>
                  </a:moveTo>
                  <a:lnTo>
                    <a:pt x="11539" y="2561"/>
                  </a:lnTo>
                  <a:lnTo>
                    <a:pt x="3525" y="2561"/>
                  </a:lnTo>
                  <a:lnTo>
                    <a:pt x="3525" y="959"/>
                  </a:lnTo>
                  <a:close/>
                  <a:moveTo>
                    <a:pt x="1122" y="0"/>
                  </a:moveTo>
                  <a:cubicBezTo>
                    <a:pt x="503" y="0"/>
                    <a:pt x="0" y="502"/>
                    <a:pt x="0" y="1122"/>
                  </a:cubicBezTo>
                  <a:lnTo>
                    <a:pt x="0" y="2403"/>
                  </a:lnTo>
                  <a:cubicBezTo>
                    <a:pt x="0" y="3023"/>
                    <a:pt x="503" y="3524"/>
                    <a:pt x="1122" y="3525"/>
                  </a:cubicBezTo>
                  <a:lnTo>
                    <a:pt x="1122" y="3524"/>
                  </a:lnTo>
                  <a:lnTo>
                    <a:pt x="12019" y="3524"/>
                  </a:lnTo>
                  <a:cubicBezTo>
                    <a:pt x="12071" y="3524"/>
                    <a:pt x="12120" y="3515"/>
                    <a:pt x="12170" y="3500"/>
                  </a:cubicBezTo>
                  <a:lnTo>
                    <a:pt x="16080" y="2219"/>
                  </a:lnTo>
                  <a:cubicBezTo>
                    <a:pt x="16276" y="2153"/>
                    <a:pt x="16411" y="1968"/>
                    <a:pt x="16411" y="1762"/>
                  </a:cubicBezTo>
                  <a:cubicBezTo>
                    <a:pt x="16411" y="1554"/>
                    <a:pt x="16276" y="1369"/>
                    <a:pt x="16080" y="1305"/>
                  </a:cubicBezTo>
                  <a:lnTo>
                    <a:pt x="12170" y="23"/>
                  </a:lnTo>
                  <a:cubicBezTo>
                    <a:pt x="12120" y="7"/>
                    <a:pt x="12071" y="0"/>
                    <a:pt x="120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4"/>
            <p:cNvSpPr/>
            <p:nvPr/>
          </p:nvSpPr>
          <p:spPr>
            <a:xfrm>
              <a:off x="5096075" y="1841500"/>
              <a:ext cx="120225" cy="312075"/>
            </a:xfrm>
            <a:custGeom>
              <a:avLst/>
              <a:gdLst/>
              <a:ahLst/>
              <a:cxnLst/>
              <a:rect l="l" t="t" r="r" b="b"/>
              <a:pathLst>
                <a:path w="4809" h="12483" extrusionOk="0">
                  <a:moveTo>
                    <a:pt x="2403" y="1914"/>
                  </a:moveTo>
                  <a:cubicBezTo>
                    <a:pt x="2779" y="1914"/>
                    <a:pt x="3148" y="2061"/>
                    <a:pt x="3423" y="2336"/>
                  </a:cubicBezTo>
                  <a:cubicBezTo>
                    <a:pt x="3836" y="2749"/>
                    <a:pt x="3959" y="3370"/>
                    <a:pt x="3736" y="3909"/>
                  </a:cubicBezTo>
                  <a:cubicBezTo>
                    <a:pt x="3514" y="4448"/>
                    <a:pt x="2986" y="4800"/>
                    <a:pt x="2404" y="4800"/>
                  </a:cubicBezTo>
                  <a:cubicBezTo>
                    <a:pt x="1607" y="4798"/>
                    <a:pt x="963" y="4154"/>
                    <a:pt x="961" y="3357"/>
                  </a:cubicBezTo>
                  <a:cubicBezTo>
                    <a:pt x="961" y="2774"/>
                    <a:pt x="1313" y="2247"/>
                    <a:pt x="1851" y="2024"/>
                  </a:cubicBezTo>
                  <a:cubicBezTo>
                    <a:pt x="2030" y="1950"/>
                    <a:pt x="2217" y="1914"/>
                    <a:pt x="2403" y="1914"/>
                  </a:cubicBezTo>
                  <a:close/>
                  <a:moveTo>
                    <a:pt x="2404" y="7685"/>
                  </a:moveTo>
                  <a:cubicBezTo>
                    <a:pt x="3200" y="7685"/>
                    <a:pt x="3845" y="8330"/>
                    <a:pt x="3846" y="9127"/>
                  </a:cubicBezTo>
                  <a:cubicBezTo>
                    <a:pt x="3846" y="9710"/>
                    <a:pt x="3495" y="10236"/>
                    <a:pt x="2956" y="10460"/>
                  </a:cubicBezTo>
                  <a:cubicBezTo>
                    <a:pt x="2777" y="10533"/>
                    <a:pt x="2590" y="10569"/>
                    <a:pt x="2404" y="10569"/>
                  </a:cubicBezTo>
                  <a:cubicBezTo>
                    <a:pt x="2029" y="10569"/>
                    <a:pt x="1659" y="10423"/>
                    <a:pt x="1383" y="10146"/>
                  </a:cubicBezTo>
                  <a:cubicBezTo>
                    <a:pt x="971" y="9733"/>
                    <a:pt x="847" y="9114"/>
                    <a:pt x="1071" y="8575"/>
                  </a:cubicBezTo>
                  <a:cubicBezTo>
                    <a:pt x="1293" y="8036"/>
                    <a:pt x="1819" y="7685"/>
                    <a:pt x="2404" y="7685"/>
                  </a:cubicBezTo>
                  <a:close/>
                  <a:moveTo>
                    <a:pt x="2405" y="0"/>
                  </a:moveTo>
                  <a:cubicBezTo>
                    <a:pt x="2143" y="0"/>
                    <a:pt x="1929" y="210"/>
                    <a:pt x="1923" y="472"/>
                  </a:cubicBezTo>
                  <a:lnTo>
                    <a:pt x="1923" y="1001"/>
                  </a:lnTo>
                  <a:cubicBezTo>
                    <a:pt x="828" y="1225"/>
                    <a:pt x="0" y="2196"/>
                    <a:pt x="0" y="3357"/>
                  </a:cubicBezTo>
                  <a:cubicBezTo>
                    <a:pt x="0" y="4517"/>
                    <a:pt x="828" y="5489"/>
                    <a:pt x="1923" y="5712"/>
                  </a:cubicBezTo>
                  <a:lnTo>
                    <a:pt x="1923" y="6771"/>
                  </a:lnTo>
                  <a:cubicBezTo>
                    <a:pt x="828" y="6993"/>
                    <a:pt x="0" y="7966"/>
                    <a:pt x="0" y="9126"/>
                  </a:cubicBezTo>
                  <a:cubicBezTo>
                    <a:pt x="0" y="10287"/>
                    <a:pt x="828" y="11258"/>
                    <a:pt x="1923" y="11482"/>
                  </a:cubicBezTo>
                  <a:lnTo>
                    <a:pt x="1923" y="12011"/>
                  </a:lnTo>
                  <a:cubicBezTo>
                    <a:pt x="1929" y="12273"/>
                    <a:pt x="2143" y="12482"/>
                    <a:pt x="2405" y="12482"/>
                  </a:cubicBezTo>
                  <a:cubicBezTo>
                    <a:pt x="2667" y="12482"/>
                    <a:pt x="2881" y="12273"/>
                    <a:pt x="2885" y="12011"/>
                  </a:cubicBezTo>
                  <a:lnTo>
                    <a:pt x="2885" y="11482"/>
                  </a:lnTo>
                  <a:cubicBezTo>
                    <a:pt x="3982" y="11258"/>
                    <a:pt x="4808" y="10287"/>
                    <a:pt x="4808" y="9126"/>
                  </a:cubicBezTo>
                  <a:cubicBezTo>
                    <a:pt x="4808" y="7966"/>
                    <a:pt x="3981" y="6993"/>
                    <a:pt x="2885" y="6771"/>
                  </a:cubicBezTo>
                  <a:lnTo>
                    <a:pt x="2885" y="5712"/>
                  </a:lnTo>
                  <a:cubicBezTo>
                    <a:pt x="3982" y="5488"/>
                    <a:pt x="4808" y="4517"/>
                    <a:pt x="4808" y="3357"/>
                  </a:cubicBezTo>
                  <a:cubicBezTo>
                    <a:pt x="4808" y="2196"/>
                    <a:pt x="3981" y="1225"/>
                    <a:pt x="2885" y="1002"/>
                  </a:cubicBezTo>
                  <a:lnTo>
                    <a:pt x="2885" y="472"/>
                  </a:lnTo>
                  <a:cubicBezTo>
                    <a:pt x="2881" y="210"/>
                    <a:pt x="2667" y="0"/>
                    <a:pt x="2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4"/>
            <p:cNvSpPr/>
            <p:nvPr/>
          </p:nvSpPr>
          <p:spPr>
            <a:xfrm>
              <a:off x="4805950" y="1857275"/>
              <a:ext cx="248475" cy="296550"/>
            </a:xfrm>
            <a:custGeom>
              <a:avLst/>
              <a:gdLst/>
              <a:ahLst/>
              <a:cxnLst/>
              <a:rect l="l" t="t" r="r" b="b"/>
              <a:pathLst>
                <a:path w="9939" h="11862" extrusionOk="0">
                  <a:moveTo>
                    <a:pt x="8977" y="963"/>
                  </a:moveTo>
                  <a:lnTo>
                    <a:pt x="8977" y="10899"/>
                  </a:lnTo>
                  <a:lnTo>
                    <a:pt x="963" y="10899"/>
                  </a:lnTo>
                  <a:lnTo>
                    <a:pt x="963" y="963"/>
                  </a:lnTo>
                  <a:close/>
                  <a:moveTo>
                    <a:pt x="483" y="1"/>
                  </a:moveTo>
                  <a:cubicBezTo>
                    <a:pt x="218" y="1"/>
                    <a:pt x="2" y="216"/>
                    <a:pt x="2" y="481"/>
                  </a:cubicBezTo>
                  <a:lnTo>
                    <a:pt x="2" y="11380"/>
                  </a:lnTo>
                  <a:cubicBezTo>
                    <a:pt x="1" y="11645"/>
                    <a:pt x="218" y="11861"/>
                    <a:pt x="483" y="11861"/>
                  </a:cubicBezTo>
                  <a:lnTo>
                    <a:pt x="9457" y="11861"/>
                  </a:lnTo>
                  <a:cubicBezTo>
                    <a:pt x="9724" y="11861"/>
                    <a:pt x="9939" y="11646"/>
                    <a:pt x="9939" y="11380"/>
                  </a:cubicBezTo>
                  <a:lnTo>
                    <a:pt x="9939" y="481"/>
                  </a:lnTo>
                  <a:cubicBezTo>
                    <a:pt x="9939" y="216"/>
                    <a:pt x="9724" y="1"/>
                    <a:pt x="94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74"/>
            <p:cNvSpPr/>
            <p:nvPr/>
          </p:nvSpPr>
          <p:spPr>
            <a:xfrm>
              <a:off x="4949625" y="1921100"/>
              <a:ext cx="66300" cy="128775"/>
            </a:xfrm>
            <a:custGeom>
              <a:avLst/>
              <a:gdLst/>
              <a:ahLst/>
              <a:cxnLst/>
              <a:rect l="l" t="t" r="r" b="b"/>
              <a:pathLst>
                <a:path w="2652" h="5151" extrusionOk="0">
                  <a:moveTo>
                    <a:pt x="964" y="1227"/>
                  </a:moveTo>
                  <a:lnTo>
                    <a:pt x="964" y="1898"/>
                  </a:lnTo>
                  <a:cubicBezTo>
                    <a:pt x="932" y="1878"/>
                    <a:pt x="903" y="1857"/>
                    <a:pt x="876" y="1835"/>
                  </a:cubicBezTo>
                  <a:cubicBezTo>
                    <a:pt x="800" y="1777"/>
                    <a:pt x="768" y="1649"/>
                    <a:pt x="793" y="1514"/>
                  </a:cubicBezTo>
                  <a:cubicBezTo>
                    <a:pt x="813" y="1402"/>
                    <a:pt x="875" y="1299"/>
                    <a:pt x="964" y="1227"/>
                  </a:cubicBezTo>
                  <a:close/>
                  <a:moveTo>
                    <a:pt x="1604" y="2876"/>
                  </a:moveTo>
                  <a:cubicBezTo>
                    <a:pt x="1953" y="3023"/>
                    <a:pt x="1944" y="3320"/>
                    <a:pt x="1922" y="3446"/>
                  </a:cubicBezTo>
                  <a:cubicBezTo>
                    <a:pt x="1890" y="3638"/>
                    <a:pt x="1772" y="3806"/>
                    <a:pt x="1604" y="3906"/>
                  </a:cubicBezTo>
                  <a:lnTo>
                    <a:pt x="1604" y="2876"/>
                  </a:lnTo>
                  <a:close/>
                  <a:moveTo>
                    <a:pt x="1285" y="0"/>
                  </a:moveTo>
                  <a:cubicBezTo>
                    <a:pt x="1103" y="0"/>
                    <a:pt x="958" y="151"/>
                    <a:pt x="964" y="333"/>
                  </a:cubicBezTo>
                  <a:lnTo>
                    <a:pt x="964" y="532"/>
                  </a:lnTo>
                  <a:cubicBezTo>
                    <a:pt x="944" y="536"/>
                    <a:pt x="925" y="542"/>
                    <a:pt x="904" y="548"/>
                  </a:cubicBezTo>
                  <a:cubicBezTo>
                    <a:pt x="523" y="664"/>
                    <a:pt x="241" y="987"/>
                    <a:pt x="163" y="1394"/>
                  </a:cubicBezTo>
                  <a:cubicBezTo>
                    <a:pt x="93" y="1769"/>
                    <a:pt x="214" y="2131"/>
                    <a:pt x="481" y="2339"/>
                  </a:cubicBezTo>
                  <a:cubicBezTo>
                    <a:pt x="605" y="2439"/>
                    <a:pt x="759" y="2528"/>
                    <a:pt x="964" y="2622"/>
                  </a:cubicBezTo>
                  <a:lnTo>
                    <a:pt x="964" y="3976"/>
                  </a:lnTo>
                  <a:cubicBezTo>
                    <a:pt x="819" y="3956"/>
                    <a:pt x="711" y="3907"/>
                    <a:pt x="536" y="3793"/>
                  </a:cubicBezTo>
                  <a:cubicBezTo>
                    <a:pt x="483" y="3759"/>
                    <a:pt x="424" y="3743"/>
                    <a:pt x="366" y="3743"/>
                  </a:cubicBezTo>
                  <a:cubicBezTo>
                    <a:pt x="261" y="3743"/>
                    <a:pt x="159" y="3795"/>
                    <a:pt x="97" y="3888"/>
                  </a:cubicBezTo>
                  <a:cubicBezTo>
                    <a:pt x="0" y="4036"/>
                    <a:pt x="41" y="4233"/>
                    <a:pt x="186" y="4331"/>
                  </a:cubicBezTo>
                  <a:cubicBezTo>
                    <a:pt x="491" y="4528"/>
                    <a:pt x="705" y="4599"/>
                    <a:pt x="964" y="4621"/>
                  </a:cubicBezTo>
                  <a:lnTo>
                    <a:pt x="964" y="4820"/>
                  </a:lnTo>
                  <a:cubicBezTo>
                    <a:pt x="958" y="5001"/>
                    <a:pt x="1103" y="5151"/>
                    <a:pt x="1285" y="5151"/>
                  </a:cubicBezTo>
                  <a:cubicBezTo>
                    <a:pt x="1465" y="5151"/>
                    <a:pt x="1610" y="5001"/>
                    <a:pt x="1604" y="4820"/>
                  </a:cubicBezTo>
                  <a:lnTo>
                    <a:pt x="1604" y="4590"/>
                  </a:lnTo>
                  <a:cubicBezTo>
                    <a:pt x="2137" y="4455"/>
                    <a:pt x="2478" y="4000"/>
                    <a:pt x="2555" y="3552"/>
                  </a:cubicBezTo>
                  <a:cubicBezTo>
                    <a:pt x="2651" y="2975"/>
                    <a:pt x="2338" y="2453"/>
                    <a:pt x="1774" y="2254"/>
                  </a:cubicBezTo>
                  <a:cubicBezTo>
                    <a:pt x="1720" y="2234"/>
                    <a:pt x="1661" y="2213"/>
                    <a:pt x="1604" y="2193"/>
                  </a:cubicBezTo>
                  <a:lnTo>
                    <a:pt x="1604" y="1157"/>
                  </a:lnTo>
                  <a:cubicBezTo>
                    <a:pt x="1663" y="1176"/>
                    <a:pt x="1715" y="1208"/>
                    <a:pt x="1761" y="1249"/>
                  </a:cubicBezTo>
                  <a:cubicBezTo>
                    <a:pt x="1824" y="1320"/>
                    <a:pt x="1911" y="1355"/>
                    <a:pt x="1999" y="1355"/>
                  </a:cubicBezTo>
                  <a:cubicBezTo>
                    <a:pt x="2074" y="1355"/>
                    <a:pt x="2150" y="1329"/>
                    <a:pt x="2210" y="1276"/>
                  </a:cubicBezTo>
                  <a:cubicBezTo>
                    <a:pt x="2342" y="1160"/>
                    <a:pt x="2357" y="959"/>
                    <a:pt x="2243" y="826"/>
                  </a:cubicBezTo>
                  <a:cubicBezTo>
                    <a:pt x="2136" y="705"/>
                    <a:pt x="1916" y="551"/>
                    <a:pt x="1604" y="497"/>
                  </a:cubicBezTo>
                  <a:lnTo>
                    <a:pt x="1604" y="333"/>
                  </a:lnTo>
                  <a:cubicBezTo>
                    <a:pt x="1610" y="151"/>
                    <a:pt x="1465" y="0"/>
                    <a:pt x="12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74"/>
            <p:cNvSpPr/>
            <p:nvPr/>
          </p:nvSpPr>
          <p:spPr>
            <a:xfrm>
              <a:off x="4854325" y="1921375"/>
              <a:ext cx="79700" cy="24100"/>
            </a:xfrm>
            <a:custGeom>
              <a:avLst/>
              <a:gdLst/>
              <a:ahLst/>
              <a:cxnLst/>
              <a:rect l="l" t="t" r="r" b="b"/>
              <a:pathLst>
                <a:path w="3188" h="964" extrusionOk="0">
                  <a:moveTo>
                    <a:pt x="472" y="1"/>
                  </a:moveTo>
                  <a:cubicBezTo>
                    <a:pt x="210" y="7"/>
                    <a:pt x="0" y="221"/>
                    <a:pt x="0" y="481"/>
                  </a:cubicBezTo>
                  <a:cubicBezTo>
                    <a:pt x="0" y="743"/>
                    <a:pt x="210" y="957"/>
                    <a:pt x="472" y="963"/>
                  </a:cubicBezTo>
                  <a:lnTo>
                    <a:pt x="2716" y="963"/>
                  </a:lnTo>
                  <a:cubicBezTo>
                    <a:pt x="2976" y="957"/>
                    <a:pt x="3187" y="743"/>
                    <a:pt x="3187" y="481"/>
                  </a:cubicBezTo>
                  <a:cubicBezTo>
                    <a:pt x="3187" y="221"/>
                    <a:pt x="2976" y="7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74"/>
            <p:cNvSpPr/>
            <p:nvPr/>
          </p:nvSpPr>
          <p:spPr>
            <a:xfrm>
              <a:off x="4854325" y="1969450"/>
              <a:ext cx="79700" cy="24075"/>
            </a:xfrm>
            <a:custGeom>
              <a:avLst/>
              <a:gdLst/>
              <a:ahLst/>
              <a:cxnLst/>
              <a:rect l="l" t="t" r="r" b="b"/>
              <a:pathLst>
                <a:path w="3188" h="963" extrusionOk="0">
                  <a:moveTo>
                    <a:pt x="472" y="1"/>
                  </a:moveTo>
                  <a:cubicBezTo>
                    <a:pt x="210" y="7"/>
                    <a:pt x="0" y="220"/>
                    <a:pt x="0" y="483"/>
                  </a:cubicBezTo>
                  <a:cubicBezTo>
                    <a:pt x="0" y="745"/>
                    <a:pt x="210" y="959"/>
                    <a:pt x="472" y="963"/>
                  </a:cubicBezTo>
                  <a:lnTo>
                    <a:pt x="2716" y="963"/>
                  </a:lnTo>
                  <a:cubicBezTo>
                    <a:pt x="2976" y="959"/>
                    <a:pt x="3187" y="745"/>
                    <a:pt x="3187" y="483"/>
                  </a:cubicBezTo>
                  <a:cubicBezTo>
                    <a:pt x="3187" y="220"/>
                    <a:pt x="2976" y="7"/>
                    <a:pt x="27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74"/>
            <p:cNvSpPr/>
            <p:nvPr/>
          </p:nvSpPr>
          <p:spPr>
            <a:xfrm>
              <a:off x="4854325" y="2017575"/>
              <a:ext cx="79700" cy="24025"/>
            </a:xfrm>
            <a:custGeom>
              <a:avLst/>
              <a:gdLst/>
              <a:ahLst/>
              <a:cxnLst/>
              <a:rect l="l" t="t" r="r" b="b"/>
              <a:pathLst>
                <a:path w="3188" h="961" extrusionOk="0">
                  <a:moveTo>
                    <a:pt x="472" y="0"/>
                  </a:moveTo>
                  <a:cubicBezTo>
                    <a:pt x="210" y="4"/>
                    <a:pt x="0" y="218"/>
                    <a:pt x="0" y="480"/>
                  </a:cubicBezTo>
                  <a:cubicBezTo>
                    <a:pt x="0" y="743"/>
                    <a:pt x="210" y="956"/>
                    <a:pt x="472" y="961"/>
                  </a:cubicBezTo>
                  <a:lnTo>
                    <a:pt x="2716" y="961"/>
                  </a:lnTo>
                  <a:cubicBezTo>
                    <a:pt x="2976" y="956"/>
                    <a:pt x="3187" y="743"/>
                    <a:pt x="3187" y="480"/>
                  </a:cubicBezTo>
                  <a:cubicBezTo>
                    <a:pt x="3187" y="218"/>
                    <a:pt x="2976" y="4"/>
                    <a:pt x="2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74"/>
            <p:cNvSpPr/>
            <p:nvPr/>
          </p:nvSpPr>
          <p:spPr>
            <a:xfrm>
              <a:off x="4854325" y="2065625"/>
              <a:ext cx="152250" cy="24050"/>
            </a:xfrm>
            <a:custGeom>
              <a:avLst/>
              <a:gdLst/>
              <a:ahLst/>
              <a:cxnLst/>
              <a:rect l="l" t="t" r="r" b="b"/>
              <a:pathLst>
                <a:path w="6090" h="962" extrusionOk="0">
                  <a:moveTo>
                    <a:pt x="5610" y="1"/>
                  </a:moveTo>
                  <a:cubicBezTo>
                    <a:pt x="5606" y="1"/>
                    <a:pt x="5603" y="1"/>
                    <a:pt x="5599" y="1"/>
                  </a:cubicBezTo>
                  <a:lnTo>
                    <a:pt x="472" y="1"/>
                  </a:ln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2"/>
                  </a:cubicBezTo>
                  <a:lnTo>
                    <a:pt x="5599" y="962"/>
                  </a:lnTo>
                  <a:cubicBezTo>
                    <a:pt x="5603" y="962"/>
                    <a:pt x="5606" y="962"/>
                    <a:pt x="5610" y="962"/>
                  </a:cubicBezTo>
                  <a:cubicBezTo>
                    <a:pt x="5874" y="962"/>
                    <a:pt x="6090" y="747"/>
                    <a:pt x="6090" y="481"/>
                  </a:cubicBezTo>
                  <a:cubicBezTo>
                    <a:pt x="6090" y="215"/>
                    <a:pt x="5874" y="1"/>
                    <a:pt x="5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1" name="Google Shape;7941;p74"/>
          <p:cNvGrpSpPr/>
          <p:nvPr/>
        </p:nvGrpSpPr>
        <p:grpSpPr>
          <a:xfrm>
            <a:off x="7050365" y="1765713"/>
            <a:ext cx="354806" cy="354849"/>
            <a:chOff x="4226150" y="1771400"/>
            <a:chExt cx="410275" cy="410325"/>
          </a:xfrm>
        </p:grpSpPr>
        <p:sp>
          <p:nvSpPr>
            <p:cNvPr id="7942" name="Google Shape;7942;p74"/>
            <p:cNvSpPr/>
            <p:nvPr/>
          </p:nvSpPr>
          <p:spPr>
            <a:xfrm>
              <a:off x="4226150" y="1771400"/>
              <a:ext cx="296500" cy="410275"/>
            </a:xfrm>
            <a:custGeom>
              <a:avLst/>
              <a:gdLst/>
              <a:ahLst/>
              <a:cxnLst/>
              <a:rect l="l" t="t" r="r" b="b"/>
              <a:pathLst>
                <a:path w="11860" h="16411" extrusionOk="0">
                  <a:moveTo>
                    <a:pt x="6511" y="962"/>
                  </a:moveTo>
                  <a:lnTo>
                    <a:pt x="6744" y="1939"/>
                  </a:lnTo>
                  <a:cubicBezTo>
                    <a:pt x="6782" y="2100"/>
                    <a:pt x="6902" y="2230"/>
                    <a:pt x="7060" y="2283"/>
                  </a:cubicBezTo>
                  <a:cubicBezTo>
                    <a:pt x="7438" y="2409"/>
                    <a:pt x="7693" y="2763"/>
                    <a:pt x="7693" y="3162"/>
                  </a:cubicBezTo>
                  <a:lnTo>
                    <a:pt x="7693" y="3270"/>
                  </a:lnTo>
                  <a:lnTo>
                    <a:pt x="4167" y="3270"/>
                  </a:lnTo>
                  <a:lnTo>
                    <a:pt x="4167" y="3162"/>
                  </a:lnTo>
                  <a:cubicBezTo>
                    <a:pt x="4167" y="2763"/>
                    <a:pt x="4421" y="2409"/>
                    <a:pt x="4799" y="2283"/>
                  </a:cubicBezTo>
                  <a:cubicBezTo>
                    <a:pt x="4957" y="2230"/>
                    <a:pt x="5077" y="2100"/>
                    <a:pt x="5116" y="1939"/>
                  </a:cubicBezTo>
                  <a:lnTo>
                    <a:pt x="5348" y="962"/>
                  </a:lnTo>
                  <a:close/>
                  <a:moveTo>
                    <a:pt x="8974" y="4232"/>
                  </a:moveTo>
                  <a:lnTo>
                    <a:pt x="8974" y="13527"/>
                  </a:lnTo>
                  <a:lnTo>
                    <a:pt x="2885" y="13527"/>
                  </a:lnTo>
                  <a:lnTo>
                    <a:pt x="2885" y="4232"/>
                  </a:lnTo>
                  <a:close/>
                  <a:moveTo>
                    <a:pt x="10098" y="2308"/>
                  </a:moveTo>
                  <a:cubicBezTo>
                    <a:pt x="10540" y="2309"/>
                    <a:pt x="10899" y="2667"/>
                    <a:pt x="10899" y="3111"/>
                  </a:cubicBezTo>
                  <a:lnTo>
                    <a:pt x="10899" y="14649"/>
                  </a:lnTo>
                  <a:cubicBezTo>
                    <a:pt x="10899" y="15091"/>
                    <a:pt x="10540" y="15450"/>
                    <a:pt x="10098" y="15450"/>
                  </a:cubicBezTo>
                  <a:lnTo>
                    <a:pt x="1763" y="15450"/>
                  </a:lnTo>
                  <a:cubicBezTo>
                    <a:pt x="1321" y="15450"/>
                    <a:pt x="962" y="15091"/>
                    <a:pt x="962" y="14649"/>
                  </a:cubicBezTo>
                  <a:lnTo>
                    <a:pt x="962" y="3111"/>
                  </a:lnTo>
                  <a:cubicBezTo>
                    <a:pt x="962" y="2667"/>
                    <a:pt x="1321" y="2309"/>
                    <a:pt x="1763" y="2308"/>
                  </a:cubicBezTo>
                  <a:lnTo>
                    <a:pt x="3409" y="2308"/>
                  </a:lnTo>
                  <a:cubicBezTo>
                    <a:pt x="3275" y="2573"/>
                    <a:pt x="3204" y="2866"/>
                    <a:pt x="3206" y="3162"/>
                  </a:cubicBezTo>
                  <a:lnTo>
                    <a:pt x="3206" y="3270"/>
                  </a:lnTo>
                  <a:lnTo>
                    <a:pt x="2405" y="3270"/>
                  </a:lnTo>
                  <a:cubicBezTo>
                    <a:pt x="2140" y="3270"/>
                    <a:pt x="1924" y="3485"/>
                    <a:pt x="1924" y="3751"/>
                  </a:cubicBezTo>
                  <a:lnTo>
                    <a:pt x="1924" y="14008"/>
                  </a:lnTo>
                  <a:cubicBezTo>
                    <a:pt x="1924" y="14273"/>
                    <a:pt x="2140" y="14488"/>
                    <a:pt x="2405" y="14488"/>
                  </a:cubicBezTo>
                  <a:lnTo>
                    <a:pt x="9456" y="14488"/>
                  </a:lnTo>
                  <a:cubicBezTo>
                    <a:pt x="9721" y="14488"/>
                    <a:pt x="9937" y="14273"/>
                    <a:pt x="9937" y="14008"/>
                  </a:cubicBezTo>
                  <a:lnTo>
                    <a:pt x="9937" y="3751"/>
                  </a:lnTo>
                  <a:cubicBezTo>
                    <a:pt x="9937" y="3485"/>
                    <a:pt x="9721" y="3270"/>
                    <a:pt x="9456" y="3270"/>
                  </a:cubicBezTo>
                  <a:lnTo>
                    <a:pt x="8655" y="3270"/>
                  </a:lnTo>
                  <a:lnTo>
                    <a:pt x="8655" y="3162"/>
                  </a:lnTo>
                  <a:cubicBezTo>
                    <a:pt x="8655" y="2866"/>
                    <a:pt x="8585" y="2573"/>
                    <a:pt x="8452" y="2308"/>
                  </a:cubicBezTo>
                  <a:close/>
                  <a:moveTo>
                    <a:pt x="4968" y="0"/>
                  </a:moveTo>
                  <a:cubicBezTo>
                    <a:pt x="4745" y="0"/>
                    <a:pt x="4552" y="154"/>
                    <a:pt x="4500" y="371"/>
                  </a:cubicBezTo>
                  <a:lnTo>
                    <a:pt x="4268" y="1347"/>
                  </a:lnTo>
                  <a:lnTo>
                    <a:pt x="1763" y="1347"/>
                  </a:lnTo>
                  <a:cubicBezTo>
                    <a:pt x="789" y="1347"/>
                    <a:pt x="2" y="2137"/>
                    <a:pt x="0" y="3109"/>
                  </a:cubicBezTo>
                  <a:lnTo>
                    <a:pt x="0" y="14649"/>
                  </a:lnTo>
                  <a:cubicBezTo>
                    <a:pt x="2" y="15621"/>
                    <a:pt x="789" y="16411"/>
                    <a:pt x="1763" y="16411"/>
                  </a:cubicBezTo>
                  <a:lnTo>
                    <a:pt x="10096" y="16411"/>
                  </a:lnTo>
                  <a:cubicBezTo>
                    <a:pt x="11070" y="16411"/>
                    <a:pt x="11858" y="15621"/>
                    <a:pt x="11859" y="14649"/>
                  </a:cubicBezTo>
                  <a:lnTo>
                    <a:pt x="11859" y="3111"/>
                  </a:lnTo>
                  <a:cubicBezTo>
                    <a:pt x="11858" y="2137"/>
                    <a:pt x="11070" y="1349"/>
                    <a:pt x="10096" y="1347"/>
                  </a:cubicBezTo>
                  <a:lnTo>
                    <a:pt x="7592" y="1347"/>
                  </a:lnTo>
                  <a:lnTo>
                    <a:pt x="7359" y="371"/>
                  </a:lnTo>
                  <a:cubicBezTo>
                    <a:pt x="7308" y="154"/>
                    <a:pt x="7115" y="0"/>
                    <a:pt x="68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74"/>
            <p:cNvSpPr/>
            <p:nvPr/>
          </p:nvSpPr>
          <p:spPr>
            <a:xfrm>
              <a:off x="4548325" y="1771425"/>
              <a:ext cx="88100" cy="410300"/>
            </a:xfrm>
            <a:custGeom>
              <a:avLst/>
              <a:gdLst/>
              <a:ahLst/>
              <a:cxnLst/>
              <a:rect l="l" t="t" r="r" b="b"/>
              <a:pathLst>
                <a:path w="3524" h="16412" extrusionOk="0">
                  <a:moveTo>
                    <a:pt x="1761" y="2023"/>
                  </a:moveTo>
                  <a:lnTo>
                    <a:pt x="2380" y="3911"/>
                  </a:lnTo>
                  <a:lnTo>
                    <a:pt x="1143" y="3911"/>
                  </a:lnTo>
                  <a:lnTo>
                    <a:pt x="1761" y="2023"/>
                  </a:lnTo>
                  <a:close/>
                  <a:moveTo>
                    <a:pt x="2562" y="4871"/>
                  </a:moveTo>
                  <a:lnTo>
                    <a:pt x="2562" y="12885"/>
                  </a:lnTo>
                  <a:lnTo>
                    <a:pt x="960" y="12885"/>
                  </a:lnTo>
                  <a:lnTo>
                    <a:pt x="960" y="4871"/>
                  </a:lnTo>
                  <a:close/>
                  <a:moveTo>
                    <a:pt x="2562" y="13847"/>
                  </a:moveTo>
                  <a:lnTo>
                    <a:pt x="2562" y="15289"/>
                  </a:lnTo>
                  <a:cubicBezTo>
                    <a:pt x="2562" y="15377"/>
                    <a:pt x="2490" y="15449"/>
                    <a:pt x="2402" y="15449"/>
                  </a:cubicBezTo>
                  <a:lnTo>
                    <a:pt x="1119" y="15449"/>
                  </a:lnTo>
                  <a:cubicBezTo>
                    <a:pt x="1031" y="15449"/>
                    <a:pt x="960" y="15377"/>
                    <a:pt x="960" y="15289"/>
                  </a:cubicBezTo>
                  <a:lnTo>
                    <a:pt x="960" y="13847"/>
                  </a:lnTo>
                  <a:close/>
                  <a:moveTo>
                    <a:pt x="1762" y="1"/>
                  </a:moveTo>
                  <a:cubicBezTo>
                    <a:pt x="1554" y="1"/>
                    <a:pt x="1370" y="134"/>
                    <a:pt x="1305" y="331"/>
                  </a:cubicBezTo>
                  <a:lnTo>
                    <a:pt x="24" y="4242"/>
                  </a:lnTo>
                  <a:cubicBezTo>
                    <a:pt x="8" y="4290"/>
                    <a:pt x="0" y="4340"/>
                    <a:pt x="0" y="4391"/>
                  </a:cubicBezTo>
                  <a:lnTo>
                    <a:pt x="0" y="15289"/>
                  </a:lnTo>
                  <a:cubicBezTo>
                    <a:pt x="0" y="15907"/>
                    <a:pt x="501" y="16410"/>
                    <a:pt x="1119" y="16411"/>
                  </a:cubicBezTo>
                  <a:lnTo>
                    <a:pt x="2401" y="16411"/>
                  </a:lnTo>
                  <a:cubicBezTo>
                    <a:pt x="3020" y="16411"/>
                    <a:pt x="3522" y="15909"/>
                    <a:pt x="3522" y="15289"/>
                  </a:cubicBezTo>
                  <a:lnTo>
                    <a:pt x="3522" y="4391"/>
                  </a:lnTo>
                  <a:lnTo>
                    <a:pt x="3524" y="4391"/>
                  </a:lnTo>
                  <a:cubicBezTo>
                    <a:pt x="3524" y="4340"/>
                    <a:pt x="3515" y="4290"/>
                    <a:pt x="3501" y="4242"/>
                  </a:cubicBezTo>
                  <a:lnTo>
                    <a:pt x="2219" y="331"/>
                  </a:lnTo>
                  <a:cubicBezTo>
                    <a:pt x="2153" y="134"/>
                    <a:pt x="1970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74"/>
            <p:cNvSpPr/>
            <p:nvPr/>
          </p:nvSpPr>
          <p:spPr>
            <a:xfrm>
              <a:off x="4354100" y="1901200"/>
              <a:ext cx="80650" cy="24100"/>
            </a:xfrm>
            <a:custGeom>
              <a:avLst/>
              <a:gdLst/>
              <a:ahLst/>
              <a:cxnLst/>
              <a:rect l="l" t="t" r="r" b="b"/>
              <a:pathLst>
                <a:path w="3226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2735" y="963"/>
                  </a:lnTo>
                  <a:cubicBezTo>
                    <a:pt x="2737" y="963"/>
                    <a:pt x="2740" y="963"/>
                    <a:pt x="2743" y="963"/>
                  </a:cubicBezTo>
                  <a:cubicBezTo>
                    <a:pt x="3008" y="963"/>
                    <a:pt x="3225" y="748"/>
                    <a:pt x="3225" y="481"/>
                  </a:cubicBezTo>
                  <a:cubicBezTo>
                    <a:pt x="3225" y="216"/>
                    <a:pt x="3008" y="1"/>
                    <a:pt x="2743" y="1"/>
                  </a:cubicBezTo>
                  <a:cubicBezTo>
                    <a:pt x="2740" y="1"/>
                    <a:pt x="2737" y="1"/>
                    <a:pt x="2735" y="1"/>
                  </a:cubicBezTo>
                  <a:lnTo>
                    <a:pt x="491" y="1"/>
                  </a:lnTo>
                  <a:cubicBezTo>
                    <a:pt x="488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4"/>
            <p:cNvSpPr/>
            <p:nvPr/>
          </p:nvSpPr>
          <p:spPr>
            <a:xfrm>
              <a:off x="4310250" y="19012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8"/>
                    <a:pt x="303" y="820"/>
                  </a:cubicBezTo>
                  <a:cubicBezTo>
                    <a:pt x="395" y="913"/>
                    <a:pt x="518" y="961"/>
                    <a:pt x="644" y="961"/>
                  </a:cubicBezTo>
                  <a:cubicBezTo>
                    <a:pt x="705" y="961"/>
                    <a:pt x="767" y="950"/>
                    <a:pt x="826" y="926"/>
                  </a:cubicBezTo>
                  <a:cubicBezTo>
                    <a:pt x="1006" y="851"/>
                    <a:pt x="1123" y="675"/>
                    <a:pt x="1123" y="482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4"/>
            <p:cNvSpPr/>
            <p:nvPr/>
          </p:nvSpPr>
          <p:spPr>
            <a:xfrm>
              <a:off x="4354100" y="1949275"/>
              <a:ext cx="80650" cy="24100"/>
            </a:xfrm>
            <a:custGeom>
              <a:avLst/>
              <a:gdLst/>
              <a:ahLst/>
              <a:cxnLst/>
              <a:rect l="l" t="t" r="r" b="b"/>
              <a:pathLst>
                <a:path w="3226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49"/>
                    <a:pt x="216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2735" y="963"/>
                  </a:lnTo>
                  <a:cubicBezTo>
                    <a:pt x="2738" y="963"/>
                    <a:pt x="2742" y="963"/>
                    <a:pt x="2745" y="963"/>
                  </a:cubicBezTo>
                  <a:cubicBezTo>
                    <a:pt x="3010" y="963"/>
                    <a:pt x="3225" y="749"/>
                    <a:pt x="3225" y="483"/>
                  </a:cubicBezTo>
                  <a:cubicBezTo>
                    <a:pt x="3225" y="216"/>
                    <a:pt x="3008" y="1"/>
                    <a:pt x="2743" y="1"/>
                  </a:cubicBezTo>
                  <a:cubicBezTo>
                    <a:pt x="2740" y="1"/>
                    <a:pt x="2737" y="1"/>
                    <a:pt x="2735" y="1"/>
                  </a:cubicBezTo>
                  <a:lnTo>
                    <a:pt x="491" y="1"/>
                  </a:lnTo>
                  <a:cubicBezTo>
                    <a:pt x="488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74"/>
            <p:cNvSpPr/>
            <p:nvPr/>
          </p:nvSpPr>
          <p:spPr>
            <a:xfrm>
              <a:off x="4310250" y="1949275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3" y="1"/>
                  </a:moveTo>
                  <a:cubicBezTo>
                    <a:pt x="214" y="1"/>
                    <a:pt x="0" y="519"/>
                    <a:pt x="303" y="822"/>
                  </a:cubicBezTo>
                  <a:cubicBezTo>
                    <a:pt x="395" y="914"/>
                    <a:pt x="518" y="963"/>
                    <a:pt x="642" y="963"/>
                  </a:cubicBezTo>
                  <a:cubicBezTo>
                    <a:pt x="704" y="963"/>
                    <a:pt x="767" y="951"/>
                    <a:pt x="826" y="926"/>
                  </a:cubicBezTo>
                  <a:cubicBezTo>
                    <a:pt x="1006" y="852"/>
                    <a:pt x="1123" y="676"/>
                    <a:pt x="1123" y="483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74"/>
            <p:cNvSpPr/>
            <p:nvPr/>
          </p:nvSpPr>
          <p:spPr>
            <a:xfrm>
              <a:off x="4354350" y="1997400"/>
              <a:ext cx="80125" cy="24025"/>
            </a:xfrm>
            <a:custGeom>
              <a:avLst/>
              <a:gdLst/>
              <a:ahLst/>
              <a:cxnLst/>
              <a:rect l="l" t="t" r="r" b="b"/>
              <a:pathLst>
                <a:path w="3205" h="961" extrusionOk="0">
                  <a:moveTo>
                    <a:pt x="481" y="0"/>
                  </a:moveTo>
                  <a:cubicBezTo>
                    <a:pt x="216" y="0"/>
                    <a:pt x="1" y="215"/>
                    <a:pt x="1" y="480"/>
                  </a:cubicBezTo>
                  <a:cubicBezTo>
                    <a:pt x="1" y="746"/>
                    <a:pt x="216" y="961"/>
                    <a:pt x="481" y="961"/>
                  </a:cubicBezTo>
                  <a:lnTo>
                    <a:pt x="2725" y="961"/>
                  </a:lnTo>
                  <a:cubicBezTo>
                    <a:pt x="2990" y="961"/>
                    <a:pt x="3205" y="746"/>
                    <a:pt x="3205" y="480"/>
                  </a:cubicBezTo>
                  <a:cubicBezTo>
                    <a:pt x="3205" y="215"/>
                    <a:pt x="2990" y="0"/>
                    <a:pt x="27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74"/>
            <p:cNvSpPr/>
            <p:nvPr/>
          </p:nvSpPr>
          <p:spPr>
            <a:xfrm>
              <a:off x="4310250" y="19974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3" y="820"/>
                  </a:cubicBezTo>
                  <a:cubicBezTo>
                    <a:pt x="395" y="912"/>
                    <a:pt x="518" y="961"/>
                    <a:pt x="642" y="961"/>
                  </a:cubicBezTo>
                  <a:cubicBezTo>
                    <a:pt x="704" y="961"/>
                    <a:pt x="767" y="949"/>
                    <a:pt x="826" y="924"/>
                  </a:cubicBezTo>
                  <a:cubicBezTo>
                    <a:pt x="1006" y="850"/>
                    <a:pt x="1123" y="675"/>
                    <a:pt x="1123" y="480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74"/>
            <p:cNvSpPr/>
            <p:nvPr/>
          </p:nvSpPr>
          <p:spPr>
            <a:xfrm>
              <a:off x="4354100" y="2045450"/>
              <a:ext cx="80650" cy="24050"/>
            </a:xfrm>
            <a:custGeom>
              <a:avLst/>
              <a:gdLst/>
              <a:ahLst/>
              <a:cxnLst/>
              <a:rect l="l" t="t" r="r" b="b"/>
              <a:pathLst>
                <a:path w="3226" h="962" extrusionOk="0">
                  <a:moveTo>
                    <a:pt x="480" y="1"/>
                  </a:moveTo>
                  <a:cubicBezTo>
                    <a:pt x="216" y="1"/>
                    <a:pt x="0" y="215"/>
                    <a:pt x="0" y="481"/>
                  </a:cubicBezTo>
                  <a:cubicBezTo>
                    <a:pt x="0" y="747"/>
                    <a:pt x="216" y="962"/>
                    <a:pt x="480" y="962"/>
                  </a:cubicBezTo>
                  <a:cubicBezTo>
                    <a:pt x="484" y="962"/>
                    <a:pt x="487" y="962"/>
                    <a:pt x="491" y="962"/>
                  </a:cubicBezTo>
                  <a:lnTo>
                    <a:pt x="2735" y="962"/>
                  </a:lnTo>
                  <a:cubicBezTo>
                    <a:pt x="2738" y="962"/>
                    <a:pt x="2742" y="962"/>
                    <a:pt x="2745" y="962"/>
                  </a:cubicBezTo>
                  <a:cubicBezTo>
                    <a:pt x="3010" y="962"/>
                    <a:pt x="3225" y="747"/>
                    <a:pt x="3225" y="481"/>
                  </a:cubicBezTo>
                  <a:cubicBezTo>
                    <a:pt x="3225" y="215"/>
                    <a:pt x="3010" y="1"/>
                    <a:pt x="2745" y="1"/>
                  </a:cubicBezTo>
                  <a:cubicBezTo>
                    <a:pt x="2742" y="1"/>
                    <a:pt x="2738" y="1"/>
                    <a:pt x="2735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74"/>
            <p:cNvSpPr/>
            <p:nvPr/>
          </p:nvSpPr>
          <p:spPr>
            <a:xfrm>
              <a:off x="4310250" y="204545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1"/>
                  </a:moveTo>
                  <a:cubicBezTo>
                    <a:pt x="214" y="1"/>
                    <a:pt x="0" y="518"/>
                    <a:pt x="303" y="821"/>
                  </a:cubicBezTo>
                  <a:cubicBezTo>
                    <a:pt x="394" y="913"/>
                    <a:pt x="517" y="962"/>
                    <a:pt x="642" y="962"/>
                  </a:cubicBezTo>
                  <a:cubicBezTo>
                    <a:pt x="704" y="962"/>
                    <a:pt x="767" y="950"/>
                    <a:pt x="826" y="925"/>
                  </a:cubicBezTo>
                  <a:cubicBezTo>
                    <a:pt x="1006" y="852"/>
                    <a:pt x="1123" y="676"/>
                    <a:pt x="1123" y="481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2" name="Google Shape;7952;p74"/>
          <p:cNvGrpSpPr/>
          <p:nvPr/>
        </p:nvGrpSpPr>
        <p:grpSpPr>
          <a:xfrm>
            <a:off x="7816225" y="1765736"/>
            <a:ext cx="339607" cy="354806"/>
            <a:chOff x="3644225" y="1732300"/>
            <a:chExt cx="392700" cy="410275"/>
          </a:xfrm>
        </p:grpSpPr>
        <p:sp>
          <p:nvSpPr>
            <p:cNvPr id="7953" name="Google Shape;7953;p74"/>
            <p:cNvSpPr/>
            <p:nvPr/>
          </p:nvSpPr>
          <p:spPr>
            <a:xfrm>
              <a:off x="3644225" y="1732300"/>
              <a:ext cx="392700" cy="410275"/>
            </a:xfrm>
            <a:custGeom>
              <a:avLst/>
              <a:gdLst/>
              <a:ahLst/>
              <a:cxnLst/>
              <a:rect l="l" t="t" r="r" b="b"/>
              <a:pathLst>
                <a:path w="15708" h="16411" extrusionOk="0">
                  <a:moveTo>
                    <a:pt x="1924" y="2564"/>
                  </a:moveTo>
                  <a:lnTo>
                    <a:pt x="1924" y="3526"/>
                  </a:lnTo>
                  <a:lnTo>
                    <a:pt x="1443" y="3526"/>
                  </a:lnTo>
                  <a:cubicBezTo>
                    <a:pt x="1178" y="3526"/>
                    <a:pt x="963" y="3311"/>
                    <a:pt x="963" y="3045"/>
                  </a:cubicBezTo>
                  <a:cubicBezTo>
                    <a:pt x="963" y="2780"/>
                    <a:pt x="1178" y="2564"/>
                    <a:pt x="1443" y="2564"/>
                  </a:cubicBezTo>
                  <a:close/>
                  <a:moveTo>
                    <a:pt x="13783" y="1044"/>
                  </a:moveTo>
                  <a:cubicBezTo>
                    <a:pt x="14359" y="1248"/>
                    <a:pt x="14744" y="1792"/>
                    <a:pt x="14745" y="2403"/>
                  </a:cubicBezTo>
                  <a:lnTo>
                    <a:pt x="14745" y="2405"/>
                  </a:lnTo>
                  <a:lnTo>
                    <a:pt x="14745" y="4345"/>
                  </a:lnTo>
                  <a:cubicBezTo>
                    <a:pt x="14461" y="4130"/>
                    <a:pt x="14132" y="3982"/>
                    <a:pt x="13783" y="3910"/>
                  </a:cubicBezTo>
                  <a:lnTo>
                    <a:pt x="13783" y="1044"/>
                  </a:lnTo>
                  <a:close/>
                  <a:moveTo>
                    <a:pt x="13783" y="4906"/>
                  </a:moveTo>
                  <a:cubicBezTo>
                    <a:pt x="14359" y="5111"/>
                    <a:pt x="14744" y="5654"/>
                    <a:pt x="14745" y="6266"/>
                  </a:cubicBezTo>
                  <a:lnTo>
                    <a:pt x="14745" y="8207"/>
                  </a:lnTo>
                  <a:cubicBezTo>
                    <a:pt x="14461" y="7992"/>
                    <a:pt x="14132" y="7844"/>
                    <a:pt x="13783" y="7773"/>
                  </a:cubicBezTo>
                  <a:lnTo>
                    <a:pt x="13783" y="4906"/>
                  </a:lnTo>
                  <a:close/>
                  <a:moveTo>
                    <a:pt x="1924" y="7693"/>
                  </a:moveTo>
                  <a:lnTo>
                    <a:pt x="1924" y="8653"/>
                  </a:lnTo>
                  <a:lnTo>
                    <a:pt x="1443" y="8653"/>
                  </a:lnTo>
                  <a:cubicBezTo>
                    <a:pt x="1178" y="8653"/>
                    <a:pt x="963" y="8438"/>
                    <a:pt x="963" y="8173"/>
                  </a:cubicBezTo>
                  <a:cubicBezTo>
                    <a:pt x="963" y="7908"/>
                    <a:pt x="1178" y="7693"/>
                    <a:pt x="1443" y="7693"/>
                  </a:cubicBezTo>
                  <a:close/>
                  <a:moveTo>
                    <a:pt x="13783" y="8769"/>
                  </a:moveTo>
                  <a:cubicBezTo>
                    <a:pt x="14359" y="8973"/>
                    <a:pt x="14744" y="9518"/>
                    <a:pt x="14745" y="10128"/>
                  </a:cubicBezTo>
                  <a:lnTo>
                    <a:pt x="14745" y="12069"/>
                  </a:lnTo>
                  <a:cubicBezTo>
                    <a:pt x="14461" y="11855"/>
                    <a:pt x="14132" y="11707"/>
                    <a:pt x="13783" y="11635"/>
                  </a:cubicBezTo>
                  <a:lnTo>
                    <a:pt x="13783" y="8769"/>
                  </a:lnTo>
                  <a:close/>
                  <a:moveTo>
                    <a:pt x="1924" y="12886"/>
                  </a:moveTo>
                  <a:lnTo>
                    <a:pt x="1924" y="13846"/>
                  </a:lnTo>
                  <a:lnTo>
                    <a:pt x="1443" y="13846"/>
                  </a:lnTo>
                  <a:cubicBezTo>
                    <a:pt x="1178" y="13846"/>
                    <a:pt x="963" y="13631"/>
                    <a:pt x="963" y="13366"/>
                  </a:cubicBezTo>
                  <a:cubicBezTo>
                    <a:pt x="963" y="13101"/>
                    <a:pt x="1178" y="12886"/>
                    <a:pt x="1443" y="12886"/>
                  </a:cubicBezTo>
                  <a:close/>
                  <a:moveTo>
                    <a:pt x="3848" y="962"/>
                  </a:moveTo>
                  <a:lnTo>
                    <a:pt x="3848" y="15450"/>
                  </a:lnTo>
                  <a:lnTo>
                    <a:pt x="3687" y="15450"/>
                  </a:lnTo>
                  <a:cubicBezTo>
                    <a:pt x="3245" y="15450"/>
                    <a:pt x="2886" y="15091"/>
                    <a:pt x="2886" y="14649"/>
                  </a:cubicBezTo>
                  <a:lnTo>
                    <a:pt x="2886" y="14648"/>
                  </a:lnTo>
                  <a:lnTo>
                    <a:pt x="2886" y="1763"/>
                  </a:lnTo>
                  <a:cubicBezTo>
                    <a:pt x="2886" y="1321"/>
                    <a:pt x="3245" y="962"/>
                    <a:pt x="3687" y="962"/>
                  </a:cubicBezTo>
                  <a:close/>
                  <a:moveTo>
                    <a:pt x="12822" y="962"/>
                  </a:moveTo>
                  <a:lnTo>
                    <a:pt x="12822" y="15450"/>
                  </a:lnTo>
                  <a:lnTo>
                    <a:pt x="4809" y="15450"/>
                  </a:lnTo>
                  <a:lnTo>
                    <a:pt x="4809" y="962"/>
                  </a:lnTo>
                  <a:close/>
                  <a:moveTo>
                    <a:pt x="13783" y="12631"/>
                  </a:moveTo>
                  <a:cubicBezTo>
                    <a:pt x="14359" y="12836"/>
                    <a:pt x="14744" y="13379"/>
                    <a:pt x="14745" y="13991"/>
                  </a:cubicBezTo>
                  <a:lnTo>
                    <a:pt x="14745" y="15450"/>
                  </a:lnTo>
                  <a:lnTo>
                    <a:pt x="13783" y="15450"/>
                  </a:lnTo>
                  <a:lnTo>
                    <a:pt x="13783" y="12631"/>
                  </a:lnTo>
                  <a:close/>
                  <a:moveTo>
                    <a:pt x="3687" y="0"/>
                  </a:moveTo>
                  <a:cubicBezTo>
                    <a:pt x="2776" y="1"/>
                    <a:pt x="2016" y="696"/>
                    <a:pt x="1932" y="1602"/>
                  </a:cubicBezTo>
                  <a:lnTo>
                    <a:pt x="1443" y="1602"/>
                  </a:lnTo>
                  <a:cubicBezTo>
                    <a:pt x="647" y="1602"/>
                    <a:pt x="1" y="2248"/>
                    <a:pt x="1" y="3045"/>
                  </a:cubicBezTo>
                  <a:cubicBezTo>
                    <a:pt x="1" y="3841"/>
                    <a:pt x="647" y="4487"/>
                    <a:pt x="1443" y="4487"/>
                  </a:cubicBezTo>
                  <a:lnTo>
                    <a:pt x="1924" y="4487"/>
                  </a:lnTo>
                  <a:lnTo>
                    <a:pt x="1924" y="6731"/>
                  </a:lnTo>
                  <a:lnTo>
                    <a:pt x="1443" y="6731"/>
                  </a:lnTo>
                  <a:cubicBezTo>
                    <a:pt x="647" y="6731"/>
                    <a:pt x="1" y="7376"/>
                    <a:pt x="1" y="8173"/>
                  </a:cubicBezTo>
                  <a:cubicBezTo>
                    <a:pt x="1" y="8970"/>
                    <a:pt x="647" y="9616"/>
                    <a:pt x="1443" y="9616"/>
                  </a:cubicBezTo>
                  <a:lnTo>
                    <a:pt x="1924" y="9616"/>
                  </a:lnTo>
                  <a:lnTo>
                    <a:pt x="1924" y="11924"/>
                  </a:lnTo>
                  <a:lnTo>
                    <a:pt x="1443" y="11924"/>
                  </a:lnTo>
                  <a:cubicBezTo>
                    <a:pt x="647" y="11924"/>
                    <a:pt x="1" y="12569"/>
                    <a:pt x="1" y="13366"/>
                  </a:cubicBezTo>
                  <a:cubicBezTo>
                    <a:pt x="1" y="14163"/>
                    <a:pt x="647" y="14809"/>
                    <a:pt x="1443" y="14809"/>
                  </a:cubicBezTo>
                  <a:lnTo>
                    <a:pt x="1932" y="14809"/>
                  </a:lnTo>
                  <a:cubicBezTo>
                    <a:pt x="2016" y="15715"/>
                    <a:pt x="2776" y="16409"/>
                    <a:pt x="3687" y="16411"/>
                  </a:cubicBezTo>
                  <a:lnTo>
                    <a:pt x="15225" y="16411"/>
                  </a:lnTo>
                  <a:cubicBezTo>
                    <a:pt x="15492" y="16411"/>
                    <a:pt x="15707" y="16195"/>
                    <a:pt x="15707" y="15930"/>
                  </a:cubicBezTo>
                  <a:lnTo>
                    <a:pt x="15707" y="2405"/>
                  </a:lnTo>
                  <a:cubicBezTo>
                    <a:pt x="15707" y="1078"/>
                    <a:pt x="14628" y="0"/>
                    <a:pt x="133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74"/>
            <p:cNvSpPr/>
            <p:nvPr/>
          </p:nvSpPr>
          <p:spPr>
            <a:xfrm>
              <a:off x="3788475" y="1804375"/>
              <a:ext cx="152300" cy="168325"/>
            </a:xfrm>
            <a:custGeom>
              <a:avLst/>
              <a:gdLst/>
              <a:ahLst/>
              <a:cxnLst/>
              <a:rect l="l" t="t" r="r" b="b"/>
              <a:pathLst>
                <a:path w="6092" h="6733" extrusionOk="0">
                  <a:moveTo>
                    <a:pt x="3045" y="963"/>
                  </a:moveTo>
                  <a:cubicBezTo>
                    <a:pt x="3295" y="963"/>
                    <a:pt x="3542" y="1061"/>
                    <a:pt x="3725" y="1245"/>
                  </a:cubicBezTo>
                  <a:cubicBezTo>
                    <a:pt x="4000" y="1521"/>
                    <a:pt x="4082" y="1934"/>
                    <a:pt x="3934" y="2292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6"/>
                    <a:pt x="2085" y="2455"/>
                    <a:pt x="2085" y="1925"/>
                  </a:cubicBezTo>
                  <a:cubicBezTo>
                    <a:pt x="2085" y="1535"/>
                    <a:pt x="2318" y="1185"/>
                    <a:pt x="2678" y="1036"/>
                  </a:cubicBezTo>
                  <a:cubicBezTo>
                    <a:pt x="2796" y="987"/>
                    <a:pt x="2921" y="963"/>
                    <a:pt x="3045" y="963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2" y="4684"/>
                    <a:pt x="5124" y="5770"/>
                  </a:cubicBezTo>
                  <a:lnTo>
                    <a:pt x="967" y="5770"/>
                  </a:lnTo>
                  <a:cubicBezTo>
                    <a:pt x="1049" y="4684"/>
                    <a:pt x="1954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3"/>
                    <a:pt x="1282" y="1155"/>
                  </a:cubicBezTo>
                  <a:cubicBezTo>
                    <a:pt x="976" y="1856"/>
                    <a:pt x="1117" y="2672"/>
                    <a:pt x="1637" y="3233"/>
                  </a:cubicBezTo>
                  <a:cubicBezTo>
                    <a:pt x="632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7"/>
                    <a:pt x="216" y="6733"/>
                    <a:pt x="481" y="6733"/>
                  </a:cubicBezTo>
                  <a:lnTo>
                    <a:pt x="5610" y="6733"/>
                  </a:lnTo>
                  <a:cubicBezTo>
                    <a:pt x="5875" y="6733"/>
                    <a:pt x="6092" y="6517"/>
                    <a:pt x="6092" y="6252"/>
                  </a:cubicBezTo>
                  <a:lnTo>
                    <a:pt x="6092" y="5932"/>
                  </a:lnTo>
                  <a:cubicBezTo>
                    <a:pt x="6090" y="4798"/>
                    <a:pt x="5459" y="3758"/>
                    <a:pt x="4454" y="3233"/>
                  </a:cubicBezTo>
                  <a:cubicBezTo>
                    <a:pt x="4976" y="2672"/>
                    <a:pt x="5115" y="1856"/>
                    <a:pt x="4809" y="1155"/>
                  </a:cubicBezTo>
                  <a:cubicBezTo>
                    <a:pt x="4503" y="453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74"/>
            <p:cNvSpPr/>
            <p:nvPr/>
          </p:nvSpPr>
          <p:spPr>
            <a:xfrm>
              <a:off x="3788700" y="1996725"/>
              <a:ext cx="151825" cy="24050"/>
            </a:xfrm>
            <a:custGeom>
              <a:avLst/>
              <a:gdLst/>
              <a:ahLst/>
              <a:cxnLst/>
              <a:rect l="l" t="t" r="r" b="b"/>
              <a:pathLst>
                <a:path w="6073" h="962" extrusionOk="0">
                  <a:moveTo>
                    <a:pt x="472" y="1"/>
                  </a:move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1"/>
                  </a:cubicBezTo>
                  <a:lnTo>
                    <a:pt x="5601" y="961"/>
                  </a:lnTo>
                  <a:cubicBezTo>
                    <a:pt x="5863" y="957"/>
                    <a:pt x="6072" y="743"/>
                    <a:pt x="6072" y="481"/>
                  </a:cubicBezTo>
                  <a:cubicBezTo>
                    <a:pt x="6072" y="219"/>
                    <a:pt x="5863" y="5"/>
                    <a:pt x="56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74"/>
            <p:cNvSpPr/>
            <p:nvPr/>
          </p:nvSpPr>
          <p:spPr>
            <a:xfrm>
              <a:off x="3788475" y="2044800"/>
              <a:ext cx="152275" cy="24050"/>
            </a:xfrm>
            <a:custGeom>
              <a:avLst/>
              <a:gdLst/>
              <a:ahLst/>
              <a:cxnLst/>
              <a:rect l="l" t="t" r="r" b="b"/>
              <a:pathLst>
                <a:path w="6091" h="962" extrusionOk="0">
                  <a:moveTo>
                    <a:pt x="481" y="1"/>
                  </a:moveTo>
                  <a:cubicBezTo>
                    <a:pt x="216" y="1"/>
                    <a:pt x="1" y="216"/>
                    <a:pt x="1" y="481"/>
                  </a:cubicBezTo>
                  <a:cubicBezTo>
                    <a:pt x="1" y="746"/>
                    <a:pt x="216" y="961"/>
                    <a:pt x="481" y="961"/>
                  </a:cubicBezTo>
                  <a:lnTo>
                    <a:pt x="5610" y="961"/>
                  </a:lnTo>
                  <a:cubicBezTo>
                    <a:pt x="5875" y="961"/>
                    <a:pt x="6090" y="746"/>
                    <a:pt x="6090" y="481"/>
                  </a:cubicBezTo>
                  <a:cubicBezTo>
                    <a:pt x="6090" y="216"/>
                    <a:pt x="5875" y="1"/>
                    <a:pt x="5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7" name="Google Shape;7957;p74"/>
          <p:cNvGrpSpPr/>
          <p:nvPr/>
        </p:nvGrpSpPr>
        <p:grpSpPr>
          <a:xfrm>
            <a:off x="7808615" y="2324005"/>
            <a:ext cx="354827" cy="354784"/>
            <a:chOff x="3066125" y="1753675"/>
            <a:chExt cx="410300" cy="410250"/>
          </a:xfrm>
        </p:grpSpPr>
        <p:sp>
          <p:nvSpPr>
            <p:cNvPr id="7958" name="Google Shape;7958;p74"/>
            <p:cNvSpPr/>
            <p:nvPr/>
          </p:nvSpPr>
          <p:spPr>
            <a:xfrm>
              <a:off x="3371450" y="1947825"/>
              <a:ext cx="66475" cy="127675"/>
            </a:xfrm>
            <a:custGeom>
              <a:avLst/>
              <a:gdLst/>
              <a:ahLst/>
              <a:cxnLst/>
              <a:rect l="l" t="t" r="r" b="b"/>
              <a:pathLst>
                <a:path w="2659" h="5107" extrusionOk="0">
                  <a:moveTo>
                    <a:pt x="971" y="1204"/>
                  </a:moveTo>
                  <a:lnTo>
                    <a:pt x="971" y="1873"/>
                  </a:lnTo>
                  <a:cubicBezTo>
                    <a:pt x="940" y="1854"/>
                    <a:pt x="911" y="1834"/>
                    <a:pt x="885" y="1812"/>
                  </a:cubicBezTo>
                  <a:cubicBezTo>
                    <a:pt x="808" y="1753"/>
                    <a:pt x="776" y="1627"/>
                    <a:pt x="801" y="1491"/>
                  </a:cubicBezTo>
                  <a:cubicBezTo>
                    <a:pt x="822" y="1378"/>
                    <a:pt x="882" y="1276"/>
                    <a:pt x="971" y="1204"/>
                  </a:cubicBezTo>
                  <a:close/>
                  <a:moveTo>
                    <a:pt x="1612" y="2853"/>
                  </a:moveTo>
                  <a:cubicBezTo>
                    <a:pt x="1960" y="2999"/>
                    <a:pt x="1951" y="3298"/>
                    <a:pt x="1930" y="3423"/>
                  </a:cubicBezTo>
                  <a:cubicBezTo>
                    <a:pt x="1897" y="3616"/>
                    <a:pt x="1781" y="3784"/>
                    <a:pt x="1612" y="3883"/>
                  </a:cubicBezTo>
                  <a:lnTo>
                    <a:pt x="1612" y="2853"/>
                  </a:lnTo>
                  <a:close/>
                  <a:moveTo>
                    <a:pt x="1292" y="0"/>
                  </a:moveTo>
                  <a:cubicBezTo>
                    <a:pt x="1119" y="0"/>
                    <a:pt x="977" y="136"/>
                    <a:pt x="971" y="309"/>
                  </a:cubicBezTo>
                  <a:lnTo>
                    <a:pt x="971" y="508"/>
                  </a:lnTo>
                  <a:cubicBezTo>
                    <a:pt x="952" y="514"/>
                    <a:pt x="932" y="520"/>
                    <a:pt x="911" y="526"/>
                  </a:cubicBezTo>
                  <a:cubicBezTo>
                    <a:pt x="532" y="640"/>
                    <a:pt x="248" y="965"/>
                    <a:pt x="171" y="1372"/>
                  </a:cubicBezTo>
                  <a:cubicBezTo>
                    <a:pt x="101" y="1746"/>
                    <a:pt x="223" y="2108"/>
                    <a:pt x="488" y="2317"/>
                  </a:cubicBezTo>
                  <a:cubicBezTo>
                    <a:pt x="614" y="2415"/>
                    <a:pt x="766" y="2506"/>
                    <a:pt x="971" y="2600"/>
                  </a:cubicBezTo>
                  <a:lnTo>
                    <a:pt x="971" y="3954"/>
                  </a:lnTo>
                  <a:cubicBezTo>
                    <a:pt x="826" y="3934"/>
                    <a:pt x="718" y="3884"/>
                    <a:pt x="545" y="3771"/>
                  </a:cubicBezTo>
                  <a:cubicBezTo>
                    <a:pt x="490" y="3734"/>
                    <a:pt x="427" y="3716"/>
                    <a:pt x="366" y="3716"/>
                  </a:cubicBezTo>
                  <a:cubicBezTo>
                    <a:pt x="261" y="3716"/>
                    <a:pt x="159" y="3767"/>
                    <a:pt x="98" y="3862"/>
                  </a:cubicBezTo>
                  <a:cubicBezTo>
                    <a:pt x="0" y="4011"/>
                    <a:pt x="44" y="4212"/>
                    <a:pt x="195" y="4307"/>
                  </a:cubicBezTo>
                  <a:cubicBezTo>
                    <a:pt x="498" y="4506"/>
                    <a:pt x="713" y="4577"/>
                    <a:pt x="971" y="4599"/>
                  </a:cubicBezTo>
                  <a:lnTo>
                    <a:pt x="971" y="4798"/>
                  </a:lnTo>
                  <a:cubicBezTo>
                    <a:pt x="977" y="4969"/>
                    <a:pt x="1119" y="5107"/>
                    <a:pt x="1292" y="5107"/>
                  </a:cubicBezTo>
                  <a:cubicBezTo>
                    <a:pt x="1465" y="5107"/>
                    <a:pt x="1607" y="4969"/>
                    <a:pt x="1612" y="4798"/>
                  </a:cubicBezTo>
                  <a:lnTo>
                    <a:pt x="1612" y="4568"/>
                  </a:lnTo>
                  <a:cubicBezTo>
                    <a:pt x="2146" y="4433"/>
                    <a:pt x="2487" y="3978"/>
                    <a:pt x="2561" y="3530"/>
                  </a:cubicBezTo>
                  <a:cubicBezTo>
                    <a:pt x="2658" y="2953"/>
                    <a:pt x="2345" y="2431"/>
                    <a:pt x="1782" y="2232"/>
                  </a:cubicBezTo>
                  <a:cubicBezTo>
                    <a:pt x="1725" y="2212"/>
                    <a:pt x="1670" y="2191"/>
                    <a:pt x="1612" y="2171"/>
                  </a:cubicBezTo>
                  <a:lnTo>
                    <a:pt x="1612" y="1134"/>
                  </a:lnTo>
                  <a:cubicBezTo>
                    <a:pt x="1670" y="1154"/>
                    <a:pt x="1724" y="1185"/>
                    <a:pt x="1768" y="1227"/>
                  </a:cubicBezTo>
                  <a:cubicBezTo>
                    <a:pt x="1831" y="1300"/>
                    <a:pt x="1920" y="1336"/>
                    <a:pt x="2009" y="1336"/>
                  </a:cubicBezTo>
                  <a:cubicBezTo>
                    <a:pt x="2084" y="1336"/>
                    <a:pt x="2160" y="1310"/>
                    <a:pt x="2220" y="1257"/>
                  </a:cubicBezTo>
                  <a:cubicBezTo>
                    <a:pt x="2354" y="1140"/>
                    <a:pt x="2367" y="936"/>
                    <a:pt x="2250" y="804"/>
                  </a:cubicBezTo>
                  <a:cubicBezTo>
                    <a:pt x="2143" y="681"/>
                    <a:pt x="1923" y="529"/>
                    <a:pt x="1612" y="475"/>
                  </a:cubicBezTo>
                  <a:lnTo>
                    <a:pt x="1612" y="309"/>
                  </a:lnTo>
                  <a:cubicBezTo>
                    <a:pt x="1607" y="136"/>
                    <a:pt x="1465" y="0"/>
                    <a:pt x="129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74"/>
            <p:cNvSpPr/>
            <p:nvPr/>
          </p:nvSpPr>
          <p:spPr>
            <a:xfrm>
              <a:off x="3211750" y="1947550"/>
              <a:ext cx="144275" cy="24050"/>
            </a:xfrm>
            <a:custGeom>
              <a:avLst/>
              <a:gdLst/>
              <a:ahLst/>
              <a:cxnLst/>
              <a:rect l="l" t="t" r="r" b="b"/>
              <a:pathLst>
                <a:path w="5771" h="962" extrusionOk="0">
                  <a:moveTo>
                    <a:pt x="480" y="1"/>
                  </a:moveTo>
                  <a:cubicBezTo>
                    <a:pt x="215" y="1"/>
                    <a:pt x="0" y="215"/>
                    <a:pt x="0" y="481"/>
                  </a:cubicBezTo>
                  <a:cubicBezTo>
                    <a:pt x="0" y="747"/>
                    <a:pt x="215" y="962"/>
                    <a:pt x="480" y="962"/>
                  </a:cubicBezTo>
                  <a:cubicBezTo>
                    <a:pt x="484" y="962"/>
                    <a:pt x="487" y="962"/>
                    <a:pt x="491" y="962"/>
                  </a:cubicBezTo>
                  <a:lnTo>
                    <a:pt x="5299" y="962"/>
                  </a:lnTo>
                  <a:cubicBezTo>
                    <a:pt x="5561" y="957"/>
                    <a:pt x="5770" y="744"/>
                    <a:pt x="5770" y="481"/>
                  </a:cubicBezTo>
                  <a:cubicBezTo>
                    <a:pt x="5770" y="219"/>
                    <a:pt x="5561" y="5"/>
                    <a:pt x="5299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74"/>
            <p:cNvSpPr/>
            <p:nvPr/>
          </p:nvSpPr>
          <p:spPr>
            <a:xfrm>
              <a:off x="3211750" y="1995625"/>
              <a:ext cx="144275" cy="24100"/>
            </a:xfrm>
            <a:custGeom>
              <a:avLst/>
              <a:gdLst/>
              <a:ahLst/>
              <a:cxnLst/>
              <a:rect l="l" t="t" r="r" b="b"/>
              <a:pathLst>
                <a:path w="5771" h="964" extrusionOk="0">
                  <a:moveTo>
                    <a:pt x="483" y="1"/>
                  </a:moveTo>
                  <a:cubicBezTo>
                    <a:pt x="217" y="1"/>
                    <a:pt x="0" y="216"/>
                    <a:pt x="0" y="483"/>
                  </a:cubicBezTo>
                  <a:cubicBezTo>
                    <a:pt x="0" y="749"/>
                    <a:pt x="215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5299" y="963"/>
                  </a:lnTo>
                  <a:cubicBezTo>
                    <a:pt x="5561" y="959"/>
                    <a:pt x="5770" y="745"/>
                    <a:pt x="5770" y="483"/>
                  </a:cubicBezTo>
                  <a:cubicBezTo>
                    <a:pt x="5770" y="221"/>
                    <a:pt x="5561" y="7"/>
                    <a:pt x="5299" y="1"/>
                  </a:cubicBezTo>
                  <a:lnTo>
                    <a:pt x="491" y="1"/>
                  </a:lnTo>
                  <a:cubicBezTo>
                    <a:pt x="488" y="1"/>
                    <a:pt x="485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74"/>
            <p:cNvSpPr/>
            <p:nvPr/>
          </p:nvSpPr>
          <p:spPr>
            <a:xfrm>
              <a:off x="3211750" y="2043700"/>
              <a:ext cx="144275" cy="24075"/>
            </a:xfrm>
            <a:custGeom>
              <a:avLst/>
              <a:gdLst/>
              <a:ahLst/>
              <a:cxnLst/>
              <a:rect l="l" t="t" r="r" b="b"/>
              <a:pathLst>
                <a:path w="5771" h="963" extrusionOk="0">
                  <a:moveTo>
                    <a:pt x="480" y="1"/>
                  </a:moveTo>
                  <a:cubicBezTo>
                    <a:pt x="215" y="1"/>
                    <a:pt x="0" y="215"/>
                    <a:pt x="0" y="481"/>
                  </a:cubicBezTo>
                  <a:cubicBezTo>
                    <a:pt x="0" y="748"/>
                    <a:pt x="217" y="963"/>
                    <a:pt x="483" y="963"/>
                  </a:cubicBezTo>
                  <a:cubicBezTo>
                    <a:pt x="485" y="963"/>
                    <a:pt x="488" y="963"/>
                    <a:pt x="491" y="963"/>
                  </a:cubicBezTo>
                  <a:lnTo>
                    <a:pt x="5299" y="963"/>
                  </a:lnTo>
                  <a:cubicBezTo>
                    <a:pt x="5561" y="957"/>
                    <a:pt x="5770" y="743"/>
                    <a:pt x="5770" y="481"/>
                  </a:cubicBezTo>
                  <a:cubicBezTo>
                    <a:pt x="5770" y="219"/>
                    <a:pt x="5561" y="5"/>
                    <a:pt x="5299" y="1"/>
                  </a:cubicBezTo>
                  <a:lnTo>
                    <a:pt x="491" y="1"/>
                  </a:lnTo>
                  <a:cubicBezTo>
                    <a:pt x="487" y="1"/>
                    <a:pt x="484" y="1"/>
                    <a:pt x="4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4"/>
            <p:cNvSpPr/>
            <p:nvPr/>
          </p:nvSpPr>
          <p:spPr>
            <a:xfrm>
              <a:off x="3211750" y="2091775"/>
              <a:ext cx="216825" cy="24075"/>
            </a:xfrm>
            <a:custGeom>
              <a:avLst/>
              <a:gdLst/>
              <a:ahLst/>
              <a:cxnLst/>
              <a:rect l="l" t="t" r="r" b="b"/>
              <a:pathLst>
                <a:path w="8673" h="963" extrusionOk="0">
                  <a:moveTo>
                    <a:pt x="483" y="0"/>
                  </a:moveTo>
                  <a:cubicBezTo>
                    <a:pt x="217" y="0"/>
                    <a:pt x="0" y="216"/>
                    <a:pt x="0" y="482"/>
                  </a:cubicBezTo>
                  <a:cubicBezTo>
                    <a:pt x="0" y="748"/>
                    <a:pt x="215" y="963"/>
                    <a:pt x="480" y="963"/>
                  </a:cubicBezTo>
                  <a:cubicBezTo>
                    <a:pt x="484" y="963"/>
                    <a:pt x="487" y="963"/>
                    <a:pt x="491" y="963"/>
                  </a:cubicBezTo>
                  <a:lnTo>
                    <a:pt x="8184" y="963"/>
                  </a:lnTo>
                  <a:cubicBezTo>
                    <a:pt x="8187" y="963"/>
                    <a:pt x="8191" y="963"/>
                    <a:pt x="8194" y="963"/>
                  </a:cubicBezTo>
                  <a:cubicBezTo>
                    <a:pt x="8457" y="963"/>
                    <a:pt x="8673" y="748"/>
                    <a:pt x="8673" y="482"/>
                  </a:cubicBezTo>
                  <a:cubicBezTo>
                    <a:pt x="8673" y="216"/>
                    <a:pt x="8456" y="0"/>
                    <a:pt x="8192" y="0"/>
                  </a:cubicBezTo>
                  <a:cubicBezTo>
                    <a:pt x="8189" y="0"/>
                    <a:pt x="8186" y="0"/>
                    <a:pt x="8184" y="1"/>
                  </a:cubicBezTo>
                  <a:lnTo>
                    <a:pt x="491" y="1"/>
                  </a:lnTo>
                  <a:cubicBezTo>
                    <a:pt x="488" y="0"/>
                    <a:pt x="485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4"/>
            <p:cNvSpPr/>
            <p:nvPr/>
          </p:nvSpPr>
          <p:spPr>
            <a:xfrm>
              <a:off x="3066125" y="1753675"/>
              <a:ext cx="410300" cy="88150"/>
            </a:xfrm>
            <a:custGeom>
              <a:avLst/>
              <a:gdLst/>
              <a:ahLst/>
              <a:cxnLst/>
              <a:rect l="l" t="t" r="r" b="b"/>
              <a:pathLst>
                <a:path w="16412" h="3526" extrusionOk="0">
                  <a:moveTo>
                    <a:pt x="12502" y="1144"/>
                  </a:moveTo>
                  <a:lnTo>
                    <a:pt x="14388" y="1763"/>
                  </a:lnTo>
                  <a:lnTo>
                    <a:pt x="12502" y="2380"/>
                  </a:lnTo>
                  <a:lnTo>
                    <a:pt x="12502" y="1144"/>
                  </a:lnTo>
                  <a:close/>
                  <a:moveTo>
                    <a:pt x="2565" y="961"/>
                  </a:moveTo>
                  <a:lnTo>
                    <a:pt x="2565" y="2563"/>
                  </a:lnTo>
                  <a:lnTo>
                    <a:pt x="1123" y="2563"/>
                  </a:lnTo>
                  <a:cubicBezTo>
                    <a:pt x="1035" y="2563"/>
                    <a:pt x="963" y="2491"/>
                    <a:pt x="963" y="2403"/>
                  </a:cubicBezTo>
                  <a:lnTo>
                    <a:pt x="963" y="1121"/>
                  </a:lnTo>
                  <a:cubicBezTo>
                    <a:pt x="963" y="1033"/>
                    <a:pt x="1035" y="961"/>
                    <a:pt x="1123" y="961"/>
                  </a:cubicBezTo>
                  <a:close/>
                  <a:moveTo>
                    <a:pt x="11539" y="961"/>
                  </a:moveTo>
                  <a:lnTo>
                    <a:pt x="11539" y="2563"/>
                  </a:lnTo>
                  <a:lnTo>
                    <a:pt x="3527" y="2563"/>
                  </a:lnTo>
                  <a:lnTo>
                    <a:pt x="3527" y="961"/>
                  </a:lnTo>
                  <a:close/>
                  <a:moveTo>
                    <a:pt x="1123" y="0"/>
                  </a:moveTo>
                  <a:cubicBezTo>
                    <a:pt x="503" y="2"/>
                    <a:pt x="2" y="503"/>
                    <a:pt x="1" y="1122"/>
                  </a:cubicBezTo>
                  <a:lnTo>
                    <a:pt x="1" y="2403"/>
                  </a:lnTo>
                  <a:cubicBezTo>
                    <a:pt x="2" y="3023"/>
                    <a:pt x="503" y="3525"/>
                    <a:pt x="1123" y="3525"/>
                  </a:cubicBezTo>
                  <a:lnTo>
                    <a:pt x="12021" y="3525"/>
                  </a:lnTo>
                  <a:cubicBezTo>
                    <a:pt x="12071" y="3525"/>
                    <a:pt x="12122" y="3516"/>
                    <a:pt x="12171" y="3500"/>
                  </a:cubicBezTo>
                  <a:lnTo>
                    <a:pt x="16081" y="2219"/>
                  </a:lnTo>
                  <a:cubicBezTo>
                    <a:pt x="16278" y="2154"/>
                    <a:pt x="16412" y="1970"/>
                    <a:pt x="16412" y="1762"/>
                  </a:cubicBezTo>
                  <a:cubicBezTo>
                    <a:pt x="16412" y="1554"/>
                    <a:pt x="16278" y="1371"/>
                    <a:pt x="16081" y="1305"/>
                  </a:cubicBezTo>
                  <a:lnTo>
                    <a:pt x="12171" y="24"/>
                  </a:lnTo>
                  <a:cubicBezTo>
                    <a:pt x="12122" y="8"/>
                    <a:pt x="12071" y="0"/>
                    <a:pt x="120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4"/>
            <p:cNvSpPr/>
            <p:nvPr/>
          </p:nvSpPr>
          <p:spPr>
            <a:xfrm>
              <a:off x="3066125" y="1867425"/>
              <a:ext cx="410300" cy="296500"/>
            </a:xfrm>
            <a:custGeom>
              <a:avLst/>
              <a:gdLst/>
              <a:ahLst/>
              <a:cxnLst/>
              <a:rect l="l" t="t" r="r" b="b"/>
              <a:pathLst>
                <a:path w="16412" h="11860" extrusionOk="0">
                  <a:moveTo>
                    <a:pt x="3911" y="962"/>
                  </a:moveTo>
                  <a:lnTo>
                    <a:pt x="3911" y="8975"/>
                  </a:lnTo>
                  <a:lnTo>
                    <a:pt x="3431" y="8975"/>
                  </a:lnTo>
                  <a:cubicBezTo>
                    <a:pt x="3267" y="8975"/>
                    <a:pt x="3104" y="9002"/>
                    <a:pt x="2950" y="9058"/>
                  </a:cubicBezTo>
                  <a:lnTo>
                    <a:pt x="2950" y="1764"/>
                  </a:lnTo>
                  <a:cubicBezTo>
                    <a:pt x="2950" y="1321"/>
                    <a:pt x="3309" y="962"/>
                    <a:pt x="3751" y="962"/>
                  </a:cubicBezTo>
                  <a:close/>
                  <a:moveTo>
                    <a:pt x="1988" y="2244"/>
                  </a:moveTo>
                  <a:lnTo>
                    <a:pt x="1988" y="10417"/>
                  </a:lnTo>
                  <a:cubicBezTo>
                    <a:pt x="1988" y="10581"/>
                    <a:pt x="2016" y="10744"/>
                    <a:pt x="2072" y="10899"/>
                  </a:cubicBezTo>
                  <a:lnTo>
                    <a:pt x="963" y="10899"/>
                  </a:lnTo>
                  <a:lnTo>
                    <a:pt x="963" y="2244"/>
                  </a:lnTo>
                  <a:close/>
                  <a:moveTo>
                    <a:pt x="15451" y="2244"/>
                  </a:moveTo>
                  <a:lnTo>
                    <a:pt x="15451" y="10899"/>
                  </a:lnTo>
                  <a:lnTo>
                    <a:pt x="3431" y="10899"/>
                  </a:lnTo>
                  <a:cubicBezTo>
                    <a:pt x="3166" y="10899"/>
                    <a:pt x="2950" y="10684"/>
                    <a:pt x="2950" y="10417"/>
                  </a:cubicBezTo>
                  <a:cubicBezTo>
                    <a:pt x="2950" y="10152"/>
                    <a:pt x="3166" y="9937"/>
                    <a:pt x="3431" y="9937"/>
                  </a:cubicBezTo>
                  <a:lnTo>
                    <a:pt x="4393" y="9937"/>
                  </a:lnTo>
                  <a:cubicBezTo>
                    <a:pt x="4645" y="9937"/>
                    <a:pt x="4853" y="9742"/>
                    <a:pt x="4872" y="9491"/>
                  </a:cubicBezTo>
                  <a:cubicBezTo>
                    <a:pt x="4873" y="9480"/>
                    <a:pt x="4873" y="9468"/>
                    <a:pt x="4873" y="9456"/>
                  </a:cubicBezTo>
                  <a:lnTo>
                    <a:pt x="4873" y="2244"/>
                  </a:lnTo>
                  <a:close/>
                  <a:moveTo>
                    <a:pt x="3751" y="0"/>
                  </a:moveTo>
                  <a:cubicBezTo>
                    <a:pt x="2964" y="2"/>
                    <a:pt x="2272" y="525"/>
                    <a:pt x="2056" y="1282"/>
                  </a:cubicBezTo>
                  <a:lnTo>
                    <a:pt x="483" y="1282"/>
                  </a:lnTo>
                  <a:cubicBezTo>
                    <a:pt x="216" y="1282"/>
                    <a:pt x="1" y="1497"/>
                    <a:pt x="1" y="1762"/>
                  </a:cubicBezTo>
                  <a:lnTo>
                    <a:pt x="1" y="11379"/>
                  </a:lnTo>
                  <a:cubicBezTo>
                    <a:pt x="1" y="11644"/>
                    <a:pt x="216" y="11860"/>
                    <a:pt x="483" y="11860"/>
                  </a:cubicBezTo>
                  <a:lnTo>
                    <a:pt x="15931" y="11860"/>
                  </a:lnTo>
                  <a:cubicBezTo>
                    <a:pt x="16196" y="11860"/>
                    <a:pt x="16412" y="11644"/>
                    <a:pt x="16412" y="11379"/>
                  </a:cubicBezTo>
                  <a:lnTo>
                    <a:pt x="16412" y="1764"/>
                  </a:lnTo>
                  <a:cubicBezTo>
                    <a:pt x="16412" y="1499"/>
                    <a:pt x="16198" y="1283"/>
                    <a:pt x="15934" y="1283"/>
                  </a:cubicBezTo>
                  <a:cubicBezTo>
                    <a:pt x="15933" y="1283"/>
                    <a:pt x="15932" y="1283"/>
                    <a:pt x="15931" y="1283"/>
                  </a:cubicBezTo>
                  <a:lnTo>
                    <a:pt x="4873" y="1283"/>
                  </a:lnTo>
                  <a:lnTo>
                    <a:pt x="4873" y="481"/>
                  </a:lnTo>
                  <a:cubicBezTo>
                    <a:pt x="4873" y="216"/>
                    <a:pt x="4658" y="0"/>
                    <a:pt x="43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5" name="Google Shape;7965;p74"/>
          <p:cNvGrpSpPr/>
          <p:nvPr/>
        </p:nvGrpSpPr>
        <p:grpSpPr>
          <a:xfrm>
            <a:off x="7051046" y="2323983"/>
            <a:ext cx="353444" cy="354827"/>
            <a:chOff x="2366775" y="1748950"/>
            <a:chExt cx="408700" cy="410300"/>
          </a:xfrm>
        </p:grpSpPr>
        <p:sp>
          <p:nvSpPr>
            <p:cNvPr id="7966" name="Google Shape;7966;p74"/>
            <p:cNvSpPr/>
            <p:nvPr/>
          </p:nvSpPr>
          <p:spPr>
            <a:xfrm>
              <a:off x="2366775" y="1748950"/>
              <a:ext cx="408700" cy="410300"/>
            </a:xfrm>
            <a:custGeom>
              <a:avLst/>
              <a:gdLst/>
              <a:ahLst/>
              <a:cxnLst/>
              <a:rect l="l" t="t" r="r" b="b"/>
              <a:pathLst>
                <a:path w="16348" h="16412" extrusionOk="0">
                  <a:moveTo>
                    <a:pt x="10256" y="961"/>
                  </a:moveTo>
                  <a:lnTo>
                    <a:pt x="10256" y="1986"/>
                  </a:lnTo>
                  <a:lnTo>
                    <a:pt x="6090" y="1986"/>
                  </a:lnTo>
                  <a:lnTo>
                    <a:pt x="6090" y="961"/>
                  </a:lnTo>
                  <a:close/>
                  <a:moveTo>
                    <a:pt x="3846" y="6795"/>
                  </a:moveTo>
                  <a:lnTo>
                    <a:pt x="3846" y="15449"/>
                  </a:lnTo>
                  <a:lnTo>
                    <a:pt x="2884" y="15449"/>
                  </a:lnTo>
                  <a:lnTo>
                    <a:pt x="2884" y="14006"/>
                  </a:lnTo>
                  <a:cubicBezTo>
                    <a:pt x="2878" y="13744"/>
                    <a:pt x="2664" y="13535"/>
                    <a:pt x="2404" y="13535"/>
                  </a:cubicBezTo>
                  <a:cubicBezTo>
                    <a:pt x="2142" y="13535"/>
                    <a:pt x="1928" y="13744"/>
                    <a:pt x="1922" y="14006"/>
                  </a:cubicBezTo>
                  <a:lnTo>
                    <a:pt x="1922" y="15449"/>
                  </a:lnTo>
                  <a:lnTo>
                    <a:pt x="961" y="15449"/>
                  </a:lnTo>
                  <a:lnTo>
                    <a:pt x="961" y="6795"/>
                  </a:lnTo>
                  <a:close/>
                  <a:moveTo>
                    <a:pt x="9294" y="12564"/>
                  </a:moveTo>
                  <a:lnTo>
                    <a:pt x="9294" y="15449"/>
                  </a:lnTo>
                  <a:lnTo>
                    <a:pt x="7051" y="15449"/>
                  </a:lnTo>
                  <a:lnTo>
                    <a:pt x="7051" y="12564"/>
                  </a:lnTo>
                  <a:close/>
                  <a:moveTo>
                    <a:pt x="11538" y="2948"/>
                  </a:moveTo>
                  <a:lnTo>
                    <a:pt x="11538" y="15449"/>
                  </a:lnTo>
                  <a:lnTo>
                    <a:pt x="10256" y="15449"/>
                  </a:lnTo>
                  <a:lnTo>
                    <a:pt x="10256" y="12084"/>
                  </a:lnTo>
                  <a:cubicBezTo>
                    <a:pt x="10256" y="11819"/>
                    <a:pt x="10041" y="11603"/>
                    <a:pt x="9776" y="11603"/>
                  </a:cubicBezTo>
                  <a:lnTo>
                    <a:pt x="6570" y="11603"/>
                  </a:lnTo>
                  <a:cubicBezTo>
                    <a:pt x="6305" y="11603"/>
                    <a:pt x="6088" y="11819"/>
                    <a:pt x="6090" y="12084"/>
                  </a:cubicBezTo>
                  <a:lnTo>
                    <a:pt x="6090" y="15449"/>
                  </a:lnTo>
                  <a:lnTo>
                    <a:pt x="4808" y="15449"/>
                  </a:lnTo>
                  <a:lnTo>
                    <a:pt x="4807" y="2948"/>
                  </a:lnTo>
                  <a:close/>
                  <a:moveTo>
                    <a:pt x="15385" y="6795"/>
                  </a:moveTo>
                  <a:lnTo>
                    <a:pt x="15385" y="15449"/>
                  </a:lnTo>
                  <a:lnTo>
                    <a:pt x="14423" y="15449"/>
                  </a:lnTo>
                  <a:lnTo>
                    <a:pt x="14423" y="14006"/>
                  </a:lnTo>
                  <a:cubicBezTo>
                    <a:pt x="14418" y="13744"/>
                    <a:pt x="14205" y="13535"/>
                    <a:pt x="13942" y="13535"/>
                  </a:cubicBezTo>
                  <a:cubicBezTo>
                    <a:pt x="13680" y="13535"/>
                    <a:pt x="13466" y="13744"/>
                    <a:pt x="13461" y="14006"/>
                  </a:cubicBezTo>
                  <a:lnTo>
                    <a:pt x="13461" y="15449"/>
                  </a:lnTo>
                  <a:lnTo>
                    <a:pt x="12500" y="15449"/>
                  </a:lnTo>
                  <a:lnTo>
                    <a:pt x="12500" y="6795"/>
                  </a:lnTo>
                  <a:close/>
                  <a:moveTo>
                    <a:pt x="4327" y="0"/>
                  </a:moveTo>
                  <a:cubicBezTo>
                    <a:pt x="4065" y="5"/>
                    <a:pt x="3855" y="219"/>
                    <a:pt x="3855" y="481"/>
                  </a:cubicBezTo>
                  <a:cubicBezTo>
                    <a:pt x="3855" y="743"/>
                    <a:pt x="4065" y="957"/>
                    <a:pt x="4327" y="962"/>
                  </a:cubicBezTo>
                  <a:lnTo>
                    <a:pt x="5128" y="962"/>
                  </a:lnTo>
                  <a:lnTo>
                    <a:pt x="5128" y="1988"/>
                  </a:lnTo>
                  <a:lnTo>
                    <a:pt x="4327" y="1988"/>
                  </a:lnTo>
                  <a:cubicBezTo>
                    <a:pt x="4060" y="1988"/>
                    <a:pt x="3845" y="2203"/>
                    <a:pt x="3846" y="2468"/>
                  </a:cubicBezTo>
                  <a:lnTo>
                    <a:pt x="3846" y="5833"/>
                  </a:lnTo>
                  <a:lnTo>
                    <a:pt x="481" y="5833"/>
                  </a:lnTo>
                  <a:cubicBezTo>
                    <a:pt x="480" y="5833"/>
                    <a:pt x="479" y="5833"/>
                    <a:pt x="478" y="5833"/>
                  </a:cubicBezTo>
                  <a:cubicBezTo>
                    <a:pt x="214" y="5833"/>
                    <a:pt x="1" y="6048"/>
                    <a:pt x="1" y="6314"/>
                  </a:cubicBezTo>
                  <a:lnTo>
                    <a:pt x="1" y="15929"/>
                  </a:lnTo>
                  <a:cubicBezTo>
                    <a:pt x="1" y="16196"/>
                    <a:pt x="216" y="16411"/>
                    <a:pt x="481" y="16411"/>
                  </a:cubicBezTo>
                  <a:lnTo>
                    <a:pt x="15865" y="16411"/>
                  </a:lnTo>
                  <a:cubicBezTo>
                    <a:pt x="16130" y="16411"/>
                    <a:pt x="16346" y="16196"/>
                    <a:pt x="16346" y="15929"/>
                  </a:cubicBezTo>
                  <a:lnTo>
                    <a:pt x="16346" y="6314"/>
                  </a:lnTo>
                  <a:cubicBezTo>
                    <a:pt x="16347" y="6049"/>
                    <a:pt x="16133" y="5833"/>
                    <a:pt x="15868" y="5833"/>
                  </a:cubicBezTo>
                  <a:cubicBezTo>
                    <a:pt x="15867" y="5833"/>
                    <a:pt x="15866" y="5833"/>
                    <a:pt x="15865" y="5833"/>
                  </a:cubicBezTo>
                  <a:lnTo>
                    <a:pt x="12500" y="5833"/>
                  </a:lnTo>
                  <a:lnTo>
                    <a:pt x="12500" y="2468"/>
                  </a:lnTo>
                  <a:cubicBezTo>
                    <a:pt x="12500" y="2203"/>
                    <a:pt x="12285" y="1988"/>
                    <a:pt x="12020" y="1988"/>
                  </a:cubicBezTo>
                  <a:lnTo>
                    <a:pt x="11217" y="1988"/>
                  </a:lnTo>
                  <a:lnTo>
                    <a:pt x="11217" y="962"/>
                  </a:lnTo>
                  <a:lnTo>
                    <a:pt x="12020" y="962"/>
                  </a:lnTo>
                  <a:cubicBezTo>
                    <a:pt x="12280" y="957"/>
                    <a:pt x="12491" y="743"/>
                    <a:pt x="12491" y="481"/>
                  </a:cubicBezTo>
                  <a:cubicBezTo>
                    <a:pt x="12491" y="219"/>
                    <a:pt x="12280" y="5"/>
                    <a:pt x="120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74"/>
            <p:cNvSpPr/>
            <p:nvPr/>
          </p:nvSpPr>
          <p:spPr>
            <a:xfrm>
              <a:off x="2555000" y="184670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3" y="0"/>
                  </a:moveTo>
                  <a:cubicBezTo>
                    <a:pt x="214" y="0"/>
                    <a:pt x="0" y="519"/>
                    <a:pt x="304" y="822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8" y="851"/>
                    <a:pt x="1125" y="676"/>
                    <a:pt x="1125" y="481"/>
                  </a:cubicBezTo>
                  <a:cubicBezTo>
                    <a:pt x="1125" y="216"/>
                    <a:pt x="910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74"/>
            <p:cNvSpPr/>
            <p:nvPr/>
          </p:nvSpPr>
          <p:spPr>
            <a:xfrm>
              <a:off x="2603075" y="1846700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3" y="0"/>
                  </a:moveTo>
                  <a:cubicBezTo>
                    <a:pt x="216" y="0"/>
                    <a:pt x="0" y="519"/>
                    <a:pt x="303" y="821"/>
                  </a:cubicBezTo>
                  <a:cubicBezTo>
                    <a:pt x="395" y="913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5"/>
                  </a:cubicBezTo>
                  <a:cubicBezTo>
                    <a:pt x="1008" y="851"/>
                    <a:pt x="1125" y="676"/>
                    <a:pt x="1125" y="481"/>
                  </a:cubicBezTo>
                  <a:cubicBezTo>
                    <a:pt x="1125" y="216"/>
                    <a:pt x="910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74"/>
            <p:cNvSpPr/>
            <p:nvPr/>
          </p:nvSpPr>
          <p:spPr>
            <a:xfrm>
              <a:off x="2506925" y="184670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4" y="0"/>
                  </a:moveTo>
                  <a:cubicBezTo>
                    <a:pt x="214" y="0"/>
                    <a:pt x="1" y="519"/>
                    <a:pt x="304" y="822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6" y="963"/>
                    <a:pt x="768" y="951"/>
                    <a:pt x="828" y="926"/>
                  </a:cubicBezTo>
                  <a:cubicBezTo>
                    <a:pt x="1007" y="851"/>
                    <a:pt x="1124" y="676"/>
                    <a:pt x="1124" y="481"/>
                  </a:cubicBezTo>
                  <a:cubicBezTo>
                    <a:pt x="1124" y="216"/>
                    <a:pt x="909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4"/>
            <p:cNvSpPr/>
            <p:nvPr/>
          </p:nvSpPr>
          <p:spPr>
            <a:xfrm>
              <a:off x="2555000" y="1894775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6" y="0"/>
                  </a:moveTo>
                  <a:cubicBezTo>
                    <a:pt x="645" y="0"/>
                    <a:pt x="644" y="0"/>
                    <a:pt x="643" y="0"/>
                  </a:cubicBezTo>
                  <a:cubicBezTo>
                    <a:pt x="216" y="0"/>
                    <a:pt x="0" y="517"/>
                    <a:pt x="304" y="820"/>
                  </a:cubicBezTo>
                  <a:cubicBezTo>
                    <a:pt x="396" y="912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4"/>
                  </a:cubicBezTo>
                  <a:cubicBezTo>
                    <a:pt x="1007" y="851"/>
                    <a:pt x="1124" y="675"/>
                    <a:pt x="1125" y="481"/>
                  </a:cubicBezTo>
                  <a:cubicBezTo>
                    <a:pt x="1124" y="215"/>
                    <a:pt x="910" y="0"/>
                    <a:pt x="6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74"/>
            <p:cNvSpPr/>
            <p:nvPr/>
          </p:nvSpPr>
          <p:spPr>
            <a:xfrm>
              <a:off x="2603100" y="1894775"/>
              <a:ext cx="28125" cy="24050"/>
            </a:xfrm>
            <a:custGeom>
              <a:avLst/>
              <a:gdLst/>
              <a:ahLst/>
              <a:cxnLst/>
              <a:rect l="l" t="t" r="r" b="b"/>
              <a:pathLst>
                <a:path w="1125" h="962" extrusionOk="0">
                  <a:moveTo>
                    <a:pt x="642" y="0"/>
                  </a:moveTo>
                  <a:cubicBezTo>
                    <a:pt x="215" y="0"/>
                    <a:pt x="1" y="517"/>
                    <a:pt x="302" y="820"/>
                  </a:cubicBezTo>
                  <a:cubicBezTo>
                    <a:pt x="394" y="912"/>
                    <a:pt x="517" y="961"/>
                    <a:pt x="642" y="961"/>
                  </a:cubicBezTo>
                  <a:cubicBezTo>
                    <a:pt x="704" y="961"/>
                    <a:pt x="767" y="949"/>
                    <a:pt x="827" y="924"/>
                  </a:cubicBezTo>
                  <a:cubicBezTo>
                    <a:pt x="1005" y="851"/>
                    <a:pt x="1123" y="675"/>
                    <a:pt x="1124" y="481"/>
                  </a:cubicBezTo>
                  <a:cubicBezTo>
                    <a:pt x="1124" y="214"/>
                    <a:pt x="909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74"/>
            <p:cNvSpPr/>
            <p:nvPr/>
          </p:nvSpPr>
          <p:spPr>
            <a:xfrm>
              <a:off x="2506950" y="1894775"/>
              <a:ext cx="28075" cy="24050"/>
            </a:xfrm>
            <a:custGeom>
              <a:avLst/>
              <a:gdLst/>
              <a:ahLst/>
              <a:cxnLst/>
              <a:rect l="l" t="t" r="r" b="b"/>
              <a:pathLst>
                <a:path w="1123" h="962" extrusionOk="0">
                  <a:moveTo>
                    <a:pt x="641" y="0"/>
                  </a:moveTo>
                  <a:cubicBezTo>
                    <a:pt x="213" y="0"/>
                    <a:pt x="0" y="518"/>
                    <a:pt x="303" y="820"/>
                  </a:cubicBezTo>
                  <a:cubicBezTo>
                    <a:pt x="394" y="912"/>
                    <a:pt x="517" y="961"/>
                    <a:pt x="642" y="961"/>
                  </a:cubicBezTo>
                  <a:cubicBezTo>
                    <a:pt x="704" y="961"/>
                    <a:pt x="766" y="949"/>
                    <a:pt x="826" y="924"/>
                  </a:cubicBezTo>
                  <a:cubicBezTo>
                    <a:pt x="1006" y="851"/>
                    <a:pt x="1123" y="675"/>
                    <a:pt x="1123" y="481"/>
                  </a:cubicBezTo>
                  <a:cubicBezTo>
                    <a:pt x="1123" y="214"/>
                    <a:pt x="908" y="0"/>
                    <a:pt x="643" y="0"/>
                  </a:cubicBezTo>
                  <a:cubicBezTo>
                    <a:pt x="642" y="0"/>
                    <a:pt x="641" y="0"/>
                    <a:pt x="6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74"/>
            <p:cNvSpPr/>
            <p:nvPr/>
          </p:nvSpPr>
          <p:spPr>
            <a:xfrm>
              <a:off x="2555000" y="194285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3" y="0"/>
                  </a:moveTo>
                  <a:cubicBezTo>
                    <a:pt x="216" y="0"/>
                    <a:pt x="0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5" y="962"/>
                    <a:pt x="768" y="950"/>
                    <a:pt x="828" y="926"/>
                  </a:cubicBezTo>
                  <a:cubicBezTo>
                    <a:pt x="1008" y="851"/>
                    <a:pt x="1125" y="675"/>
                    <a:pt x="1125" y="482"/>
                  </a:cubicBezTo>
                  <a:cubicBezTo>
                    <a:pt x="1125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74"/>
            <p:cNvSpPr/>
            <p:nvPr/>
          </p:nvSpPr>
          <p:spPr>
            <a:xfrm>
              <a:off x="2603100" y="1942850"/>
              <a:ext cx="28125" cy="24075"/>
            </a:xfrm>
            <a:custGeom>
              <a:avLst/>
              <a:gdLst/>
              <a:ahLst/>
              <a:cxnLst/>
              <a:rect l="l" t="t" r="r" b="b"/>
              <a:pathLst>
                <a:path w="1125" h="963" extrusionOk="0">
                  <a:moveTo>
                    <a:pt x="642" y="0"/>
                  </a:moveTo>
                  <a:cubicBezTo>
                    <a:pt x="215" y="0"/>
                    <a:pt x="1" y="519"/>
                    <a:pt x="302" y="822"/>
                  </a:cubicBezTo>
                  <a:cubicBezTo>
                    <a:pt x="395" y="913"/>
                    <a:pt x="518" y="962"/>
                    <a:pt x="643" y="962"/>
                  </a:cubicBezTo>
                  <a:cubicBezTo>
                    <a:pt x="705" y="962"/>
                    <a:pt x="767" y="950"/>
                    <a:pt x="827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4"/>
            <p:cNvSpPr/>
            <p:nvPr/>
          </p:nvSpPr>
          <p:spPr>
            <a:xfrm>
              <a:off x="2506925" y="194285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4" y="0"/>
                  </a:moveTo>
                  <a:cubicBezTo>
                    <a:pt x="214" y="0"/>
                    <a:pt x="1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6" y="962"/>
                    <a:pt x="768" y="950"/>
                    <a:pt x="828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4"/>
            <p:cNvSpPr/>
            <p:nvPr/>
          </p:nvSpPr>
          <p:spPr>
            <a:xfrm>
              <a:off x="2555000" y="1990900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3" y="1"/>
                  </a:moveTo>
                  <a:cubicBezTo>
                    <a:pt x="216" y="1"/>
                    <a:pt x="0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7" y="852"/>
                    <a:pt x="1125" y="678"/>
                    <a:pt x="1125" y="483"/>
                  </a:cubicBezTo>
                  <a:cubicBezTo>
                    <a:pt x="1125" y="216"/>
                    <a:pt x="910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74"/>
            <p:cNvSpPr/>
            <p:nvPr/>
          </p:nvSpPr>
          <p:spPr>
            <a:xfrm>
              <a:off x="2603100" y="1990900"/>
              <a:ext cx="28125" cy="24100"/>
            </a:xfrm>
            <a:custGeom>
              <a:avLst/>
              <a:gdLst/>
              <a:ahLst/>
              <a:cxnLst/>
              <a:rect l="l" t="t" r="r" b="b"/>
              <a:pathLst>
                <a:path w="1125" h="964" extrusionOk="0">
                  <a:moveTo>
                    <a:pt x="642" y="1"/>
                  </a:moveTo>
                  <a:cubicBezTo>
                    <a:pt x="215" y="1"/>
                    <a:pt x="1" y="519"/>
                    <a:pt x="302" y="823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4" y="963"/>
                    <a:pt x="767" y="951"/>
                    <a:pt x="827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9" y="1"/>
                    <a:pt x="6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74"/>
            <p:cNvSpPr/>
            <p:nvPr/>
          </p:nvSpPr>
          <p:spPr>
            <a:xfrm>
              <a:off x="2506925" y="1990900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4" y="1"/>
                  </a:moveTo>
                  <a:cubicBezTo>
                    <a:pt x="214" y="1"/>
                    <a:pt x="1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6" y="963"/>
                    <a:pt x="768" y="951"/>
                    <a:pt x="828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9" y="1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74"/>
            <p:cNvSpPr/>
            <p:nvPr/>
          </p:nvSpPr>
          <p:spPr>
            <a:xfrm>
              <a:off x="2699250" y="194285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4" y="822"/>
                  </a:cubicBezTo>
                  <a:cubicBezTo>
                    <a:pt x="396" y="914"/>
                    <a:pt x="518" y="962"/>
                    <a:pt x="643" y="962"/>
                  </a:cubicBezTo>
                  <a:cubicBezTo>
                    <a:pt x="705" y="962"/>
                    <a:pt x="768" y="950"/>
                    <a:pt x="828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4"/>
            <p:cNvSpPr/>
            <p:nvPr/>
          </p:nvSpPr>
          <p:spPr>
            <a:xfrm>
              <a:off x="2699250" y="1990900"/>
              <a:ext cx="28100" cy="24100"/>
            </a:xfrm>
            <a:custGeom>
              <a:avLst/>
              <a:gdLst/>
              <a:ahLst/>
              <a:cxnLst/>
              <a:rect l="l" t="t" r="r" b="b"/>
              <a:pathLst>
                <a:path w="1124" h="964" extrusionOk="0">
                  <a:moveTo>
                    <a:pt x="643" y="1"/>
                  </a:moveTo>
                  <a:cubicBezTo>
                    <a:pt x="214" y="1"/>
                    <a:pt x="0" y="519"/>
                    <a:pt x="304" y="823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7" y="852"/>
                    <a:pt x="1124" y="678"/>
                    <a:pt x="1124" y="483"/>
                  </a:cubicBezTo>
                  <a:cubicBezTo>
                    <a:pt x="1124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4"/>
            <p:cNvSpPr/>
            <p:nvPr/>
          </p:nvSpPr>
          <p:spPr>
            <a:xfrm>
              <a:off x="2699250" y="20390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4" y="820"/>
                  </a:cubicBezTo>
                  <a:cubicBezTo>
                    <a:pt x="396" y="912"/>
                    <a:pt x="518" y="961"/>
                    <a:pt x="643" y="961"/>
                  </a:cubicBezTo>
                  <a:cubicBezTo>
                    <a:pt x="705" y="961"/>
                    <a:pt x="768" y="949"/>
                    <a:pt x="828" y="924"/>
                  </a:cubicBezTo>
                  <a:cubicBezTo>
                    <a:pt x="1007" y="850"/>
                    <a:pt x="1124" y="675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74"/>
            <p:cNvSpPr/>
            <p:nvPr/>
          </p:nvSpPr>
          <p:spPr>
            <a:xfrm>
              <a:off x="2410750" y="1942850"/>
              <a:ext cx="28150" cy="24075"/>
            </a:xfrm>
            <a:custGeom>
              <a:avLst/>
              <a:gdLst/>
              <a:ahLst/>
              <a:cxnLst/>
              <a:rect l="l" t="t" r="r" b="b"/>
              <a:pathLst>
                <a:path w="1126" h="963" extrusionOk="0">
                  <a:moveTo>
                    <a:pt x="645" y="0"/>
                  </a:moveTo>
                  <a:cubicBezTo>
                    <a:pt x="216" y="0"/>
                    <a:pt x="0" y="519"/>
                    <a:pt x="304" y="822"/>
                  </a:cubicBezTo>
                  <a:cubicBezTo>
                    <a:pt x="396" y="914"/>
                    <a:pt x="519" y="962"/>
                    <a:pt x="644" y="962"/>
                  </a:cubicBezTo>
                  <a:cubicBezTo>
                    <a:pt x="706" y="962"/>
                    <a:pt x="769" y="950"/>
                    <a:pt x="828" y="926"/>
                  </a:cubicBezTo>
                  <a:cubicBezTo>
                    <a:pt x="1008" y="851"/>
                    <a:pt x="1125" y="675"/>
                    <a:pt x="1125" y="482"/>
                  </a:cubicBezTo>
                  <a:cubicBezTo>
                    <a:pt x="1125" y="215"/>
                    <a:pt x="910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74"/>
            <p:cNvSpPr/>
            <p:nvPr/>
          </p:nvSpPr>
          <p:spPr>
            <a:xfrm>
              <a:off x="2410750" y="1990900"/>
              <a:ext cx="28150" cy="24100"/>
            </a:xfrm>
            <a:custGeom>
              <a:avLst/>
              <a:gdLst/>
              <a:ahLst/>
              <a:cxnLst/>
              <a:rect l="l" t="t" r="r" b="b"/>
              <a:pathLst>
                <a:path w="1126" h="964" extrusionOk="0">
                  <a:moveTo>
                    <a:pt x="645" y="1"/>
                  </a:moveTo>
                  <a:cubicBezTo>
                    <a:pt x="216" y="1"/>
                    <a:pt x="0" y="519"/>
                    <a:pt x="304" y="823"/>
                  </a:cubicBezTo>
                  <a:cubicBezTo>
                    <a:pt x="396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8" y="852"/>
                    <a:pt x="1125" y="678"/>
                    <a:pt x="1125" y="483"/>
                  </a:cubicBezTo>
                  <a:cubicBezTo>
                    <a:pt x="1125" y="216"/>
                    <a:pt x="910" y="1"/>
                    <a:pt x="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74"/>
            <p:cNvSpPr/>
            <p:nvPr/>
          </p:nvSpPr>
          <p:spPr>
            <a:xfrm>
              <a:off x="2410750" y="2039025"/>
              <a:ext cx="28150" cy="24050"/>
            </a:xfrm>
            <a:custGeom>
              <a:avLst/>
              <a:gdLst/>
              <a:ahLst/>
              <a:cxnLst/>
              <a:rect l="l" t="t" r="r" b="b"/>
              <a:pathLst>
                <a:path w="1126" h="962" extrusionOk="0">
                  <a:moveTo>
                    <a:pt x="645" y="0"/>
                  </a:moveTo>
                  <a:cubicBezTo>
                    <a:pt x="216" y="0"/>
                    <a:pt x="0" y="517"/>
                    <a:pt x="304" y="820"/>
                  </a:cubicBezTo>
                  <a:cubicBezTo>
                    <a:pt x="396" y="912"/>
                    <a:pt x="519" y="961"/>
                    <a:pt x="644" y="961"/>
                  </a:cubicBezTo>
                  <a:cubicBezTo>
                    <a:pt x="706" y="961"/>
                    <a:pt x="769" y="949"/>
                    <a:pt x="828" y="924"/>
                  </a:cubicBezTo>
                  <a:cubicBezTo>
                    <a:pt x="1008" y="850"/>
                    <a:pt x="1125" y="675"/>
                    <a:pt x="1125" y="481"/>
                  </a:cubicBezTo>
                  <a:cubicBezTo>
                    <a:pt x="1125" y="216"/>
                    <a:pt x="910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5" name="Google Shape;7985;p74"/>
          <p:cNvGrpSpPr/>
          <p:nvPr/>
        </p:nvGrpSpPr>
        <p:grpSpPr>
          <a:xfrm>
            <a:off x="6296567" y="2338499"/>
            <a:ext cx="354827" cy="325792"/>
            <a:chOff x="1770125" y="1821150"/>
            <a:chExt cx="410300" cy="376725"/>
          </a:xfrm>
        </p:grpSpPr>
        <p:sp>
          <p:nvSpPr>
            <p:cNvPr id="7986" name="Google Shape;7986;p74"/>
            <p:cNvSpPr/>
            <p:nvPr/>
          </p:nvSpPr>
          <p:spPr>
            <a:xfrm>
              <a:off x="2043600" y="2077575"/>
              <a:ext cx="56125" cy="24075"/>
            </a:xfrm>
            <a:custGeom>
              <a:avLst/>
              <a:gdLst/>
              <a:ahLst/>
              <a:cxnLst/>
              <a:rect l="l" t="t" r="r" b="b"/>
              <a:pathLst>
                <a:path w="2245" h="963" extrusionOk="0">
                  <a:moveTo>
                    <a:pt x="1764" y="0"/>
                  </a:moveTo>
                  <a:cubicBezTo>
                    <a:pt x="1761" y="0"/>
                    <a:pt x="1757" y="0"/>
                    <a:pt x="1754" y="0"/>
                  </a:cubicBezTo>
                  <a:lnTo>
                    <a:pt x="472" y="0"/>
                  </a:ln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2"/>
                  </a:cubicBezTo>
                  <a:lnTo>
                    <a:pt x="1754" y="962"/>
                  </a:lnTo>
                  <a:cubicBezTo>
                    <a:pt x="1756" y="963"/>
                    <a:pt x="1759" y="963"/>
                    <a:pt x="1762" y="963"/>
                  </a:cubicBezTo>
                  <a:cubicBezTo>
                    <a:pt x="2028" y="963"/>
                    <a:pt x="2244" y="747"/>
                    <a:pt x="2244" y="481"/>
                  </a:cubicBezTo>
                  <a:cubicBezTo>
                    <a:pt x="2244" y="215"/>
                    <a:pt x="2029" y="0"/>
                    <a:pt x="17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4"/>
            <p:cNvSpPr/>
            <p:nvPr/>
          </p:nvSpPr>
          <p:spPr>
            <a:xfrm>
              <a:off x="1770125" y="1821150"/>
              <a:ext cx="410300" cy="376725"/>
            </a:xfrm>
            <a:custGeom>
              <a:avLst/>
              <a:gdLst/>
              <a:ahLst/>
              <a:cxnLst/>
              <a:rect l="l" t="t" r="r" b="b"/>
              <a:pathLst>
                <a:path w="16412" h="15069" extrusionOk="0">
                  <a:moveTo>
                    <a:pt x="15450" y="962"/>
                  </a:moveTo>
                  <a:lnTo>
                    <a:pt x="15450" y="4487"/>
                  </a:lnTo>
                  <a:lnTo>
                    <a:pt x="9360" y="4487"/>
                  </a:lnTo>
                  <a:lnTo>
                    <a:pt x="9360" y="962"/>
                  </a:lnTo>
                  <a:close/>
                  <a:moveTo>
                    <a:pt x="12959" y="5451"/>
                  </a:moveTo>
                  <a:lnTo>
                    <a:pt x="13120" y="6412"/>
                  </a:lnTo>
                  <a:lnTo>
                    <a:pt x="11691" y="6412"/>
                  </a:lnTo>
                  <a:lnTo>
                    <a:pt x="11851" y="5451"/>
                  </a:lnTo>
                  <a:close/>
                  <a:moveTo>
                    <a:pt x="2597" y="7372"/>
                  </a:moveTo>
                  <a:lnTo>
                    <a:pt x="2597" y="8334"/>
                  </a:lnTo>
                  <a:lnTo>
                    <a:pt x="962" y="8334"/>
                  </a:lnTo>
                  <a:lnTo>
                    <a:pt x="962" y="7372"/>
                  </a:lnTo>
                  <a:close/>
                  <a:moveTo>
                    <a:pt x="15450" y="7372"/>
                  </a:moveTo>
                  <a:lnTo>
                    <a:pt x="15450" y="8334"/>
                  </a:lnTo>
                  <a:lnTo>
                    <a:pt x="8046" y="8334"/>
                  </a:lnTo>
                  <a:lnTo>
                    <a:pt x="8046" y="7372"/>
                  </a:lnTo>
                  <a:close/>
                  <a:moveTo>
                    <a:pt x="5962" y="4808"/>
                  </a:moveTo>
                  <a:cubicBezTo>
                    <a:pt x="6582" y="4808"/>
                    <a:pt x="7084" y="5310"/>
                    <a:pt x="7085" y="5930"/>
                  </a:cubicBezTo>
                  <a:lnTo>
                    <a:pt x="7084" y="9616"/>
                  </a:lnTo>
                  <a:lnTo>
                    <a:pt x="3559" y="9616"/>
                  </a:lnTo>
                  <a:lnTo>
                    <a:pt x="3559" y="5930"/>
                  </a:lnTo>
                  <a:cubicBezTo>
                    <a:pt x="3559" y="5310"/>
                    <a:pt x="4061" y="4810"/>
                    <a:pt x="4681" y="4808"/>
                  </a:cubicBezTo>
                  <a:close/>
                  <a:moveTo>
                    <a:pt x="14456" y="9297"/>
                  </a:moveTo>
                  <a:lnTo>
                    <a:pt x="14456" y="12180"/>
                  </a:lnTo>
                  <a:lnTo>
                    <a:pt x="9648" y="12180"/>
                  </a:lnTo>
                  <a:lnTo>
                    <a:pt x="9648" y="9297"/>
                  </a:lnTo>
                  <a:close/>
                  <a:moveTo>
                    <a:pt x="8879" y="0"/>
                  </a:moveTo>
                  <a:cubicBezTo>
                    <a:pt x="8613" y="0"/>
                    <a:pt x="8397" y="216"/>
                    <a:pt x="8397" y="482"/>
                  </a:cubicBezTo>
                  <a:lnTo>
                    <a:pt x="8397" y="4969"/>
                  </a:lnTo>
                  <a:cubicBezTo>
                    <a:pt x="8397" y="5234"/>
                    <a:pt x="8613" y="5449"/>
                    <a:pt x="8879" y="5449"/>
                  </a:cubicBezTo>
                  <a:lnTo>
                    <a:pt x="10875" y="5449"/>
                  </a:lnTo>
                  <a:lnTo>
                    <a:pt x="10716" y="6412"/>
                  </a:lnTo>
                  <a:lnTo>
                    <a:pt x="8046" y="6412"/>
                  </a:lnTo>
                  <a:lnTo>
                    <a:pt x="8046" y="5930"/>
                  </a:lnTo>
                  <a:cubicBezTo>
                    <a:pt x="8045" y="4780"/>
                    <a:pt x="7113" y="3849"/>
                    <a:pt x="5962" y="3847"/>
                  </a:cubicBezTo>
                  <a:lnTo>
                    <a:pt x="4681" y="3847"/>
                  </a:lnTo>
                  <a:cubicBezTo>
                    <a:pt x="3531" y="3849"/>
                    <a:pt x="2600" y="4780"/>
                    <a:pt x="2597" y="5930"/>
                  </a:cubicBezTo>
                  <a:lnTo>
                    <a:pt x="2597" y="6412"/>
                  </a:lnTo>
                  <a:lnTo>
                    <a:pt x="482" y="6412"/>
                  </a:lnTo>
                  <a:cubicBezTo>
                    <a:pt x="481" y="6412"/>
                    <a:pt x="480" y="6412"/>
                    <a:pt x="479" y="6412"/>
                  </a:cubicBezTo>
                  <a:cubicBezTo>
                    <a:pt x="214" y="6412"/>
                    <a:pt x="0" y="6626"/>
                    <a:pt x="0" y="6892"/>
                  </a:cubicBezTo>
                  <a:lnTo>
                    <a:pt x="0" y="8815"/>
                  </a:lnTo>
                  <a:cubicBezTo>
                    <a:pt x="0" y="9081"/>
                    <a:pt x="215" y="9297"/>
                    <a:pt x="482" y="9297"/>
                  </a:cubicBezTo>
                  <a:lnTo>
                    <a:pt x="995" y="9297"/>
                  </a:lnTo>
                  <a:lnTo>
                    <a:pt x="995" y="14585"/>
                  </a:lnTo>
                  <a:cubicBezTo>
                    <a:pt x="999" y="14847"/>
                    <a:pt x="1213" y="15056"/>
                    <a:pt x="1475" y="15056"/>
                  </a:cubicBezTo>
                  <a:cubicBezTo>
                    <a:pt x="1737" y="15056"/>
                    <a:pt x="1951" y="14847"/>
                    <a:pt x="1955" y="14585"/>
                  </a:cubicBezTo>
                  <a:lnTo>
                    <a:pt x="1955" y="9297"/>
                  </a:lnTo>
                  <a:lnTo>
                    <a:pt x="2597" y="9297"/>
                  </a:lnTo>
                  <a:lnTo>
                    <a:pt x="2597" y="10098"/>
                  </a:lnTo>
                  <a:cubicBezTo>
                    <a:pt x="2597" y="10364"/>
                    <a:pt x="2812" y="10578"/>
                    <a:pt x="3078" y="10578"/>
                  </a:cubicBezTo>
                  <a:lnTo>
                    <a:pt x="4840" y="10578"/>
                  </a:lnTo>
                  <a:lnTo>
                    <a:pt x="4840" y="12782"/>
                  </a:lnTo>
                  <a:lnTo>
                    <a:pt x="3379" y="14245"/>
                  </a:lnTo>
                  <a:cubicBezTo>
                    <a:pt x="3188" y="14431"/>
                    <a:pt x="3187" y="14739"/>
                    <a:pt x="3376" y="14927"/>
                  </a:cubicBezTo>
                  <a:cubicBezTo>
                    <a:pt x="3470" y="15021"/>
                    <a:pt x="3593" y="15068"/>
                    <a:pt x="3716" y="15068"/>
                  </a:cubicBezTo>
                  <a:cubicBezTo>
                    <a:pt x="3841" y="15068"/>
                    <a:pt x="3965" y="15020"/>
                    <a:pt x="4060" y="14925"/>
                  </a:cubicBezTo>
                  <a:lnTo>
                    <a:pt x="4840" y="14143"/>
                  </a:lnTo>
                  <a:lnTo>
                    <a:pt x="4840" y="14585"/>
                  </a:lnTo>
                  <a:cubicBezTo>
                    <a:pt x="4846" y="14847"/>
                    <a:pt x="5060" y="15056"/>
                    <a:pt x="5322" y="15056"/>
                  </a:cubicBezTo>
                  <a:cubicBezTo>
                    <a:pt x="5583" y="15056"/>
                    <a:pt x="5797" y="14847"/>
                    <a:pt x="5802" y="14585"/>
                  </a:cubicBezTo>
                  <a:lnTo>
                    <a:pt x="5802" y="14143"/>
                  </a:lnTo>
                  <a:lnTo>
                    <a:pt x="6584" y="14925"/>
                  </a:lnTo>
                  <a:cubicBezTo>
                    <a:pt x="6678" y="15018"/>
                    <a:pt x="6801" y="15065"/>
                    <a:pt x="6924" y="15065"/>
                  </a:cubicBezTo>
                  <a:cubicBezTo>
                    <a:pt x="7047" y="15065"/>
                    <a:pt x="7170" y="15018"/>
                    <a:pt x="7264" y="14925"/>
                  </a:cubicBezTo>
                  <a:cubicBezTo>
                    <a:pt x="7451" y="14737"/>
                    <a:pt x="7451" y="14432"/>
                    <a:pt x="7264" y="14245"/>
                  </a:cubicBezTo>
                  <a:lnTo>
                    <a:pt x="5804" y="12782"/>
                  </a:lnTo>
                  <a:lnTo>
                    <a:pt x="5804" y="10578"/>
                  </a:lnTo>
                  <a:lnTo>
                    <a:pt x="7566" y="10578"/>
                  </a:lnTo>
                  <a:cubicBezTo>
                    <a:pt x="7832" y="10578"/>
                    <a:pt x="8047" y="10363"/>
                    <a:pt x="8047" y="10098"/>
                  </a:cubicBezTo>
                  <a:lnTo>
                    <a:pt x="8047" y="9297"/>
                  </a:lnTo>
                  <a:lnTo>
                    <a:pt x="8687" y="9297"/>
                  </a:lnTo>
                  <a:lnTo>
                    <a:pt x="8687" y="14585"/>
                  </a:lnTo>
                  <a:cubicBezTo>
                    <a:pt x="8687" y="14850"/>
                    <a:pt x="8903" y="15065"/>
                    <a:pt x="9168" y="15065"/>
                  </a:cubicBezTo>
                  <a:cubicBezTo>
                    <a:pt x="9434" y="15065"/>
                    <a:pt x="9650" y="14850"/>
                    <a:pt x="9650" y="14585"/>
                  </a:cubicBezTo>
                  <a:lnTo>
                    <a:pt x="9650" y="13142"/>
                  </a:lnTo>
                  <a:lnTo>
                    <a:pt x="14456" y="13142"/>
                  </a:lnTo>
                  <a:lnTo>
                    <a:pt x="14456" y="14585"/>
                  </a:lnTo>
                  <a:cubicBezTo>
                    <a:pt x="14462" y="14847"/>
                    <a:pt x="14676" y="15056"/>
                    <a:pt x="14938" y="15056"/>
                  </a:cubicBezTo>
                  <a:cubicBezTo>
                    <a:pt x="15198" y="15056"/>
                    <a:pt x="15412" y="14847"/>
                    <a:pt x="15418" y="14585"/>
                  </a:cubicBezTo>
                  <a:lnTo>
                    <a:pt x="15418" y="9297"/>
                  </a:lnTo>
                  <a:lnTo>
                    <a:pt x="15931" y="9297"/>
                  </a:lnTo>
                  <a:cubicBezTo>
                    <a:pt x="16196" y="9297"/>
                    <a:pt x="16411" y="9081"/>
                    <a:pt x="16411" y="8816"/>
                  </a:cubicBezTo>
                  <a:lnTo>
                    <a:pt x="16411" y="6892"/>
                  </a:lnTo>
                  <a:cubicBezTo>
                    <a:pt x="16411" y="6627"/>
                    <a:pt x="16196" y="6412"/>
                    <a:pt x="15931" y="6412"/>
                  </a:cubicBezTo>
                  <a:lnTo>
                    <a:pt x="14094" y="6412"/>
                  </a:lnTo>
                  <a:lnTo>
                    <a:pt x="13935" y="5449"/>
                  </a:lnTo>
                  <a:lnTo>
                    <a:pt x="15931" y="5449"/>
                  </a:lnTo>
                  <a:cubicBezTo>
                    <a:pt x="16196" y="5449"/>
                    <a:pt x="16411" y="5234"/>
                    <a:pt x="16411" y="4969"/>
                  </a:cubicBezTo>
                  <a:lnTo>
                    <a:pt x="16411" y="482"/>
                  </a:lnTo>
                  <a:cubicBezTo>
                    <a:pt x="16411" y="216"/>
                    <a:pt x="16196" y="0"/>
                    <a:pt x="15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8" name="Google Shape;7988;p74"/>
          <p:cNvSpPr/>
          <p:nvPr/>
        </p:nvSpPr>
        <p:spPr>
          <a:xfrm>
            <a:off x="5537090" y="2324054"/>
            <a:ext cx="359800" cy="354806"/>
          </a:xfrm>
          <a:custGeom>
            <a:avLst/>
            <a:gdLst/>
            <a:ahLst/>
            <a:cxnLst/>
            <a:rect l="l" t="t" r="r" b="b"/>
            <a:pathLst>
              <a:path w="16642" h="16411" extrusionOk="0">
                <a:moveTo>
                  <a:pt x="13482" y="962"/>
                </a:moveTo>
                <a:lnTo>
                  <a:pt x="13098" y="1474"/>
                </a:lnTo>
                <a:cubicBezTo>
                  <a:pt x="12970" y="1644"/>
                  <a:pt x="12970" y="1880"/>
                  <a:pt x="13098" y="2050"/>
                </a:cubicBezTo>
                <a:lnTo>
                  <a:pt x="13482" y="2562"/>
                </a:lnTo>
                <a:lnTo>
                  <a:pt x="11079" y="2562"/>
                </a:lnTo>
                <a:lnTo>
                  <a:pt x="11077" y="962"/>
                </a:lnTo>
                <a:close/>
                <a:moveTo>
                  <a:pt x="10597" y="6698"/>
                </a:moveTo>
                <a:lnTo>
                  <a:pt x="11999" y="9334"/>
                </a:lnTo>
                <a:cubicBezTo>
                  <a:pt x="11791" y="9407"/>
                  <a:pt x="11628" y="9501"/>
                  <a:pt x="11483" y="9583"/>
                </a:cubicBezTo>
                <a:cubicBezTo>
                  <a:pt x="11221" y="9732"/>
                  <a:pt x="11031" y="9839"/>
                  <a:pt x="10597" y="9839"/>
                </a:cubicBezTo>
                <a:cubicBezTo>
                  <a:pt x="10164" y="9839"/>
                  <a:pt x="9973" y="9731"/>
                  <a:pt x="9711" y="9583"/>
                </a:cubicBezTo>
                <a:cubicBezTo>
                  <a:pt x="9566" y="9501"/>
                  <a:pt x="9404" y="9409"/>
                  <a:pt x="9196" y="9334"/>
                </a:cubicBezTo>
                <a:lnTo>
                  <a:pt x="10597" y="6698"/>
                </a:lnTo>
                <a:close/>
                <a:moveTo>
                  <a:pt x="4764" y="9246"/>
                </a:moveTo>
                <a:lnTo>
                  <a:pt x="5656" y="10893"/>
                </a:lnTo>
                <a:cubicBezTo>
                  <a:pt x="5570" y="10945"/>
                  <a:pt x="5492" y="10997"/>
                  <a:pt x="5422" y="11046"/>
                </a:cubicBezTo>
                <a:cubicBezTo>
                  <a:pt x="5215" y="11188"/>
                  <a:pt x="5079" y="11282"/>
                  <a:pt x="4764" y="11282"/>
                </a:cubicBezTo>
                <a:cubicBezTo>
                  <a:pt x="4449" y="11282"/>
                  <a:pt x="4313" y="11188"/>
                  <a:pt x="4107" y="11046"/>
                </a:cubicBezTo>
                <a:cubicBezTo>
                  <a:pt x="4035" y="10997"/>
                  <a:pt x="3960" y="10945"/>
                  <a:pt x="3872" y="10893"/>
                </a:cubicBezTo>
                <a:lnTo>
                  <a:pt x="4373" y="9968"/>
                </a:lnTo>
                <a:lnTo>
                  <a:pt x="4764" y="9246"/>
                </a:lnTo>
                <a:close/>
                <a:moveTo>
                  <a:pt x="6113" y="11740"/>
                </a:moveTo>
                <a:lnTo>
                  <a:pt x="6475" y="12406"/>
                </a:lnTo>
                <a:lnTo>
                  <a:pt x="4858" y="15448"/>
                </a:lnTo>
                <a:lnTo>
                  <a:pt x="1405" y="15448"/>
                </a:lnTo>
                <a:lnTo>
                  <a:pt x="3414" y="11740"/>
                </a:lnTo>
                <a:cubicBezTo>
                  <a:pt x="3461" y="11769"/>
                  <a:pt x="3508" y="11801"/>
                  <a:pt x="3560" y="11837"/>
                </a:cubicBezTo>
                <a:cubicBezTo>
                  <a:pt x="3823" y="12018"/>
                  <a:pt x="4149" y="12244"/>
                  <a:pt x="4763" y="12244"/>
                </a:cubicBezTo>
                <a:cubicBezTo>
                  <a:pt x="5378" y="12244"/>
                  <a:pt x="5704" y="12018"/>
                  <a:pt x="5966" y="11837"/>
                </a:cubicBezTo>
                <a:cubicBezTo>
                  <a:pt x="6019" y="11800"/>
                  <a:pt x="6068" y="11769"/>
                  <a:pt x="6113" y="11740"/>
                </a:cubicBezTo>
                <a:close/>
                <a:moveTo>
                  <a:pt x="12458" y="10199"/>
                </a:moveTo>
                <a:lnTo>
                  <a:pt x="15247" y="15448"/>
                </a:lnTo>
                <a:lnTo>
                  <a:pt x="5949" y="15448"/>
                </a:lnTo>
                <a:lnTo>
                  <a:pt x="7446" y="12629"/>
                </a:lnTo>
                <a:lnTo>
                  <a:pt x="8737" y="10199"/>
                </a:lnTo>
                <a:cubicBezTo>
                  <a:pt x="8929" y="10243"/>
                  <a:pt x="9067" y="10321"/>
                  <a:pt x="9237" y="10418"/>
                </a:cubicBezTo>
                <a:cubicBezTo>
                  <a:pt x="9537" y="10587"/>
                  <a:pt x="9909" y="10800"/>
                  <a:pt x="10597" y="10800"/>
                </a:cubicBezTo>
                <a:cubicBezTo>
                  <a:pt x="11285" y="10800"/>
                  <a:pt x="11659" y="10587"/>
                  <a:pt x="11959" y="10418"/>
                </a:cubicBezTo>
                <a:cubicBezTo>
                  <a:pt x="12129" y="10321"/>
                  <a:pt x="12267" y="10243"/>
                  <a:pt x="12458" y="10199"/>
                </a:cubicBezTo>
                <a:close/>
                <a:moveTo>
                  <a:pt x="10597" y="1"/>
                </a:moveTo>
                <a:cubicBezTo>
                  <a:pt x="10332" y="1"/>
                  <a:pt x="10117" y="216"/>
                  <a:pt x="10117" y="481"/>
                </a:cubicBezTo>
                <a:lnTo>
                  <a:pt x="10117" y="5554"/>
                </a:lnTo>
                <a:lnTo>
                  <a:pt x="7017" y="11387"/>
                </a:lnTo>
                <a:lnTo>
                  <a:pt x="5186" y="8007"/>
                </a:lnTo>
                <a:cubicBezTo>
                  <a:pt x="5095" y="7839"/>
                  <a:pt x="4929" y="7755"/>
                  <a:pt x="4763" y="7755"/>
                </a:cubicBezTo>
                <a:cubicBezTo>
                  <a:pt x="4598" y="7755"/>
                  <a:pt x="4432" y="7839"/>
                  <a:pt x="4341" y="8007"/>
                </a:cubicBezTo>
                <a:lnTo>
                  <a:pt x="175" y="15700"/>
                </a:lnTo>
                <a:cubicBezTo>
                  <a:pt x="0" y="16021"/>
                  <a:pt x="233" y="16410"/>
                  <a:pt x="598" y="16410"/>
                </a:cubicBezTo>
                <a:lnTo>
                  <a:pt x="16048" y="16410"/>
                </a:lnTo>
                <a:cubicBezTo>
                  <a:pt x="16410" y="16410"/>
                  <a:pt x="16641" y="16023"/>
                  <a:pt x="16473" y="15704"/>
                </a:cubicBezTo>
                <a:lnTo>
                  <a:pt x="16471" y="15704"/>
                </a:lnTo>
                <a:lnTo>
                  <a:pt x="11079" y="5553"/>
                </a:lnTo>
                <a:lnTo>
                  <a:pt x="11079" y="3526"/>
                </a:lnTo>
                <a:lnTo>
                  <a:pt x="14444" y="3526"/>
                </a:lnTo>
                <a:cubicBezTo>
                  <a:pt x="14840" y="3524"/>
                  <a:pt x="15065" y="3073"/>
                  <a:pt x="14828" y="2757"/>
                </a:cubicBezTo>
                <a:lnTo>
                  <a:pt x="14083" y="1763"/>
                </a:lnTo>
                <a:lnTo>
                  <a:pt x="14828" y="770"/>
                </a:lnTo>
                <a:cubicBezTo>
                  <a:pt x="15065" y="452"/>
                  <a:pt x="14840" y="1"/>
                  <a:pt x="144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9" name="Google Shape;7989;p74"/>
          <p:cNvGrpSpPr/>
          <p:nvPr/>
        </p:nvGrpSpPr>
        <p:grpSpPr>
          <a:xfrm>
            <a:off x="4781595" y="2323953"/>
            <a:ext cx="355022" cy="354827"/>
            <a:chOff x="7146500" y="2639325"/>
            <a:chExt cx="410525" cy="410300"/>
          </a:xfrm>
        </p:grpSpPr>
        <p:sp>
          <p:nvSpPr>
            <p:cNvPr id="7990" name="Google Shape;7990;p74"/>
            <p:cNvSpPr/>
            <p:nvPr/>
          </p:nvSpPr>
          <p:spPr>
            <a:xfrm>
              <a:off x="7485125" y="2639325"/>
              <a:ext cx="71675" cy="24100"/>
            </a:xfrm>
            <a:custGeom>
              <a:avLst/>
              <a:gdLst/>
              <a:ahLst/>
              <a:cxnLst/>
              <a:rect l="l" t="t" r="r" b="b"/>
              <a:pathLst>
                <a:path w="2867" h="964" extrusionOk="0">
                  <a:moveTo>
                    <a:pt x="472" y="1"/>
                  </a:moveTo>
                  <a:cubicBezTo>
                    <a:pt x="210" y="5"/>
                    <a:pt x="1" y="219"/>
                    <a:pt x="1" y="481"/>
                  </a:cubicBezTo>
                  <a:cubicBezTo>
                    <a:pt x="1" y="743"/>
                    <a:pt x="210" y="957"/>
                    <a:pt x="472" y="963"/>
                  </a:cubicBezTo>
                  <a:lnTo>
                    <a:pt x="2395" y="963"/>
                  </a:lnTo>
                  <a:cubicBezTo>
                    <a:pt x="2657" y="957"/>
                    <a:pt x="2867" y="743"/>
                    <a:pt x="2867" y="481"/>
                  </a:cubicBezTo>
                  <a:cubicBezTo>
                    <a:pt x="2867" y="219"/>
                    <a:pt x="2657" y="5"/>
                    <a:pt x="23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4"/>
            <p:cNvSpPr/>
            <p:nvPr/>
          </p:nvSpPr>
          <p:spPr>
            <a:xfrm>
              <a:off x="7146775" y="2977475"/>
              <a:ext cx="56075" cy="24075"/>
            </a:xfrm>
            <a:custGeom>
              <a:avLst/>
              <a:gdLst/>
              <a:ahLst/>
              <a:cxnLst/>
              <a:rect l="l" t="t" r="r" b="b"/>
              <a:pathLst>
                <a:path w="2243" h="963" extrusionOk="0">
                  <a:moveTo>
                    <a:pt x="481" y="1"/>
                  </a:moveTo>
                  <a:cubicBezTo>
                    <a:pt x="214" y="1"/>
                    <a:pt x="0" y="216"/>
                    <a:pt x="0" y="481"/>
                  </a:cubicBezTo>
                  <a:cubicBezTo>
                    <a:pt x="0" y="748"/>
                    <a:pt x="214" y="963"/>
                    <a:pt x="481" y="963"/>
                  </a:cubicBezTo>
                  <a:lnTo>
                    <a:pt x="1762" y="963"/>
                  </a:lnTo>
                  <a:cubicBezTo>
                    <a:pt x="2027" y="963"/>
                    <a:pt x="2242" y="748"/>
                    <a:pt x="2242" y="481"/>
                  </a:cubicBezTo>
                  <a:cubicBezTo>
                    <a:pt x="2242" y="216"/>
                    <a:pt x="2027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74"/>
            <p:cNvSpPr/>
            <p:nvPr/>
          </p:nvSpPr>
          <p:spPr>
            <a:xfrm>
              <a:off x="7147525" y="2640150"/>
              <a:ext cx="168350" cy="168275"/>
            </a:xfrm>
            <a:custGeom>
              <a:avLst/>
              <a:gdLst/>
              <a:ahLst/>
              <a:cxnLst/>
              <a:rect l="l" t="t" r="r" b="b"/>
              <a:pathLst>
                <a:path w="6734" h="6731" extrusionOk="0">
                  <a:moveTo>
                    <a:pt x="5771" y="983"/>
                  </a:moveTo>
                  <a:lnTo>
                    <a:pt x="5771" y="1923"/>
                  </a:lnTo>
                  <a:lnTo>
                    <a:pt x="3214" y="1923"/>
                  </a:lnTo>
                  <a:cubicBezTo>
                    <a:pt x="3968" y="1390"/>
                    <a:pt x="4850" y="1066"/>
                    <a:pt x="5771" y="983"/>
                  </a:cubicBezTo>
                  <a:close/>
                  <a:moveTo>
                    <a:pt x="5771" y="2885"/>
                  </a:moveTo>
                  <a:lnTo>
                    <a:pt x="5771" y="3846"/>
                  </a:lnTo>
                  <a:lnTo>
                    <a:pt x="1542" y="3846"/>
                  </a:lnTo>
                  <a:cubicBezTo>
                    <a:pt x="1717" y="3503"/>
                    <a:pt x="1930" y="3181"/>
                    <a:pt x="2176" y="2885"/>
                  </a:cubicBezTo>
                  <a:close/>
                  <a:moveTo>
                    <a:pt x="5771" y="4808"/>
                  </a:moveTo>
                  <a:lnTo>
                    <a:pt x="5771" y="5769"/>
                  </a:lnTo>
                  <a:lnTo>
                    <a:pt x="985" y="5769"/>
                  </a:lnTo>
                  <a:cubicBezTo>
                    <a:pt x="1014" y="5444"/>
                    <a:pt x="1074" y="5121"/>
                    <a:pt x="1164" y="4808"/>
                  </a:cubicBezTo>
                  <a:close/>
                  <a:moveTo>
                    <a:pt x="6251" y="0"/>
                  </a:moveTo>
                  <a:cubicBezTo>
                    <a:pt x="2805" y="0"/>
                    <a:pt x="1" y="2803"/>
                    <a:pt x="1" y="6251"/>
                  </a:cubicBezTo>
                  <a:cubicBezTo>
                    <a:pt x="1" y="6516"/>
                    <a:pt x="216" y="6731"/>
                    <a:pt x="483" y="6731"/>
                  </a:cubicBezTo>
                  <a:lnTo>
                    <a:pt x="6251" y="6731"/>
                  </a:lnTo>
                  <a:cubicBezTo>
                    <a:pt x="6518" y="6731"/>
                    <a:pt x="6733" y="6516"/>
                    <a:pt x="6733" y="6251"/>
                  </a:cubicBezTo>
                  <a:lnTo>
                    <a:pt x="6733" y="481"/>
                  </a:lnTo>
                  <a:cubicBezTo>
                    <a:pt x="6733" y="215"/>
                    <a:pt x="6518" y="0"/>
                    <a:pt x="6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74"/>
            <p:cNvSpPr/>
            <p:nvPr/>
          </p:nvSpPr>
          <p:spPr>
            <a:xfrm>
              <a:off x="7146500" y="2687400"/>
              <a:ext cx="410525" cy="362225"/>
            </a:xfrm>
            <a:custGeom>
              <a:avLst/>
              <a:gdLst/>
              <a:ahLst/>
              <a:cxnLst/>
              <a:rect l="l" t="t" r="r" b="b"/>
              <a:pathLst>
                <a:path w="16421" h="14489" extrusionOk="0">
                  <a:moveTo>
                    <a:pt x="8697" y="1016"/>
                  </a:moveTo>
                  <a:cubicBezTo>
                    <a:pt x="11387" y="1260"/>
                    <a:pt x="13505" y="3529"/>
                    <a:pt x="13505" y="6283"/>
                  </a:cubicBezTo>
                  <a:cubicBezTo>
                    <a:pt x="13505" y="9199"/>
                    <a:pt x="11131" y="11571"/>
                    <a:pt x="8215" y="11571"/>
                  </a:cubicBezTo>
                  <a:cubicBezTo>
                    <a:pt x="5462" y="11571"/>
                    <a:pt x="3192" y="9455"/>
                    <a:pt x="2949" y="6764"/>
                  </a:cubicBezTo>
                  <a:lnTo>
                    <a:pt x="8215" y="6764"/>
                  </a:lnTo>
                  <a:cubicBezTo>
                    <a:pt x="8480" y="6764"/>
                    <a:pt x="8697" y="6548"/>
                    <a:pt x="8697" y="6283"/>
                  </a:cubicBezTo>
                  <a:lnTo>
                    <a:pt x="8697" y="1016"/>
                  </a:lnTo>
                  <a:close/>
                  <a:moveTo>
                    <a:pt x="14017" y="1"/>
                  </a:moveTo>
                  <a:cubicBezTo>
                    <a:pt x="13890" y="1"/>
                    <a:pt x="13767" y="52"/>
                    <a:pt x="13678" y="141"/>
                  </a:cubicBezTo>
                  <a:lnTo>
                    <a:pt x="12280" y="1538"/>
                  </a:lnTo>
                  <a:cubicBezTo>
                    <a:pt x="11151" y="567"/>
                    <a:pt x="9711" y="33"/>
                    <a:pt x="8223" y="33"/>
                  </a:cubicBezTo>
                  <a:cubicBezTo>
                    <a:pt x="8221" y="33"/>
                    <a:pt x="8219" y="33"/>
                    <a:pt x="8217" y="33"/>
                  </a:cubicBezTo>
                  <a:cubicBezTo>
                    <a:pt x="7950" y="33"/>
                    <a:pt x="7735" y="248"/>
                    <a:pt x="7736" y="513"/>
                  </a:cubicBezTo>
                  <a:lnTo>
                    <a:pt x="7736" y="5803"/>
                  </a:lnTo>
                  <a:lnTo>
                    <a:pt x="2447" y="5803"/>
                  </a:lnTo>
                  <a:cubicBezTo>
                    <a:pt x="2180" y="5803"/>
                    <a:pt x="1965" y="6018"/>
                    <a:pt x="1966" y="6283"/>
                  </a:cubicBezTo>
                  <a:cubicBezTo>
                    <a:pt x="1966" y="8323"/>
                    <a:pt x="2947" y="10138"/>
                    <a:pt x="4463" y="11279"/>
                  </a:cubicBezTo>
                  <a:lnTo>
                    <a:pt x="2215" y="13528"/>
                  </a:lnTo>
                  <a:lnTo>
                    <a:pt x="492" y="13528"/>
                  </a:lnTo>
                  <a:cubicBezTo>
                    <a:pt x="488" y="13528"/>
                    <a:pt x="484" y="13528"/>
                    <a:pt x="481" y="13528"/>
                  </a:cubicBezTo>
                  <a:cubicBezTo>
                    <a:pt x="216" y="13528"/>
                    <a:pt x="1" y="13742"/>
                    <a:pt x="1" y="14008"/>
                  </a:cubicBezTo>
                  <a:cubicBezTo>
                    <a:pt x="1" y="14274"/>
                    <a:pt x="216" y="14489"/>
                    <a:pt x="481" y="14489"/>
                  </a:cubicBezTo>
                  <a:cubicBezTo>
                    <a:pt x="484" y="14489"/>
                    <a:pt x="488" y="14489"/>
                    <a:pt x="492" y="14489"/>
                  </a:cubicBezTo>
                  <a:lnTo>
                    <a:pt x="2413" y="14489"/>
                  </a:lnTo>
                  <a:cubicBezTo>
                    <a:pt x="2540" y="14489"/>
                    <a:pt x="2663" y="14439"/>
                    <a:pt x="2753" y="14348"/>
                  </a:cubicBezTo>
                  <a:lnTo>
                    <a:pt x="5295" y="11807"/>
                  </a:lnTo>
                  <a:cubicBezTo>
                    <a:pt x="6192" y="12283"/>
                    <a:pt x="7191" y="12534"/>
                    <a:pt x="8206" y="12534"/>
                  </a:cubicBezTo>
                  <a:cubicBezTo>
                    <a:pt x="8209" y="12534"/>
                    <a:pt x="8212" y="12534"/>
                    <a:pt x="8215" y="12534"/>
                  </a:cubicBezTo>
                  <a:cubicBezTo>
                    <a:pt x="11662" y="12534"/>
                    <a:pt x="14465" y="9729"/>
                    <a:pt x="14465" y="6283"/>
                  </a:cubicBezTo>
                  <a:cubicBezTo>
                    <a:pt x="14467" y="4793"/>
                    <a:pt x="13932" y="3350"/>
                    <a:pt x="12960" y="2219"/>
                  </a:cubicBezTo>
                  <a:lnTo>
                    <a:pt x="14217" y="963"/>
                  </a:lnTo>
                  <a:lnTo>
                    <a:pt x="15940" y="963"/>
                  </a:lnTo>
                  <a:cubicBezTo>
                    <a:pt x="16205" y="963"/>
                    <a:pt x="16421" y="748"/>
                    <a:pt x="16421" y="483"/>
                  </a:cubicBezTo>
                  <a:cubicBezTo>
                    <a:pt x="16421" y="216"/>
                    <a:pt x="16205" y="1"/>
                    <a:pt x="159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4" name="Google Shape;7994;p74"/>
          <p:cNvGrpSpPr/>
          <p:nvPr/>
        </p:nvGrpSpPr>
        <p:grpSpPr>
          <a:xfrm>
            <a:off x="4027598" y="2323934"/>
            <a:ext cx="356276" cy="354871"/>
            <a:chOff x="6475850" y="2546300"/>
            <a:chExt cx="411975" cy="410350"/>
          </a:xfrm>
        </p:grpSpPr>
        <p:sp>
          <p:nvSpPr>
            <p:cNvPr id="7995" name="Google Shape;7995;p74"/>
            <p:cNvSpPr/>
            <p:nvPr/>
          </p:nvSpPr>
          <p:spPr>
            <a:xfrm>
              <a:off x="6476700" y="2546300"/>
              <a:ext cx="104450" cy="104225"/>
            </a:xfrm>
            <a:custGeom>
              <a:avLst/>
              <a:gdLst/>
              <a:ahLst/>
              <a:cxnLst/>
              <a:rect l="l" t="t" r="r" b="b"/>
              <a:pathLst>
                <a:path w="4178" h="4169" extrusionOk="0">
                  <a:moveTo>
                    <a:pt x="3695" y="1"/>
                  </a:moveTo>
                  <a:cubicBezTo>
                    <a:pt x="3692" y="1"/>
                    <a:pt x="3689" y="1"/>
                    <a:pt x="3687" y="1"/>
                  </a:cubicBezTo>
                  <a:lnTo>
                    <a:pt x="481" y="1"/>
                  </a:lnTo>
                  <a:cubicBezTo>
                    <a:pt x="216" y="1"/>
                    <a:pt x="0" y="216"/>
                    <a:pt x="0" y="483"/>
                  </a:cubicBezTo>
                  <a:lnTo>
                    <a:pt x="0" y="3687"/>
                  </a:lnTo>
                  <a:cubicBezTo>
                    <a:pt x="0" y="3953"/>
                    <a:pt x="216" y="4169"/>
                    <a:pt x="481" y="4169"/>
                  </a:cubicBezTo>
                  <a:cubicBezTo>
                    <a:pt x="746" y="4169"/>
                    <a:pt x="961" y="3953"/>
                    <a:pt x="961" y="3687"/>
                  </a:cubicBezTo>
                  <a:lnTo>
                    <a:pt x="961" y="963"/>
                  </a:lnTo>
                  <a:lnTo>
                    <a:pt x="3687" y="963"/>
                  </a:lnTo>
                  <a:cubicBezTo>
                    <a:pt x="3690" y="963"/>
                    <a:pt x="3694" y="963"/>
                    <a:pt x="3697" y="963"/>
                  </a:cubicBezTo>
                  <a:cubicBezTo>
                    <a:pt x="3962" y="963"/>
                    <a:pt x="4177" y="748"/>
                    <a:pt x="4177" y="483"/>
                  </a:cubicBezTo>
                  <a:cubicBezTo>
                    <a:pt x="4177" y="216"/>
                    <a:pt x="3960" y="1"/>
                    <a:pt x="36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74"/>
            <p:cNvSpPr/>
            <p:nvPr/>
          </p:nvSpPr>
          <p:spPr>
            <a:xfrm>
              <a:off x="6782550" y="2546300"/>
              <a:ext cx="104450" cy="104225"/>
            </a:xfrm>
            <a:custGeom>
              <a:avLst/>
              <a:gdLst/>
              <a:ahLst/>
              <a:cxnLst/>
              <a:rect l="l" t="t" r="r" b="b"/>
              <a:pathLst>
                <a:path w="4178" h="4169" extrusionOk="0">
                  <a:moveTo>
                    <a:pt x="483" y="1"/>
                  </a:moveTo>
                  <a:cubicBezTo>
                    <a:pt x="217" y="1"/>
                    <a:pt x="1" y="216"/>
                    <a:pt x="1" y="483"/>
                  </a:cubicBezTo>
                  <a:cubicBezTo>
                    <a:pt x="1" y="748"/>
                    <a:pt x="216" y="963"/>
                    <a:pt x="481" y="963"/>
                  </a:cubicBezTo>
                  <a:cubicBezTo>
                    <a:pt x="484" y="963"/>
                    <a:pt x="488" y="963"/>
                    <a:pt x="491" y="963"/>
                  </a:cubicBezTo>
                  <a:lnTo>
                    <a:pt x="3215" y="963"/>
                  </a:lnTo>
                  <a:lnTo>
                    <a:pt x="3215" y="3687"/>
                  </a:lnTo>
                  <a:cubicBezTo>
                    <a:pt x="3215" y="3953"/>
                    <a:pt x="3430" y="4169"/>
                    <a:pt x="3697" y="4169"/>
                  </a:cubicBezTo>
                  <a:cubicBezTo>
                    <a:pt x="3962" y="4169"/>
                    <a:pt x="4177" y="3953"/>
                    <a:pt x="4177" y="3687"/>
                  </a:cubicBezTo>
                  <a:lnTo>
                    <a:pt x="4177" y="483"/>
                  </a:lnTo>
                  <a:cubicBezTo>
                    <a:pt x="4177" y="216"/>
                    <a:pt x="3962" y="1"/>
                    <a:pt x="3697" y="1"/>
                  </a:cubicBezTo>
                  <a:lnTo>
                    <a:pt x="491" y="1"/>
                  </a:lnTo>
                  <a:cubicBezTo>
                    <a:pt x="489" y="1"/>
                    <a:pt x="486" y="1"/>
                    <a:pt x="4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74"/>
            <p:cNvSpPr/>
            <p:nvPr/>
          </p:nvSpPr>
          <p:spPr>
            <a:xfrm>
              <a:off x="6476700" y="2852625"/>
              <a:ext cx="104450" cy="104025"/>
            </a:xfrm>
            <a:custGeom>
              <a:avLst/>
              <a:gdLst/>
              <a:ahLst/>
              <a:cxnLst/>
              <a:rect l="l" t="t" r="r" b="b"/>
              <a:pathLst>
                <a:path w="4178" h="4161" extrusionOk="0">
                  <a:moveTo>
                    <a:pt x="481" y="1"/>
                  </a:moveTo>
                  <a:cubicBezTo>
                    <a:pt x="219" y="1"/>
                    <a:pt x="5" y="212"/>
                    <a:pt x="0" y="472"/>
                  </a:cubicBezTo>
                  <a:lnTo>
                    <a:pt x="0" y="3680"/>
                  </a:lnTo>
                  <a:cubicBezTo>
                    <a:pt x="0" y="3945"/>
                    <a:pt x="216" y="4160"/>
                    <a:pt x="481" y="4160"/>
                  </a:cubicBezTo>
                  <a:lnTo>
                    <a:pt x="3687" y="4160"/>
                  </a:lnTo>
                  <a:cubicBezTo>
                    <a:pt x="3689" y="4160"/>
                    <a:pt x="3692" y="4160"/>
                    <a:pt x="3695" y="4160"/>
                  </a:cubicBezTo>
                  <a:cubicBezTo>
                    <a:pt x="3960" y="4160"/>
                    <a:pt x="4177" y="3945"/>
                    <a:pt x="4177" y="3678"/>
                  </a:cubicBezTo>
                  <a:cubicBezTo>
                    <a:pt x="4177" y="3413"/>
                    <a:pt x="3960" y="3198"/>
                    <a:pt x="3695" y="3198"/>
                  </a:cubicBezTo>
                  <a:cubicBezTo>
                    <a:pt x="3692" y="3198"/>
                    <a:pt x="3689" y="3198"/>
                    <a:pt x="3687" y="3198"/>
                  </a:cubicBezTo>
                  <a:lnTo>
                    <a:pt x="961" y="3198"/>
                  </a:lnTo>
                  <a:lnTo>
                    <a:pt x="961" y="472"/>
                  </a:lnTo>
                  <a:cubicBezTo>
                    <a:pt x="957" y="212"/>
                    <a:pt x="743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4"/>
            <p:cNvSpPr/>
            <p:nvPr/>
          </p:nvSpPr>
          <p:spPr>
            <a:xfrm>
              <a:off x="6782550" y="2852425"/>
              <a:ext cx="104450" cy="104175"/>
            </a:xfrm>
            <a:custGeom>
              <a:avLst/>
              <a:gdLst/>
              <a:ahLst/>
              <a:cxnLst/>
              <a:rect l="l" t="t" r="r" b="b"/>
              <a:pathLst>
                <a:path w="4178" h="4167" extrusionOk="0">
                  <a:moveTo>
                    <a:pt x="3697" y="0"/>
                  </a:moveTo>
                  <a:cubicBezTo>
                    <a:pt x="3430" y="0"/>
                    <a:pt x="3215" y="215"/>
                    <a:pt x="3215" y="480"/>
                  </a:cubicBezTo>
                  <a:lnTo>
                    <a:pt x="3215" y="3206"/>
                  </a:lnTo>
                  <a:lnTo>
                    <a:pt x="491" y="3206"/>
                  </a:lnTo>
                  <a:cubicBezTo>
                    <a:pt x="488" y="3206"/>
                    <a:pt x="484" y="3206"/>
                    <a:pt x="481" y="3206"/>
                  </a:cubicBezTo>
                  <a:cubicBezTo>
                    <a:pt x="216" y="3206"/>
                    <a:pt x="1" y="3420"/>
                    <a:pt x="1" y="3686"/>
                  </a:cubicBezTo>
                  <a:cubicBezTo>
                    <a:pt x="1" y="3952"/>
                    <a:pt x="216" y="4167"/>
                    <a:pt x="481" y="4167"/>
                  </a:cubicBezTo>
                  <a:cubicBezTo>
                    <a:pt x="484" y="4167"/>
                    <a:pt x="488" y="4167"/>
                    <a:pt x="491" y="4167"/>
                  </a:cubicBezTo>
                  <a:lnTo>
                    <a:pt x="3697" y="4167"/>
                  </a:lnTo>
                  <a:cubicBezTo>
                    <a:pt x="3962" y="4167"/>
                    <a:pt x="4177" y="3951"/>
                    <a:pt x="4177" y="3686"/>
                  </a:cubicBezTo>
                  <a:lnTo>
                    <a:pt x="4177" y="480"/>
                  </a:lnTo>
                  <a:cubicBezTo>
                    <a:pt x="4177" y="215"/>
                    <a:pt x="3962" y="0"/>
                    <a:pt x="3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4"/>
            <p:cNvSpPr/>
            <p:nvPr/>
          </p:nvSpPr>
          <p:spPr>
            <a:xfrm>
              <a:off x="6475850" y="2627250"/>
              <a:ext cx="411975" cy="248400"/>
            </a:xfrm>
            <a:custGeom>
              <a:avLst/>
              <a:gdLst/>
              <a:ahLst/>
              <a:cxnLst/>
              <a:rect l="l" t="t" r="r" b="b"/>
              <a:pathLst>
                <a:path w="16479" h="9936" extrusionOk="0">
                  <a:moveTo>
                    <a:pt x="3958" y="2455"/>
                  </a:moveTo>
                  <a:lnTo>
                    <a:pt x="3958" y="2455"/>
                  </a:lnTo>
                  <a:cubicBezTo>
                    <a:pt x="3044" y="4006"/>
                    <a:pt x="3044" y="5932"/>
                    <a:pt x="3958" y="7483"/>
                  </a:cubicBezTo>
                  <a:cubicBezTo>
                    <a:pt x="3643" y="7273"/>
                    <a:pt x="3354" y="7058"/>
                    <a:pt x="3097" y="6851"/>
                  </a:cubicBezTo>
                  <a:cubicBezTo>
                    <a:pt x="2389" y="6283"/>
                    <a:pt x="1735" y="5654"/>
                    <a:pt x="1140" y="4970"/>
                  </a:cubicBezTo>
                  <a:cubicBezTo>
                    <a:pt x="1729" y="4290"/>
                    <a:pt x="2378" y="3665"/>
                    <a:pt x="3079" y="3101"/>
                  </a:cubicBezTo>
                  <a:cubicBezTo>
                    <a:pt x="3341" y="2889"/>
                    <a:pt x="3636" y="2669"/>
                    <a:pt x="3958" y="2455"/>
                  </a:cubicBezTo>
                  <a:close/>
                  <a:moveTo>
                    <a:pt x="12523" y="2455"/>
                  </a:moveTo>
                  <a:lnTo>
                    <a:pt x="12523" y="2455"/>
                  </a:lnTo>
                  <a:cubicBezTo>
                    <a:pt x="12837" y="2666"/>
                    <a:pt x="13125" y="2880"/>
                    <a:pt x="13385" y="3086"/>
                  </a:cubicBezTo>
                  <a:cubicBezTo>
                    <a:pt x="14090" y="3655"/>
                    <a:pt x="14745" y="4284"/>
                    <a:pt x="15340" y="4970"/>
                  </a:cubicBezTo>
                  <a:cubicBezTo>
                    <a:pt x="14749" y="5648"/>
                    <a:pt x="14101" y="6273"/>
                    <a:pt x="13401" y="6838"/>
                  </a:cubicBezTo>
                  <a:cubicBezTo>
                    <a:pt x="13139" y="7048"/>
                    <a:pt x="12844" y="7267"/>
                    <a:pt x="12523" y="7483"/>
                  </a:cubicBezTo>
                  <a:cubicBezTo>
                    <a:pt x="13436" y="5930"/>
                    <a:pt x="13436" y="4006"/>
                    <a:pt x="12523" y="2455"/>
                  </a:cubicBezTo>
                  <a:close/>
                  <a:moveTo>
                    <a:pt x="8240" y="961"/>
                  </a:moveTo>
                  <a:cubicBezTo>
                    <a:pt x="10448" y="961"/>
                    <a:pt x="12247" y="2760"/>
                    <a:pt x="12247" y="4968"/>
                  </a:cubicBezTo>
                  <a:cubicBezTo>
                    <a:pt x="12247" y="7178"/>
                    <a:pt x="10448" y="8975"/>
                    <a:pt x="8240" y="8975"/>
                  </a:cubicBezTo>
                  <a:cubicBezTo>
                    <a:pt x="6030" y="8975"/>
                    <a:pt x="4233" y="7178"/>
                    <a:pt x="4233" y="4968"/>
                  </a:cubicBezTo>
                  <a:cubicBezTo>
                    <a:pt x="4233" y="2760"/>
                    <a:pt x="6030" y="961"/>
                    <a:pt x="8240" y="961"/>
                  </a:cubicBezTo>
                  <a:close/>
                  <a:moveTo>
                    <a:pt x="8240" y="1"/>
                  </a:moveTo>
                  <a:cubicBezTo>
                    <a:pt x="7197" y="1"/>
                    <a:pt x="6118" y="251"/>
                    <a:pt x="5034" y="745"/>
                  </a:cubicBezTo>
                  <a:cubicBezTo>
                    <a:pt x="4180" y="1134"/>
                    <a:pt x="3319" y="1675"/>
                    <a:pt x="2477" y="2350"/>
                  </a:cubicBezTo>
                  <a:cubicBezTo>
                    <a:pt x="1051" y="3495"/>
                    <a:pt x="171" y="4627"/>
                    <a:pt x="134" y="4675"/>
                  </a:cubicBezTo>
                  <a:cubicBezTo>
                    <a:pt x="1" y="4848"/>
                    <a:pt x="1" y="5088"/>
                    <a:pt x="134" y="5263"/>
                  </a:cubicBezTo>
                  <a:cubicBezTo>
                    <a:pt x="171" y="5309"/>
                    <a:pt x="1049" y="6443"/>
                    <a:pt x="2477" y="7587"/>
                  </a:cubicBezTo>
                  <a:cubicBezTo>
                    <a:pt x="3319" y="8263"/>
                    <a:pt x="4179" y="8804"/>
                    <a:pt x="5034" y="9192"/>
                  </a:cubicBezTo>
                  <a:cubicBezTo>
                    <a:pt x="6119" y="9685"/>
                    <a:pt x="7197" y="9936"/>
                    <a:pt x="8240" y="9936"/>
                  </a:cubicBezTo>
                  <a:cubicBezTo>
                    <a:pt x="9281" y="9936"/>
                    <a:pt x="10360" y="9685"/>
                    <a:pt x="11446" y="9192"/>
                  </a:cubicBezTo>
                  <a:cubicBezTo>
                    <a:pt x="12299" y="8804"/>
                    <a:pt x="13159" y="8263"/>
                    <a:pt x="14003" y="7587"/>
                  </a:cubicBezTo>
                  <a:cubicBezTo>
                    <a:pt x="15429" y="6443"/>
                    <a:pt x="16309" y="5309"/>
                    <a:pt x="16346" y="5263"/>
                  </a:cubicBezTo>
                  <a:cubicBezTo>
                    <a:pt x="16479" y="5088"/>
                    <a:pt x="16479" y="4848"/>
                    <a:pt x="16346" y="4675"/>
                  </a:cubicBezTo>
                  <a:cubicBezTo>
                    <a:pt x="16309" y="4627"/>
                    <a:pt x="15430" y="3495"/>
                    <a:pt x="14003" y="2350"/>
                  </a:cubicBezTo>
                  <a:cubicBezTo>
                    <a:pt x="13160" y="1675"/>
                    <a:pt x="12301" y="1134"/>
                    <a:pt x="11446" y="745"/>
                  </a:cubicBezTo>
                  <a:cubicBezTo>
                    <a:pt x="10360" y="251"/>
                    <a:pt x="9283" y="1"/>
                    <a:pt x="82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74"/>
            <p:cNvSpPr/>
            <p:nvPr/>
          </p:nvSpPr>
          <p:spPr>
            <a:xfrm>
              <a:off x="6605725" y="2675325"/>
              <a:ext cx="152250" cy="152300"/>
            </a:xfrm>
            <a:custGeom>
              <a:avLst/>
              <a:gdLst/>
              <a:ahLst/>
              <a:cxnLst/>
              <a:rect l="l" t="t" r="r" b="b"/>
              <a:pathLst>
                <a:path w="6090" h="6092" extrusionOk="0">
                  <a:moveTo>
                    <a:pt x="3046" y="962"/>
                  </a:moveTo>
                  <a:cubicBezTo>
                    <a:pt x="3314" y="962"/>
                    <a:pt x="3584" y="1014"/>
                    <a:pt x="3842" y="1121"/>
                  </a:cubicBezTo>
                  <a:cubicBezTo>
                    <a:pt x="4621" y="1443"/>
                    <a:pt x="5129" y="2203"/>
                    <a:pt x="5129" y="3047"/>
                  </a:cubicBezTo>
                  <a:cubicBezTo>
                    <a:pt x="5127" y="4196"/>
                    <a:pt x="4194" y="5128"/>
                    <a:pt x="3045" y="5129"/>
                  </a:cubicBezTo>
                  <a:cubicBezTo>
                    <a:pt x="2201" y="5129"/>
                    <a:pt x="1443" y="4621"/>
                    <a:pt x="1121" y="3843"/>
                  </a:cubicBezTo>
                  <a:cubicBezTo>
                    <a:pt x="797" y="3064"/>
                    <a:pt x="976" y="2168"/>
                    <a:pt x="1572" y="1572"/>
                  </a:cubicBezTo>
                  <a:cubicBezTo>
                    <a:pt x="1970" y="1174"/>
                    <a:pt x="2504" y="962"/>
                    <a:pt x="3046" y="962"/>
                  </a:cubicBezTo>
                  <a:close/>
                  <a:moveTo>
                    <a:pt x="3045" y="1"/>
                  </a:moveTo>
                  <a:cubicBezTo>
                    <a:pt x="1365" y="1"/>
                    <a:pt x="0" y="1367"/>
                    <a:pt x="0" y="3045"/>
                  </a:cubicBezTo>
                  <a:cubicBezTo>
                    <a:pt x="0" y="4725"/>
                    <a:pt x="1365" y="6091"/>
                    <a:pt x="3045" y="6091"/>
                  </a:cubicBezTo>
                  <a:cubicBezTo>
                    <a:pt x="4723" y="6091"/>
                    <a:pt x="6090" y="4725"/>
                    <a:pt x="6090" y="3045"/>
                  </a:cubicBezTo>
                  <a:cubicBezTo>
                    <a:pt x="6090" y="1367"/>
                    <a:pt x="4723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1" name="Google Shape;8001;p74"/>
          <p:cNvSpPr/>
          <p:nvPr/>
        </p:nvSpPr>
        <p:spPr>
          <a:xfrm>
            <a:off x="3301873" y="2324043"/>
            <a:ext cx="297988" cy="354827"/>
          </a:xfrm>
          <a:custGeom>
            <a:avLst/>
            <a:gdLst/>
            <a:ahLst/>
            <a:cxnLst/>
            <a:rect l="l" t="t" r="r" b="b"/>
            <a:pathLst>
              <a:path w="13783" h="16412" extrusionOk="0">
                <a:moveTo>
                  <a:pt x="9070" y="962"/>
                </a:moveTo>
                <a:lnTo>
                  <a:pt x="6891" y="3577"/>
                </a:lnTo>
                <a:lnTo>
                  <a:pt x="4714" y="962"/>
                </a:lnTo>
                <a:close/>
                <a:moveTo>
                  <a:pt x="3788" y="1354"/>
                </a:moveTo>
                <a:lnTo>
                  <a:pt x="4380" y="2064"/>
                </a:lnTo>
                <a:lnTo>
                  <a:pt x="6155" y="4195"/>
                </a:lnTo>
                <a:lnTo>
                  <a:pt x="4819" y="4958"/>
                </a:lnTo>
                <a:lnTo>
                  <a:pt x="3274" y="2384"/>
                </a:lnTo>
                <a:lnTo>
                  <a:pt x="3788" y="1354"/>
                </a:lnTo>
                <a:close/>
                <a:moveTo>
                  <a:pt x="9996" y="1354"/>
                </a:moveTo>
                <a:lnTo>
                  <a:pt x="10510" y="2384"/>
                </a:lnTo>
                <a:lnTo>
                  <a:pt x="8965" y="4960"/>
                </a:lnTo>
                <a:lnTo>
                  <a:pt x="7628" y="4195"/>
                </a:lnTo>
                <a:lnTo>
                  <a:pt x="9404" y="2064"/>
                </a:lnTo>
                <a:lnTo>
                  <a:pt x="9996" y="1354"/>
                </a:lnTo>
                <a:close/>
                <a:moveTo>
                  <a:pt x="6893" y="4882"/>
                </a:moveTo>
                <a:lnTo>
                  <a:pt x="7613" y="5293"/>
                </a:lnTo>
                <a:lnTo>
                  <a:pt x="7388" y="5769"/>
                </a:lnTo>
                <a:lnTo>
                  <a:pt x="6396" y="5769"/>
                </a:lnTo>
                <a:lnTo>
                  <a:pt x="6171" y="5293"/>
                </a:lnTo>
                <a:lnTo>
                  <a:pt x="6893" y="4882"/>
                </a:lnTo>
                <a:close/>
                <a:moveTo>
                  <a:pt x="7279" y="6732"/>
                </a:moveTo>
                <a:lnTo>
                  <a:pt x="7767" y="9936"/>
                </a:lnTo>
                <a:lnTo>
                  <a:pt x="7533" y="9936"/>
                </a:lnTo>
                <a:cubicBezTo>
                  <a:pt x="7530" y="9936"/>
                  <a:pt x="7527" y="9936"/>
                  <a:pt x="7525" y="9936"/>
                </a:cubicBezTo>
                <a:cubicBezTo>
                  <a:pt x="7259" y="9936"/>
                  <a:pt x="7042" y="10151"/>
                  <a:pt x="7042" y="10418"/>
                </a:cubicBezTo>
                <a:cubicBezTo>
                  <a:pt x="7042" y="10683"/>
                  <a:pt x="7257" y="10898"/>
                  <a:pt x="7522" y="10898"/>
                </a:cubicBezTo>
                <a:cubicBezTo>
                  <a:pt x="7525" y="10898"/>
                  <a:pt x="7529" y="10898"/>
                  <a:pt x="7533" y="10898"/>
                </a:cubicBezTo>
                <a:lnTo>
                  <a:pt x="7913" y="10898"/>
                </a:lnTo>
                <a:lnTo>
                  <a:pt x="8307" y="13481"/>
                </a:lnTo>
                <a:lnTo>
                  <a:pt x="6891" y="15180"/>
                </a:lnTo>
                <a:lnTo>
                  <a:pt x="5476" y="13481"/>
                </a:lnTo>
                <a:lnTo>
                  <a:pt x="6503" y="6732"/>
                </a:lnTo>
                <a:close/>
                <a:moveTo>
                  <a:pt x="2452" y="2886"/>
                </a:moveTo>
                <a:lnTo>
                  <a:pt x="4236" y="5857"/>
                </a:lnTo>
                <a:cubicBezTo>
                  <a:pt x="4325" y="6008"/>
                  <a:pt x="4484" y="6091"/>
                  <a:pt x="4647" y="6091"/>
                </a:cubicBezTo>
                <a:cubicBezTo>
                  <a:pt x="4728" y="6091"/>
                  <a:pt x="4811" y="6070"/>
                  <a:pt x="4886" y="6027"/>
                </a:cubicBezTo>
                <a:lnTo>
                  <a:pt x="5333" y="5772"/>
                </a:lnTo>
                <a:lnTo>
                  <a:pt x="5592" y="6324"/>
                </a:lnTo>
                <a:lnTo>
                  <a:pt x="4494" y="13552"/>
                </a:lnTo>
                <a:cubicBezTo>
                  <a:pt x="4472" y="13686"/>
                  <a:pt x="4511" y="13825"/>
                  <a:pt x="4599" y="13931"/>
                </a:cubicBezTo>
                <a:lnTo>
                  <a:pt x="5865" y="15451"/>
                </a:lnTo>
                <a:lnTo>
                  <a:pt x="962" y="15451"/>
                </a:lnTo>
                <a:lnTo>
                  <a:pt x="962" y="2886"/>
                </a:lnTo>
                <a:close/>
                <a:moveTo>
                  <a:pt x="12821" y="2886"/>
                </a:moveTo>
                <a:lnTo>
                  <a:pt x="12821" y="15451"/>
                </a:lnTo>
                <a:lnTo>
                  <a:pt x="7918" y="15451"/>
                </a:lnTo>
                <a:lnTo>
                  <a:pt x="9185" y="13931"/>
                </a:lnTo>
                <a:cubicBezTo>
                  <a:pt x="9272" y="13825"/>
                  <a:pt x="9310" y="13686"/>
                  <a:pt x="9290" y="13550"/>
                </a:cubicBezTo>
                <a:lnTo>
                  <a:pt x="8887" y="10898"/>
                </a:lnTo>
                <a:lnTo>
                  <a:pt x="9455" y="10898"/>
                </a:lnTo>
                <a:cubicBezTo>
                  <a:pt x="9459" y="10898"/>
                  <a:pt x="9463" y="10898"/>
                  <a:pt x="9466" y="10898"/>
                </a:cubicBezTo>
                <a:cubicBezTo>
                  <a:pt x="9731" y="10898"/>
                  <a:pt x="9946" y="10683"/>
                  <a:pt x="9946" y="10418"/>
                </a:cubicBezTo>
                <a:cubicBezTo>
                  <a:pt x="9946" y="10152"/>
                  <a:pt x="9731" y="9937"/>
                  <a:pt x="9466" y="9937"/>
                </a:cubicBezTo>
                <a:cubicBezTo>
                  <a:pt x="9463" y="9937"/>
                  <a:pt x="9459" y="9937"/>
                  <a:pt x="9455" y="9937"/>
                </a:cubicBezTo>
                <a:lnTo>
                  <a:pt x="8741" y="9937"/>
                </a:lnTo>
                <a:lnTo>
                  <a:pt x="8192" y="6323"/>
                </a:lnTo>
                <a:lnTo>
                  <a:pt x="8452" y="5772"/>
                </a:lnTo>
                <a:lnTo>
                  <a:pt x="8897" y="6027"/>
                </a:lnTo>
                <a:cubicBezTo>
                  <a:pt x="8973" y="6070"/>
                  <a:pt x="9055" y="6091"/>
                  <a:pt x="9136" y="6091"/>
                </a:cubicBezTo>
                <a:cubicBezTo>
                  <a:pt x="9300" y="6091"/>
                  <a:pt x="9459" y="6007"/>
                  <a:pt x="9549" y="5857"/>
                </a:cubicBezTo>
                <a:lnTo>
                  <a:pt x="11331" y="2886"/>
                </a:lnTo>
                <a:close/>
                <a:moveTo>
                  <a:pt x="3687" y="1"/>
                </a:moveTo>
                <a:cubicBezTo>
                  <a:pt x="3504" y="1"/>
                  <a:pt x="3338" y="103"/>
                  <a:pt x="3256" y="266"/>
                </a:cubicBezTo>
                <a:lnTo>
                  <a:pt x="2427" y="1924"/>
                </a:lnTo>
                <a:lnTo>
                  <a:pt x="481" y="1924"/>
                </a:lnTo>
                <a:cubicBezTo>
                  <a:pt x="216" y="1924"/>
                  <a:pt x="1" y="2139"/>
                  <a:pt x="1" y="2404"/>
                </a:cubicBezTo>
                <a:lnTo>
                  <a:pt x="1" y="15930"/>
                </a:lnTo>
                <a:cubicBezTo>
                  <a:pt x="1" y="16196"/>
                  <a:pt x="216" y="16412"/>
                  <a:pt x="481" y="16412"/>
                </a:cubicBezTo>
                <a:lnTo>
                  <a:pt x="13303" y="16412"/>
                </a:lnTo>
                <a:cubicBezTo>
                  <a:pt x="13568" y="16412"/>
                  <a:pt x="13783" y="16196"/>
                  <a:pt x="13783" y="15930"/>
                </a:cubicBezTo>
                <a:lnTo>
                  <a:pt x="13783" y="2404"/>
                </a:lnTo>
                <a:cubicBezTo>
                  <a:pt x="13783" y="2139"/>
                  <a:pt x="13568" y="1924"/>
                  <a:pt x="13303" y="1924"/>
                </a:cubicBezTo>
                <a:lnTo>
                  <a:pt x="11356" y="1924"/>
                </a:lnTo>
                <a:lnTo>
                  <a:pt x="10527" y="266"/>
                </a:lnTo>
                <a:cubicBezTo>
                  <a:pt x="10447" y="103"/>
                  <a:pt x="10280" y="1"/>
                  <a:pt x="1009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2" name="Google Shape;8002;p74"/>
          <p:cNvGrpSpPr/>
          <p:nvPr/>
        </p:nvGrpSpPr>
        <p:grpSpPr>
          <a:xfrm>
            <a:off x="2519089" y="2323975"/>
            <a:ext cx="356146" cy="354784"/>
            <a:chOff x="5369350" y="2619200"/>
            <a:chExt cx="411825" cy="410250"/>
          </a:xfrm>
        </p:grpSpPr>
        <p:sp>
          <p:nvSpPr>
            <p:cNvPr id="8003" name="Google Shape;8003;p74"/>
            <p:cNvSpPr/>
            <p:nvPr/>
          </p:nvSpPr>
          <p:spPr>
            <a:xfrm>
              <a:off x="5369350" y="2619200"/>
              <a:ext cx="411825" cy="410250"/>
            </a:xfrm>
            <a:custGeom>
              <a:avLst/>
              <a:gdLst/>
              <a:ahLst/>
              <a:cxnLst/>
              <a:rect l="l" t="t" r="r" b="b"/>
              <a:pathLst>
                <a:path w="16473" h="16410" extrusionOk="0">
                  <a:moveTo>
                    <a:pt x="8236" y="1282"/>
                  </a:moveTo>
                  <a:lnTo>
                    <a:pt x="9198" y="2563"/>
                  </a:lnTo>
                  <a:cubicBezTo>
                    <a:pt x="8933" y="2563"/>
                    <a:pt x="8718" y="2779"/>
                    <a:pt x="8718" y="3044"/>
                  </a:cubicBezTo>
                  <a:lnTo>
                    <a:pt x="8718" y="8872"/>
                  </a:lnTo>
                  <a:cubicBezTo>
                    <a:pt x="8718" y="9160"/>
                    <a:pt x="8955" y="9354"/>
                    <a:pt x="9202" y="9354"/>
                  </a:cubicBezTo>
                  <a:cubicBezTo>
                    <a:pt x="9316" y="9354"/>
                    <a:pt x="9432" y="9313"/>
                    <a:pt x="9528" y="9222"/>
                  </a:cubicBezTo>
                  <a:cubicBezTo>
                    <a:pt x="10577" y="8235"/>
                    <a:pt x="11938" y="7692"/>
                    <a:pt x="13365" y="7692"/>
                  </a:cubicBezTo>
                  <a:cubicBezTo>
                    <a:pt x="13631" y="7692"/>
                    <a:pt x="13847" y="7477"/>
                    <a:pt x="13847" y="7210"/>
                  </a:cubicBezTo>
                  <a:lnTo>
                    <a:pt x="15128" y="8172"/>
                  </a:lnTo>
                  <a:lnTo>
                    <a:pt x="13847" y="9134"/>
                  </a:lnTo>
                  <a:cubicBezTo>
                    <a:pt x="13847" y="8868"/>
                    <a:pt x="13631" y="8653"/>
                    <a:pt x="13365" y="8653"/>
                  </a:cubicBezTo>
                  <a:cubicBezTo>
                    <a:pt x="10802" y="8653"/>
                    <a:pt x="8718" y="10738"/>
                    <a:pt x="8718" y="13301"/>
                  </a:cubicBezTo>
                  <a:lnTo>
                    <a:pt x="8718" y="15448"/>
                  </a:lnTo>
                  <a:lnTo>
                    <a:pt x="7756" y="15448"/>
                  </a:lnTo>
                  <a:lnTo>
                    <a:pt x="7756" y="10095"/>
                  </a:lnTo>
                  <a:cubicBezTo>
                    <a:pt x="7756" y="7532"/>
                    <a:pt x="5671" y="5448"/>
                    <a:pt x="3109" y="5448"/>
                  </a:cubicBezTo>
                  <a:cubicBezTo>
                    <a:pt x="2843" y="5448"/>
                    <a:pt x="2627" y="5664"/>
                    <a:pt x="2627" y="5929"/>
                  </a:cubicBezTo>
                  <a:lnTo>
                    <a:pt x="1346" y="4967"/>
                  </a:lnTo>
                  <a:lnTo>
                    <a:pt x="2627" y="4006"/>
                  </a:lnTo>
                  <a:cubicBezTo>
                    <a:pt x="2627" y="4271"/>
                    <a:pt x="2843" y="4486"/>
                    <a:pt x="3109" y="4486"/>
                  </a:cubicBezTo>
                  <a:cubicBezTo>
                    <a:pt x="4534" y="4486"/>
                    <a:pt x="5898" y="5029"/>
                    <a:pt x="6946" y="6017"/>
                  </a:cubicBezTo>
                  <a:cubicBezTo>
                    <a:pt x="7043" y="6107"/>
                    <a:pt x="7159" y="6148"/>
                    <a:pt x="7272" y="6148"/>
                  </a:cubicBezTo>
                  <a:cubicBezTo>
                    <a:pt x="7520" y="6148"/>
                    <a:pt x="7756" y="5955"/>
                    <a:pt x="7756" y="5667"/>
                  </a:cubicBezTo>
                  <a:lnTo>
                    <a:pt x="7756" y="3044"/>
                  </a:lnTo>
                  <a:cubicBezTo>
                    <a:pt x="7756" y="2779"/>
                    <a:pt x="7541" y="2563"/>
                    <a:pt x="7276" y="2563"/>
                  </a:cubicBezTo>
                  <a:lnTo>
                    <a:pt x="8236" y="1282"/>
                  </a:lnTo>
                  <a:close/>
                  <a:moveTo>
                    <a:pt x="8237" y="0"/>
                  </a:moveTo>
                  <a:cubicBezTo>
                    <a:pt x="8093" y="0"/>
                    <a:pt x="7949" y="64"/>
                    <a:pt x="7853" y="192"/>
                  </a:cubicBezTo>
                  <a:lnTo>
                    <a:pt x="5928" y="2755"/>
                  </a:lnTo>
                  <a:cubicBezTo>
                    <a:pt x="5691" y="3073"/>
                    <a:pt x="5918" y="3524"/>
                    <a:pt x="6313" y="3524"/>
                  </a:cubicBezTo>
                  <a:lnTo>
                    <a:pt x="6794" y="3524"/>
                  </a:lnTo>
                  <a:lnTo>
                    <a:pt x="6794" y="4665"/>
                  </a:lnTo>
                  <a:cubicBezTo>
                    <a:pt x="5843" y="4013"/>
                    <a:pt x="4738" y="3627"/>
                    <a:pt x="3590" y="3542"/>
                  </a:cubicBezTo>
                  <a:lnTo>
                    <a:pt x="3590" y="3044"/>
                  </a:lnTo>
                  <a:cubicBezTo>
                    <a:pt x="3589" y="2760"/>
                    <a:pt x="3355" y="2563"/>
                    <a:pt x="3107" y="2563"/>
                  </a:cubicBezTo>
                  <a:cubicBezTo>
                    <a:pt x="3009" y="2563"/>
                    <a:pt x="2910" y="2593"/>
                    <a:pt x="2821" y="2660"/>
                  </a:cubicBezTo>
                  <a:lnTo>
                    <a:pt x="255" y="4583"/>
                  </a:lnTo>
                  <a:cubicBezTo>
                    <a:pt x="0" y="4775"/>
                    <a:pt x="0" y="5158"/>
                    <a:pt x="255" y="5352"/>
                  </a:cubicBezTo>
                  <a:lnTo>
                    <a:pt x="2819" y="7274"/>
                  </a:lnTo>
                  <a:cubicBezTo>
                    <a:pt x="2909" y="7341"/>
                    <a:pt x="3009" y="7371"/>
                    <a:pt x="3106" y="7371"/>
                  </a:cubicBezTo>
                  <a:cubicBezTo>
                    <a:pt x="3355" y="7371"/>
                    <a:pt x="3588" y="7175"/>
                    <a:pt x="3588" y="6889"/>
                  </a:cubicBezTo>
                  <a:lnTo>
                    <a:pt x="3588" y="6440"/>
                  </a:lnTo>
                  <a:cubicBezTo>
                    <a:pt x="5395" y="6677"/>
                    <a:pt x="6794" y="8226"/>
                    <a:pt x="6794" y="10095"/>
                  </a:cubicBezTo>
                  <a:lnTo>
                    <a:pt x="6794" y="15929"/>
                  </a:lnTo>
                  <a:cubicBezTo>
                    <a:pt x="6794" y="16195"/>
                    <a:pt x="7009" y="16410"/>
                    <a:pt x="7274" y="16410"/>
                  </a:cubicBezTo>
                  <a:lnTo>
                    <a:pt x="9198" y="16410"/>
                  </a:lnTo>
                  <a:cubicBezTo>
                    <a:pt x="9464" y="16410"/>
                    <a:pt x="9679" y="16195"/>
                    <a:pt x="9679" y="15929"/>
                  </a:cubicBezTo>
                  <a:lnTo>
                    <a:pt x="9679" y="13301"/>
                  </a:lnTo>
                  <a:cubicBezTo>
                    <a:pt x="9679" y="11431"/>
                    <a:pt x="11077" y="9883"/>
                    <a:pt x="12885" y="9645"/>
                  </a:cubicBezTo>
                  <a:lnTo>
                    <a:pt x="12885" y="10095"/>
                  </a:lnTo>
                  <a:cubicBezTo>
                    <a:pt x="12885" y="10380"/>
                    <a:pt x="13118" y="10577"/>
                    <a:pt x="13367" y="10577"/>
                  </a:cubicBezTo>
                  <a:cubicBezTo>
                    <a:pt x="13464" y="10577"/>
                    <a:pt x="13564" y="10547"/>
                    <a:pt x="13653" y="10480"/>
                  </a:cubicBezTo>
                  <a:lnTo>
                    <a:pt x="16216" y="8557"/>
                  </a:lnTo>
                  <a:cubicBezTo>
                    <a:pt x="16472" y="8364"/>
                    <a:pt x="16472" y="7980"/>
                    <a:pt x="16216" y="7789"/>
                  </a:cubicBezTo>
                  <a:lnTo>
                    <a:pt x="16218" y="7789"/>
                  </a:lnTo>
                  <a:lnTo>
                    <a:pt x="13653" y="5864"/>
                  </a:lnTo>
                  <a:cubicBezTo>
                    <a:pt x="13565" y="5798"/>
                    <a:pt x="13465" y="5768"/>
                    <a:pt x="13368" y="5768"/>
                  </a:cubicBezTo>
                  <a:cubicBezTo>
                    <a:pt x="13119" y="5768"/>
                    <a:pt x="12886" y="5965"/>
                    <a:pt x="12885" y="6249"/>
                  </a:cubicBezTo>
                  <a:lnTo>
                    <a:pt x="12885" y="6747"/>
                  </a:lnTo>
                  <a:cubicBezTo>
                    <a:pt x="11736" y="6832"/>
                    <a:pt x="10631" y="7219"/>
                    <a:pt x="9680" y="7869"/>
                  </a:cubicBezTo>
                  <a:lnTo>
                    <a:pt x="9680" y="3525"/>
                  </a:lnTo>
                  <a:lnTo>
                    <a:pt x="10161" y="3525"/>
                  </a:lnTo>
                  <a:cubicBezTo>
                    <a:pt x="10556" y="3524"/>
                    <a:pt x="10782" y="3073"/>
                    <a:pt x="10544" y="2757"/>
                  </a:cubicBezTo>
                  <a:lnTo>
                    <a:pt x="8621" y="192"/>
                  </a:lnTo>
                  <a:cubicBezTo>
                    <a:pt x="8526" y="64"/>
                    <a:pt x="8381" y="0"/>
                    <a:pt x="82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74"/>
            <p:cNvSpPr/>
            <p:nvPr/>
          </p:nvSpPr>
          <p:spPr>
            <a:xfrm>
              <a:off x="5427000" y="2897225"/>
              <a:ext cx="88200" cy="24050"/>
            </a:xfrm>
            <a:custGeom>
              <a:avLst/>
              <a:gdLst/>
              <a:ahLst/>
              <a:cxnLst/>
              <a:rect l="l" t="t" r="r" b="b"/>
              <a:pathLst>
                <a:path w="3528" h="962" extrusionOk="0">
                  <a:moveTo>
                    <a:pt x="482" y="1"/>
                  </a:moveTo>
                  <a:cubicBezTo>
                    <a:pt x="216" y="1"/>
                    <a:pt x="1" y="216"/>
                    <a:pt x="1" y="481"/>
                  </a:cubicBezTo>
                  <a:cubicBezTo>
                    <a:pt x="1" y="746"/>
                    <a:pt x="216" y="961"/>
                    <a:pt x="482" y="961"/>
                  </a:cubicBezTo>
                  <a:lnTo>
                    <a:pt x="3047" y="961"/>
                  </a:lnTo>
                  <a:cubicBezTo>
                    <a:pt x="3312" y="961"/>
                    <a:pt x="3527" y="746"/>
                    <a:pt x="3527" y="481"/>
                  </a:cubicBezTo>
                  <a:cubicBezTo>
                    <a:pt x="3527" y="216"/>
                    <a:pt x="3312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74"/>
            <p:cNvSpPr/>
            <p:nvPr/>
          </p:nvSpPr>
          <p:spPr>
            <a:xfrm>
              <a:off x="5378900" y="28972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1"/>
                  </a:moveTo>
                  <a:cubicBezTo>
                    <a:pt x="214" y="1"/>
                    <a:pt x="0" y="518"/>
                    <a:pt x="302" y="821"/>
                  </a:cubicBezTo>
                  <a:cubicBezTo>
                    <a:pt x="394" y="913"/>
                    <a:pt x="517" y="962"/>
                    <a:pt x="642" y="962"/>
                  </a:cubicBezTo>
                  <a:cubicBezTo>
                    <a:pt x="705" y="962"/>
                    <a:pt x="767" y="949"/>
                    <a:pt x="826" y="925"/>
                  </a:cubicBezTo>
                  <a:cubicBezTo>
                    <a:pt x="1006" y="851"/>
                    <a:pt x="1124" y="676"/>
                    <a:pt x="1124" y="481"/>
                  </a:cubicBezTo>
                  <a:cubicBezTo>
                    <a:pt x="1124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74"/>
            <p:cNvSpPr/>
            <p:nvPr/>
          </p:nvSpPr>
          <p:spPr>
            <a:xfrm>
              <a:off x="5426775" y="2849150"/>
              <a:ext cx="88625" cy="24050"/>
            </a:xfrm>
            <a:custGeom>
              <a:avLst/>
              <a:gdLst/>
              <a:ahLst/>
              <a:cxnLst/>
              <a:rect l="l" t="t" r="r" b="b"/>
              <a:pathLst>
                <a:path w="3545" h="962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7"/>
                    <a:pt x="216" y="962"/>
                    <a:pt x="481" y="962"/>
                  </a:cubicBezTo>
                  <a:cubicBezTo>
                    <a:pt x="484" y="962"/>
                    <a:pt x="488" y="962"/>
                    <a:pt x="491" y="961"/>
                  </a:cubicBezTo>
                  <a:lnTo>
                    <a:pt x="3056" y="961"/>
                  </a:lnTo>
                  <a:cubicBezTo>
                    <a:pt x="3059" y="962"/>
                    <a:pt x="3063" y="962"/>
                    <a:pt x="3066" y="962"/>
                  </a:cubicBezTo>
                  <a:cubicBezTo>
                    <a:pt x="3330" y="962"/>
                    <a:pt x="3545" y="747"/>
                    <a:pt x="3545" y="481"/>
                  </a:cubicBezTo>
                  <a:cubicBezTo>
                    <a:pt x="3545" y="215"/>
                    <a:pt x="3330" y="1"/>
                    <a:pt x="3066" y="1"/>
                  </a:cubicBezTo>
                  <a:cubicBezTo>
                    <a:pt x="3063" y="1"/>
                    <a:pt x="3059" y="1"/>
                    <a:pt x="3056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74"/>
            <p:cNvSpPr/>
            <p:nvPr/>
          </p:nvSpPr>
          <p:spPr>
            <a:xfrm>
              <a:off x="5378900" y="284912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2" y="822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6" y="851"/>
                    <a:pt x="1124" y="677"/>
                    <a:pt x="1124" y="482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74"/>
            <p:cNvSpPr/>
            <p:nvPr/>
          </p:nvSpPr>
          <p:spPr>
            <a:xfrm>
              <a:off x="5426775" y="2945300"/>
              <a:ext cx="88625" cy="24075"/>
            </a:xfrm>
            <a:custGeom>
              <a:avLst/>
              <a:gdLst/>
              <a:ahLst/>
              <a:cxnLst/>
              <a:rect l="l" t="t" r="r" b="b"/>
              <a:pathLst>
                <a:path w="3545" h="963" extrusionOk="0">
                  <a:moveTo>
                    <a:pt x="481" y="0"/>
                  </a:moveTo>
                  <a:cubicBezTo>
                    <a:pt x="216" y="0"/>
                    <a:pt x="1" y="215"/>
                    <a:pt x="1" y="481"/>
                  </a:cubicBezTo>
                  <a:cubicBezTo>
                    <a:pt x="1" y="748"/>
                    <a:pt x="218" y="963"/>
                    <a:pt x="483" y="963"/>
                  </a:cubicBezTo>
                  <a:cubicBezTo>
                    <a:pt x="486" y="963"/>
                    <a:pt x="489" y="963"/>
                    <a:pt x="491" y="963"/>
                  </a:cubicBezTo>
                  <a:lnTo>
                    <a:pt x="3056" y="963"/>
                  </a:lnTo>
                  <a:cubicBezTo>
                    <a:pt x="3058" y="963"/>
                    <a:pt x="3061" y="963"/>
                    <a:pt x="3064" y="963"/>
                  </a:cubicBezTo>
                  <a:cubicBezTo>
                    <a:pt x="3328" y="963"/>
                    <a:pt x="3545" y="748"/>
                    <a:pt x="3545" y="481"/>
                  </a:cubicBezTo>
                  <a:cubicBezTo>
                    <a:pt x="3545" y="215"/>
                    <a:pt x="3330" y="0"/>
                    <a:pt x="3066" y="0"/>
                  </a:cubicBezTo>
                  <a:cubicBezTo>
                    <a:pt x="3063" y="0"/>
                    <a:pt x="3059" y="0"/>
                    <a:pt x="3056" y="0"/>
                  </a:cubicBezTo>
                  <a:lnTo>
                    <a:pt x="491" y="0"/>
                  </a:lnTo>
                  <a:cubicBezTo>
                    <a:pt x="488" y="0"/>
                    <a:pt x="484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4"/>
            <p:cNvSpPr/>
            <p:nvPr/>
          </p:nvSpPr>
          <p:spPr>
            <a:xfrm>
              <a:off x="5378900" y="29453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7"/>
                    <a:pt x="302" y="821"/>
                  </a:cubicBezTo>
                  <a:cubicBezTo>
                    <a:pt x="394" y="913"/>
                    <a:pt x="519" y="962"/>
                    <a:pt x="644" y="962"/>
                  </a:cubicBezTo>
                  <a:cubicBezTo>
                    <a:pt x="706" y="962"/>
                    <a:pt x="768" y="950"/>
                    <a:pt x="826" y="926"/>
                  </a:cubicBezTo>
                  <a:cubicBezTo>
                    <a:pt x="1006" y="851"/>
                    <a:pt x="1124" y="676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4"/>
            <p:cNvSpPr/>
            <p:nvPr/>
          </p:nvSpPr>
          <p:spPr>
            <a:xfrm>
              <a:off x="5426775" y="2993375"/>
              <a:ext cx="88625" cy="24075"/>
            </a:xfrm>
            <a:custGeom>
              <a:avLst/>
              <a:gdLst/>
              <a:ahLst/>
              <a:cxnLst/>
              <a:rect l="l" t="t" r="r" b="b"/>
              <a:pathLst>
                <a:path w="3545" h="963" extrusionOk="0">
                  <a:moveTo>
                    <a:pt x="483" y="0"/>
                  </a:moveTo>
                  <a:cubicBezTo>
                    <a:pt x="218" y="0"/>
                    <a:pt x="1" y="215"/>
                    <a:pt x="1" y="481"/>
                  </a:cubicBezTo>
                  <a:cubicBezTo>
                    <a:pt x="1" y="747"/>
                    <a:pt x="218" y="963"/>
                    <a:pt x="483" y="963"/>
                  </a:cubicBezTo>
                  <a:cubicBezTo>
                    <a:pt x="486" y="963"/>
                    <a:pt x="489" y="962"/>
                    <a:pt x="491" y="962"/>
                  </a:cubicBezTo>
                  <a:lnTo>
                    <a:pt x="3056" y="962"/>
                  </a:lnTo>
                  <a:cubicBezTo>
                    <a:pt x="3058" y="962"/>
                    <a:pt x="3061" y="963"/>
                    <a:pt x="3064" y="963"/>
                  </a:cubicBezTo>
                  <a:cubicBezTo>
                    <a:pt x="3328" y="963"/>
                    <a:pt x="3545" y="747"/>
                    <a:pt x="3545" y="481"/>
                  </a:cubicBezTo>
                  <a:cubicBezTo>
                    <a:pt x="3545" y="215"/>
                    <a:pt x="3328" y="0"/>
                    <a:pt x="3064" y="0"/>
                  </a:cubicBezTo>
                  <a:cubicBezTo>
                    <a:pt x="3061" y="0"/>
                    <a:pt x="3058" y="0"/>
                    <a:pt x="3056" y="0"/>
                  </a:cubicBezTo>
                  <a:lnTo>
                    <a:pt x="491" y="0"/>
                  </a:lnTo>
                  <a:cubicBezTo>
                    <a:pt x="489" y="0"/>
                    <a:pt x="486" y="0"/>
                    <a:pt x="4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74"/>
            <p:cNvSpPr/>
            <p:nvPr/>
          </p:nvSpPr>
          <p:spPr>
            <a:xfrm>
              <a:off x="5378900" y="299337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2" y="822"/>
                  </a:cubicBezTo>
                  <a:cubicBezTo>
                    <a:pt x="394" y="914"/>
                    <a:pt x="517" y="963"/>
                    <a:pt x="642" y="963"/>
                  </a:cubicBezTo>
                  <a:cubicBezTo>
                    <a:pt x="705" y="963"/>
                    <a:pt x="767" y="951"/>
                    <a:pt x="826" y="926"/>
                  </a:cubicBezTo>
                  <a:cubicBezTo>
                    <a:pt x="1006" y="851"/>
                    <a:pt x="1124" y="675"/>
                    <a:pt x="1124" y="481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2" name="Google Shape;8012;p74"/>
          <p:cNvGrpSpPr/>
          <p:nvPr/>
        </p:nvGrpSpPr>
        <p:grpSpPr>
          <a:xfrm>
            <a:off x="1754627" y="2323919"/>
            <a:ext cx="359260" cy="354892"/>
            <a:chOff x="4851100" y="2664550"/>
            <a:chExt cx="415425" cy="410375"/>
          </a:xfrm>
        </p:grpSpPr>
        <p:sp>
          <p:nvSpPr>
            <p:cNvPr id="8013" name="Google Shape;8013;p74"/>
            <p:cNvSpPr/>
            <p:nvPr/>
          </p:nvSpPr>
          <p:spPr>
            <a:xfrm>
              <a:off x="5089050" y="2752875"/>
              <a:ext cx="90375" cy="88000"/>
            </a:xfrm>
            <a:custGeom>
              <a:avLst/>
              <a:gdLst/>
              <a:ahLst/>
              <a:cxnLst/>
              <a:rect l="l" t="t" r="r" b="b"/>
              <a:pathLst>
                <a:path w="3615" h="3520" extrusionOk="0">
                  <a:moveTo>
                    <a:pt x="3086" y="1"/>
                  </a:moveTo>
                  <a:cubicBezTo>
                    <a:pt x="2966" y="1"/>
                    <a:pt x="2845" y="45"/>
                    <a:pt x="2752" y="135"/>
                  </a:cubicBezTo>
                  <a:lnTo>
                    <a:pt x="188" y="2699"/>
                  </a:lnTo>
                  <a:cubicBezTo>
                    <a:pt x="0" y="2887"/>
                    <a:pt x="0" y="3191"/>
                    <a:pt x="188" y="3379"/>
                  </a:cubicBezTo>
                  <a:cubicBezTo>
                    <a:pt x="281" y="3472"/>
                    <a:pt x="404" y="3519"/>
                    <a:pt x="527" y="3519"/>
                  </a:cubicBezTo>
                  <a:cubicBezTo>
                    <a:pt x="650" y="3519"/>
                    <a:pt x="773" y="3472"/>
                    <a:pt x="867" y="3379"/>
                  </a:cubicBezTo>
                  <a:lnTo>
                    <a:pt x="3433" y="815"/>
                  </a:lnTo>
                  <a:cubicBezTo>
                    <a:pt x="3614" y="626"/>
                    <a:pt x="3612" y="327"/>
                    <a:pt x="3426" y="141"/>
                  </a:cubicBezTo>
                  <a:cubicBezTo>
                    <a:pt x="3332" y="47"/>
                    <a:pt x="3209" y="1"/>
                    <a:pt x="30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74"/>
            <p:cNvSpPr/>
            <p:nvPr/>
          </p:nvSpPr>
          <p:spPr>
            <a:xfrm>
              <a:off x="5146275" y="2812800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1"/>
                  </a:moveTo>
                  <a:cubicBezTo>
                    <a:pt x="214" y="1"/>
                    <a:pt x="0" y="519"/>
                    <a:pt x="303" y="822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6" y="851"/>
                    <a:pt x="1123" y="676"/>
                    <a:pt x="1123" y="482"/>
                  </a:cubicBezTo>
                  <a:cubicBezTo>
                    <a:pt x="1123" y="216"/>
                    <a:pt x="908" y="1"/>
                    <a:pt x="6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74"/>
            <p:cNvSpPr/>
            <p:nvPr/>
          </p:nvSpPr>
          <p:spPr>
            <a:xfrm>
              <a:off x="5090175" y="27567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1" y="518"/>
                    <a:pt x="304" y="820"/>
                  </a:cubicBezTo>
                  <a:cubicBezTo>
                    <a:pt x="395" y="913"/>
                    <a:pt x="519" y="961"/>
                    <a:pt x="644" y="961"/>
                  </a:cubicBezTo>
                  <a:cubicBezTo>
                    <a:pt x="706" y="961"/>
                    <a:pt x="768" y="950"/>
                    <a:pt x="827" y="926"/>
                  </a:cubicBezTo>
                  <a:cubicBezTo>
                    <a:pt x="1007" y="851"/>
                    <a:pt x="1124" y="675"/>
                    <a:pt x="1124" y="482"/>
                  </a:cubicBezTo>
                  <a:cubicBezTo>
                    <a:pt x="1124" y="215"/>
                    <a:pt x="909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4"/>
            <p:cNvSpPr/>
            <p:nvPr/>
          </p:nvSpPr>
          <p:spPr>
            <a:xfrm>
              <a:off x="4851100" y="2664550"/>
              <a:ext cx="415425" cy="410375"/>
            </a:xfrm>
            <a:custGeom>
              <a:avLst/>
              <a:gdLst/>
              <a:ahLst/>
              <a:cxnLst/>
              <a:rect l="l" t="t" r="r" b="b"/>
              <a:pathLst>
                <a:path w="16617" h="16415" extrusionOk="0">
                  <a:moveTo>
                    <a:pt x="11328" y="963"/>
                  </a:moveTo>
                  <a:cubicBezTo>
                    <a:pt x="13714" y="963"/>
                    <a:pt x="15656" y="2904"/>
                    <a:pt x="15656" y="5291"/>
                  </a:cubicBezTo>
                  <a:cubicBezTo>
                    <a:pt x="15656" y="7676"/>
                    <a:pt x="13715" y="9618"/>
                    <a:pt x="11328" y="9618"/>
                  </a:cubicBezTo>
                  <a:cubicBezTo>
                    <a:pt x="8941" y="9618"/>
                    <a:pt x="7001" y="7676"/>
                    <a:pt x="7001" y="5291"/>
                  </a:cubicBezTo>
                  <a:cubicBezTo>
                    <a:pt x="7001" y="2904"/>
                    <a:pt x="8941" y="963"/>
                    <a:pt x="11328" y="963"/>
                  </a:cubicBezTo>
                  <a:close/>
                  <a:moveTo>
                    <a:pt x="7266" y="8674"/>
                  </a:moveTo>
                  <a:cubicBezTo>
                    <a:pt x="7471" y="8920"/>
                    <a:pt x="7699" y="9147"/>
                    <a:pt x="7945" y="9353"/>
                  </a:cubicBezTo>
                  <a:lnTo>
                    <a:pt x="5916" y="11383"/>
                  </a:lnTo>
                  <a:lnTo>
                    <a:pt x="5235" y="10703"/>
                  </a:lnTo>
                  <a:lnTo>
                    <a:pt x="7266" y="8674"/>
                  </a:lnTo>
                  <a:close/>
                  <a:moveTo>
                    <a:pt x="4102" y="10996"/>
                  </a:moveTo>
                  <a:cubicBezTo>
                    <a:pt x="4143" y="10996"/>
                    <a:pt x="4184" y="11012"/>
                    <a:pt x="4215" y="11043"/>
                  </a:cubicBezTo>
                  <a:lnTo>
                    <a:pt x="5576" y="12403"/>
                  </a:lnTo>
                  <a:cubicBezTo>
                    <a:pt x="5637" y="12465"/>
                    <a:pt x="5637" y="12568"/>
                    <a:pt x="5576" y="12630"/>
                  </a:cubicBezTo>
                  <a:lnTo>
                    <a:pt x="3082" y="15123"/>
                  </a:lnTo>
                  <a:cubicBezTo>
                    <a:pt x="2863" y="15342"/>
                    <a:pt x="2576" y="15451"/>
                    <a:pt x="2289" y="15451"/>
                  </a:cubicBezTo>
                  <a:cubicBezTo>
                    <a:pt x="2002" y="15451"/>
                    <a:pt x="1715" y="15342"/>
                    <a:pt x="1496" y="15123"/>
                  </a:cubicBezTo>
                  <a:cubicBezTo>
                    <a:pt x="1058" y="14685"/>
                    <a:pt x="1058" y="13975"/>
                    <a:pt x="1496" y="13537"/>
                  </a:cubicBezTo>
                  <a:lnTo>
                    <a:pt x="3988" y="11043"/>
                  </a:lnTo>
                  <a:cubicBezTo>
                    <a:pt x="4020" y="11012"/>
                    <a:pt x="4061" y="10996"/>
                    <a:pt x="4102" y="10996"/>
                  </a:cubicBezTo>
                  <a:close/>
                  <a:moveTo>
                    <a:pt x="11328" y="1"/>
                  </a:moveTo>
                  <a:cubicBezTo>
                    <a:pt x="8411" y="1"/>
                    <a:pt x="6039" y="2373"/>
                    <a:pt x="6039" y="5291"/>
                  </a:cubicBezTo>
                  <a:cubicBezTo>
                    <a:pt x="6037" y="6193"/>
                    <a:pt x="6269" y="7080"/>
                    <a:pt x="6711" y="7867"/>
                  </a:cubicBezTo>
                  <a:lnTo>
                    <a:pt x="4477" y="10100"/>
                  </a:lnTo>
                  <a:cubicBezTo>
                    <a:pt x="4355" y="10056"/>
                    <a:pt x="4228" y="10035"/>
                    <a:pt x="4102" y="10035"/>
                  </a:cubicBezTo>
                  <a:cubicBezTo>
                    <a:pt x="3810" y="10035"/>
                    <a:pt x="3523" y="10150"/>
                    <a:pt x="3309" y="10363"/>
                  </a:cubicBezTo>
                  <a:lnTo>
                    <a:pt x="815" y="12857"/>
                  </a:lnTo>
                  <a:cubicBezTo>
                    <a:pt x="1" y="13670"/>
                    <a:pt x="1" y="14990"/>
                    <a:pt x="815" y="15804"/>
                  </a:cubicBezTo>
                  <a:cubicBezTo>
                    <a:pt x="1222" y="16211"/>
                    <a:pt x="1755" y="16415"/>
                    <a:pt x="2289" y="16415"/>
                  </a:cubicBezTo>
                  <a:cubicBezTo>
                    <a:pt x="2822" y="16415"/>
                    <a:pt x="3356" y="16211"/>
                    <a:pt x="3763" y="15804"/>
                  </a:cubicBezTo>
                  <a:lnTo>
                    <a:pt x="6255" y="13311"/>
                  </a:lnTo>
                  <a:cubicBezTo>
                    <a:pt x="6561" y="13004"/>
                    <a:pt x="6664" y="12548"/>
                    <a:pt x="6519" y="12141"/>
                  </a:cubicBezTo>
                  <a:lnTo>
                    <a:pt x="8751" y="9910"/>
                  </a:lnTo>
                  <a:cubicBezTo>
                    <a:pt x="9539" y="10350"/>
                    <a:pt x="10425" y="10580"/>
                    <a:pt x="11328" y="10580"/>
                  </a:cubicBezTo>
                  <a:cubicBezTo>
                    <a:pt x="14244" y="10580"/>
                    <a:pt x="16616" y="8206"/>
                    <a:pt x="16616" y="5291"/>
                  </a:cubicBezTo>
                  <a:cubicBezTo>
                    <a:pt x="16616" y="2375"/>
                    <a:pt x="14244" y="1"/>
                    <a:pt x="113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7" name="Google Shape;8017;p74"/>
          <p:cNvGrpSpPr/>
          <p:nvPr/>
        </p:nvGrpSpPr>
        <p:grpSpPr>
          <a:xfrm>
            <a:off x="1010599" y="2323941"/>
            <a:ext cx="354849" cy="354849"/>
            <a:chOff x="4379475" y="2661350"/>
            <a:chExt cx="410325" cy="410325"/>
          </a:xfrm>
        </p:grpSpPr>
        <p:sp>
          <p:nvSpPr>
            <p:cNvPr id="8018" name="Google Shape;8018;p74"/>
            <p:cNvSpPr/>
            <p:nvPr/>
          </p:nvSpPr>
          <p:spPr>
            <a:xfrm>
              <a:off x="4379475" y="2661350"/>
              <a:ext cx="410325" cy="410325"/>
            </a:xfrm>
            <a:custGeom>
              <a:avLst/>
              <a:gdLst/>
              <a:ahLst/>
              <a:cxnLst/>
              <a:rect l="l" t="t" r="r" b="b"/>
              <a:pathLst>
                <a:path w="16413" h="16413" extrusionOk="0">
                  <a:moveTo>
                    <a:pt x="8206" y="962"/>
                  </a:moveTo>
                  <a:cubicBezTo>
                    <a:pt x="9682" y="962"/>
                    <a:pt x="11154" y="1412"/>
                    <a:pt x="12406" y="2302"/>
                  </a:cubicBezTo>
                  <a:cubicBezTo>
                    <a:pt x="12489" y="2362"/>
                    <a:pt x="12587" y="2391"/>
                    <a:pt x="12684" y="2391"/>
                  </a:cubicBezTo>
                  <a:cubicBezTo>
                    <a:pt x="12808" y="2391"/>
                    <a:pt x="12931" y="2343"/>
                    <a:pt x="13024" y="2250"/>
                  </a:cubicBezTo>
                  <a:lnTo>
                    <a:pt x="13097" y="2176"/>
                  </a:lnTo>
                  <a:lnTo>
                    <a:pt x="13324" y="3764"/>
                  </a:lnTo>
                  <a:lnTo>
                    <a:pt x="13324" y="3764"/>
                  </a:lnTo>
                  <a:lnTo>
                    <a:pt x="11716" y="3534"/>
                  </a:lnTo>
                  <a:cubicBezTo>
                    <a:pt x="11843" y="3310"/>
                    <a:pt x="11773" y="3026"/>
                    <a:pt x="11555" y="2889"/>
                  </a:cubicBezTo>
                  <a:cubicBezTo>
                    <a:pt x="10555" y="2258"/>
                    <a:pt x="9397" y="1923"/>
                    <a:pt x="8215" y="1923"/>
                  </a:cubicBezTo>
                  <a:cubicBezTo>
                    <a:pt x="8212" y="1923"/>
                    <a:pt x="8210" y="1923"/>
                    <a:pt x="8207" y="1923"/>
                  </a:cubicBezTo>
                  <a:cubicBezTo>
                    <a:pt x="4744" y="1923"/>
                    <a:pt x="1925" y="4742"/>
                    <a:pt x="1925" y="8205"/>
                  </a:cubicBezTo>
                  <a:cubicBezTo>
                    <a:pt x="1925" y="11669"/>
                    <a:pt x="4742" y="14488"/>
                    <a:pt x="8207" y="14488"/>
                  </a:cubicBezTo>
                  <a:cubicBezTo>
                    <a:pt x="11510" y="14488"/>
                    <a:pt x="14225" y="11927"/>
                    <a:pt x="14471" y="8686"/>
                  </a:cubicBezTo>
                  <a:lnTo>
                    <a:pt x="15436" y="8686"/>
                  </a:lnTo>
                  <a:cubicBezTo>
                    <a:pt x="15322" y="10440"/>
                    <a:pt x="14583" y="12073"/>
                    <a:pt x="13330" y="13328"/>
                  </a:cubicBezTo>
                  <a:cubicBezTo>
                    <a:pt x="11947" y="14710"/>
                    <a:pt x="10095" y="15450"/>
                    <a:pt x="8206" y="15450"/>
                  </a:cubicBezTo>
                  <a:cubicBezTo>
                    <a:pt x="7371" y="15450"/>
                    <a:pt x="6529" y="15305"/>
                    <a:pt x="5718" y="15008"/>
                  </a:cubicBezTo>
                  <a:cubicBezTo>
                    <a:pt x="3070" y="14038"/>
                    <a:pt x="1225" y="11621"/>
                    <a:pt x="990" y="8810"/>
                  </a:cubicBezTo>
                  <a:cubicBezTo>
                    <a:pt x="755" y="6000"/>
                    <a:pt x="2171" y="3310"/>
                    <a:pt x="4619" y="1913"/>
                  </a:cubicBezTo>
                  <a:cubicBezTo>
                    <a:pt x="5735" y="1277"/>
                    <a:pt x="6972" y="962"/>
                    <a:pt x="8206" y="962"/>
                  </a:cubicBezTo>
                  <a:close/>
                  <a:moveTo>
                    <a:pt x="8222" y="0"/>
                  </a:moveTo>
                  <a:cubicBezTo>
                    <a:pt x="8217" y="0"/>
                    <a:pt x="8212" y="0"/>
                    <a:pt x="8207" y="0"/>
                  </a:cubicBezTo>
                  <a:cubicBezTo>
                    <a:pt x="6015" y="0"/>
                    <a:pt x="3954" y="854"/>
                    <a:pt x="2404" y="2403"/>
                  </a:cubicBezTo>
                  <a:cubicBezTo>
                    <a:pt x="853" y="3953"/>
                    <a:pt x="0" y="6013"/>
                    <a:pt x="0" y="8207"/>
                  </a:cubicBezTo>
                  <a:cubicBezTo>
                    <a:pt x="0" y="10399"/>
                    <a:pt x="854" y="12458"/>
                    <a:pt x="2404" y="14008"/>
                  </a:cubicBezTo>
                  <a:cubicBezTo>
                    <a:pt x="3953" y="15559"/>
                    <a:pt x="6015" y="16412"/>
                    <a:pt x="8207" y="16412"/>
                  </a:cubicBezTo>
                  <a:cubicBezTo>
                    <a:pt x="10400" y="16412"/>
                    <a:pt x="12459" y="15559"/>
                    <a:pt x="14009" y="14008"/>
                  </a:cubicBezTo>
                  <a:cubicBezTo>
                    <a:pt x="15560" y="12458"/>
                    <a:pt x="16413" y="10398"/>
                    <a:pt x="16413" y="8207"/>
                  </a:cubicBezTo>
                  <a:cubicBezTo>
                    <a:pt x="16413" y="7940"/>
                    <a:pt x="16197" y="7725"/>
                    <a:pt x="15932" y="7725"/>
                  </a:cubicBezTo>
                  <a:lnTo>
                    <a:pt x="13047" y="7725"/>
                  </a:lnTo>
                  <a:cubicBezTo>
                    <a:pt x="12785" y="7730"/>
                    <a:pt x="12576" y="7943"/>
                    <a:pt x="12576" y="8205"/>
                  </a:cubicBezTo>
                  <a:cubicBezTo>
                    <a:pt x="12576" y="8468"/>
                    <a:pt x="12785" y="8681"/>
                    <a:pt x="13047" y="8686"/>
                  </a:cubicBezTo>
                  <a:lnTo>
                    <a:pt x="13506" y="8686"/>
                  </a:lnTo>
                  <a:cubicBezTo>
                    <a:pt x="13451" y="9294"/>
                    <a:pt x="13292" y="9885"/>
                    <a:pt x="13036" y="10439"/>
                  </a:cubicBezTo>
                  <a:lnTo>
                    <a:pt x="12639" y="10209"/>
                  </a:lnTo>
                  <a:cubicBezTo>
                    <a:pt x="12562" y="10163"/>
                    <a:pt x="12477" y="10142"/>
                    <a:pt x="12394" y="10142"/>
                  </a:cubicBezTo>
                  <a:cubicBezTo>
                    <a:pt x="12228" y="10142"/>
                    <a:pt x="12066" y="10228"/>
                    <a:pt x="11977" y="10382"/>
                  </a:cubicBezTo>
                  <a:cubicBezTo>
                    <a:pt x="11843" y="10615"/>
                    <a:pt x="11924" y="10910"/>
                    <a:pt x="12158" y="11042"/>
                  </a:cubicBezTo>
                  <a:lnTo>
                    <a:pt x="12554" y="11271"/>
                  </a:lnTo>
                  <a:cubicBezTo>
                    <a:pt x="12202" y="11767"/>
                    <a:pt x="11769" y="12201"/>
                    <a:pt x="11272" y="12552"/>
                  </a:cubicBezTo>
                  <a:lnTo>
                    <a:pt x="11044" y="12155"/>
                  </a:lnTo>
                  <a:cubicBezTo>
                    <a:pt x="10953" y="12006"/>
                    <a:pt x="10795" y="11923"/>
                    <a:pt x="10632" y="11923"/>
                  </a:cubicBezTo>
                  <a:cubicBezTo>
                    <a:pt x="10550" y="11923"/>
                    <a:pt x="10467" y="11944"/>
                    <a:pt x="10391" y="11988"/>
                  </a:cubicBezTo>
                  <a:cubicBezTo>
                    <a:pt x="10164" y="12119"/>
                    <a:pt x="10085" y="12407"/>
                    <a:pt x="10211" y="12637"/>
                  </a:cubicBezTo>
                  <a:lnTo>
                    <a:pt x="10441" y="13034"/>
                  </a:lnTo>
                  <a:cubicBezTo>
                    <a:pt x="9887" y="13290"/>
                    <a:pt x="9295" y="13450"/>
                    <a:pt x="8688" y="13504"/>
                  </a:cubicBezTo>
                  <a:lnTo>
                    <a:pt x="8688" y="13044"/>
                  </a:lnTo>
                  <a:cubicBezTo>
                    <a:pt x="8688" y="12779"/>
                    <a:pt x="8472" y="12564"/>
                    <a:pt x="8207" y="12564"/>
                  </a:cubicBezTo>
                  <a:cubicBezTo>
                    <a:pt x="7942" y="12564"/>
                    <a:pt x="7727" y="12779"/>
                    <a:pt x="7727" y="13044"/>
                  </a:cubicBezTo>
                  <a:lnTo>
                    <a:pt x="7727" y="13504"/>
                  </a:lnTo>
                  <a:cubicBezTo>
                    <a:pt x="7119" y="13450"/>
                    <a:pt x="6526" y="13290"/>
                    <a:pt x="5974" y="13034"/>
                  </a:cubicBezTo>
                  <a:lnTo>
                    <a:pt x="6204" y="12637"/>
                  </a:lnTo>
                  <a:cubicBezTo>
                    <a:pt x="6341" y="12407"/>
                    <a:pt x="6265" y="12107"/>
                    <a:pt x="6032" y="11972"/>
                  </a:cubicBezTo>
                  <a:cubicBezTo>
                    <a:pt x="5956" y="11928"/>
                    <a:pt x="5874" y="11908"/>
                    <a:pt x="5792" y="11908"/>
                  </a:cubicBezTo>
                  <a:cubicBezTo>
                    <a:pt x="5623" y="11908"/>
                    <a:pt x="5459" y="11997"/>
                    <a:pt x="5371" y="12157"/>
                  </a:cubicBezTo>
                  <a:lnTo>
                    <a:pt x="5142" y="12552"/>
                  </a:lnTo>
                  <a:cubicBezTo>
                    <a:pt x="4646" y="12201"/>
                    <a:pt x="4212" y="11767"/>
                    <a:pt x="3861" y="11271"/>
                  </a:cubicBezTo>
                  <a:lnTo>
                    <a:pt x="4256" y="11042"/>
                  </a:lnTo>
                  <a:cubicBezTo>
                    <a:pt x="4483" y="10907"/>
                    <a:pt x="4559" y="10616"/>
                    <a:pt x="4427" y="10389"/>
                  </a:cubicBezTo>
                  <a:cubicBezTo>
                    <a:pt x="4338" y="10235"/>
                    <a:pt x="4177" y="10148"/>
                    <a:pt x="4011" y="10148"/>
                  </a:cubicBezTo>
                  <a:cubicBezTo>
                    <a:pt x="3931" y="10148"/>
                    <a:pt x="3850" y="10168"/>
                    <a:pt x="3776" y="10210"/>
                  </a:cubicBezTo>
                  <a:lnTo>
                    <a:pt x="3379" y="10439"/>
                  </a:lnTo>
                  <a:cubicBezTo>
                    <a:pt x="3123" y="9887"/>
                    <a:pt x="2963" y="9294"/>
                    <a:pt x="2909" y="8687"/>
                  </a:cubicBezTo>
                  <a:lnTo>
                    <a:pt x="3367" y="8687"/>
                  </a:lnTo>
                  <a:cubicBezTo>
                    <a:pt x="3629" y="8681"/>
                    <a:pt x="3839" y="8468"/>
                    <a:pt x="3839" y="8205"/>
                  </a:cubicBezTo>
                  <a:cubicBezTo>
                    <a:pt x="3839" y="7945"/>
                    <a:pt x="3629" y="7731"/>
                    <a:pt x="3367" y="7725"/>
                  </a:cubicBezTo>
                  <a:lnTo>
                    <a:pt x="2909" y="7725"/>
                  </a:lnTo>
                  <a:cubicBezTo>
                    <a:pt x="2963" y="7119"/>
                    <a:pt x="3123" y="6526"/>
                    <a:pt x="3379" y="5974"/>
                  </a:cubicBezTo>
                  <a:lnTo>
                    <a:pt x="3776" y="6202"/>
                  </a:lnTo>
                  <a:cubicBezTo>
                    <a:pt x="3853" y="6248"/>
                    <a:pt x="3937" y="6269"/>
                    <a:pt x="4020" y="6269"/>
                  </a:cubicBezTo>
                  <a:cubicBezTo>
                    <a:pt x="4186" y="6269"/>
                    <a:pt x="4347" y="6183"/>
                    <a:pt x="4436" y="6029"/>
                  </a:cubicBezTo>
                  <a:cubicBezTo>
                    <a:pt x="4571" y="5798"/>
                    <a:pt x="4489" y="5501"/>
                    <a:pt x="4256" y="5370"/>
                  </a:cubicBezTo>
                  <a:lnTo>
                    <a:pt x="3861" y="5142"/>
                  </a:lnTo>
                  <a:cubicBezTo>
                    <a:pt x="4212" y="4644"/>
                    <a:pt x="4646" y="4212"/>
                    <a:pt x="5142" y="3860"/>
                  </a:cubicBezTo>
                  <a:lnTo>
                    <a:pt x="5371" y="4256"/>
                  </a:lnTo>
                  <a:cubicBezTo>
                    <a:pt x="5459" y="4415"/>
                    <a:pt x="5623" y="4505"/>
                    <a:pt x="5792" y="4505"/>
                  </a:cubicBezTo>
                  <a:cubicBezTo>
                    <a:pt x="5874" y="4505"/>
                    <a:pt x="5956" y="4484"/>
                    <a:pt x="6032" y="4440"/>
                  </a:cubicBezTo>
                  <a:cubicBezTo>
                    <a:pt x="6265" y="4306"/>
                    <a:pt x="6341" y="4005"/>
                    <a:pt x="6204" y="3775"/>
                  </a:cubicBezTo>
                  <a:lnTo>
                    <a:pt x="5974" y="3377"/>
                  </a:lnTo>
                  <a:cubicBezTo>
                    <a:pt x="6526" y="3119"/>
                    <a:pt x="7119" y="2961"/>
                    <a:pt x="7725" y="2907"/>
                  </a:cubicBezTo>
                  <a:lnTo>
                    <a:pt x="7725" y="3365"/>
                  </a:lnTo>
                  <a:cubicBezTo>
                    <a:pt x="7725" y="3631"/>
                    <a:pt x="7941" y="3846"/>
                    <a:pt x="8207" y="3846"/>
                  </a:cubicBezTo>
                  <a:cubicBezTo>
                    <a:pt x="8472" y="3846"/>
                    <a:pt x="8688" y="3631"/>
                    <a:pt x="8688" y="3365"/>
                  </a:cubicBezTo>
                  <a:lnTo>
                    <a:pt x="8688" y="2907"/>
                  </a:lnTo>
                  <a:cubicBezTo>
                    <a:pt x="9319" y="2963"/>
                    <a:pt x="9935" y="3133"/>
                    <a:pt x="10506" y="3406"/>
                  </a:cubicBezTo>
                  <a:lnTo>
                    <a:pt x="10378" y="3537"/>
                  </a:lnTo>
                  <a:cubicBezTo>
                    <a:pt x="10096" y="3816"/>
                    <a:pt x="10257" y="4297"/>
                    <a:pt x="10648" y="4352"/>
                  </a:cubicBezTo>
                  <a:lnTo>
                    <a:pt x="13822" y="4806"/>
                  </a:lnTo>
                  <a:cubicBezTo>
                    <a:pt x="13845" y="4810"/>
                    <a:pt x="13867" y="4811"/>
                    <a:pt x="13889" y="4811"/>
                  </a:cubicBezTo>
                  <a:cubicBezTo>
                    <a:pt x="14176" y="4811"/>
                    <a:pt x="14407" y="4557"/>
                    <a:pt x="14365" y="4262"/>
                  </a:cubicBezTo>
                  <a:lnTo>
                    <a:pt x="13913" y="1088"/>
                  </a:lnTo>
                  <a:cubicBezTo>
                    <a:pt x="13876" y="833"/>
                    <a:pt x="13659" y="675"/>
                    <a:pt x="13434" y="675"/>
                  </a:cubicBezTo>
                  <a:cubicBezTo>
                    <a:pt x="13315" y="675"/>
                    <a:pt x="13194" y="720"/>
                    <a:pt x="13097" y="817"/>
                  </a:cubicBezTo>
                  <a:lnTo>
                    <a:pt x="12624" y="1290"/>
                  </a:lnTo>
                  <a:cubicBezTo>
                    <a:pt x="11310" y="447"/>
                    <a:pt x="9783" y="0"/>
                    <a:pt x="82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74"/>
            <p:cNvSpPr/>
            <p:nvPr/>
          </p:nvSpPr>
          <p:spPr>
            <a:xfrm>
              <a:off x="4526825" y="2778125"/>
              <a:ext cx="140950" cy="140450"/>
            </a:xfrm>
            <a:custGeom>
              <a:avLst/>
              <a:gdLst/>
              <a:ahLst/>
              <a:cxnLst/>
              <a:rect l="l" t="t" r="r" b="b"/>
              <a:pathLst>
                <a:path w="5638" h="5618" extrusionOk="0">
                  <a:moveTo>
                    <a:pt x="2310" y="3053"/>
                  </a:moveTo>
                  <a:cubicBezTo>
                    <a:pt x="2557" y="3053"/>
                    <a:pt x="2794" y="3244"/>
                    <a:pt x="2794" y="3534"/>
                  </a:cubicBezTo>
                  <a:cubicBezTo>
                    <a:pt x="2794" y="3800"/>
                    <a:pt x="2578" y="4015"/>
                    <a:pt x="2313" y="4015"/>
                  </a:cubicBezTo>
                  <a:cubicBezTo>
                    <a:pt x="1884" y="4015"/>
                    <a:pt x="1670" y="3498"/>
                    <a:pt x="1973" y="3195"/>
                  </a:cubicBezTo>
                  <a:cubicBezTo>
                    <a:pt x="2072" y="3097"/>
                    <a:pt x="2192" y="3053"/>
                    <a:pt x="2310" y="3053"/>
                  </a:cubicBezTo>
                  <a:close/>
                  <a:moveTo>
                    <a:pt x="550" y="0"/>
                  </a:moveTo>
                  <a:cubicBezTo>
                    <a:pt x="468" y="0"/>
                    <a:pt x="386" y="21"/>
                    <a:pt x="310" y="65"/>
                  </a:cubicBezTo>
                  <a:cubicBezTo>
                    <a:pt x="80" y="197"/>
                    <a:pt x="1" y="491"/>
                    <a:pt x="134" y="721"/>
                  </a:cubicBezTo>
                  <a:lnTo>
                    <a:pt x="1216" y="2599"/>
                  </a:lnTo>
                  <a:cubicBezTo>
                    <a:pt x="729" y="3170"/>
                    <a:pt x="761" y="4021"/>
                    <a:pt x="1294" y="4554"/>
                  </a:cubicBezTo>
                  <a:cubicBezTo>
                    <a:pt x="1574" y="4834"/>
                    <a:pt x="1943" y="4976"/>
                    <a:pt x="2313" y="4976"/>
                  </a:cubicBezTo>
                  <a:cubicBezTo>
                    <a:pt x="2645" y="4976"/>
                    <a:pt x="2978" y="4861"/>
                    <a:pt x="3249" y="4630"/>
                  </a:cubicBezTo>
                  <a:lnTo>
                    <a:pt x="4848" y="5553"/>
                  </a:lnTo>
                  <a:cubicBezTo>
                    <a:pt x="4924" y="5596"/>
                    <a:pt x="5007" y="5617"/>
                    <a:pt x="5088" y="5617"/>
                  </a:cubicBezTo>
                  <a:cubicBezTo>
                    <a:pt x="5254" y="5617"/>
                    <a:pt x="5416" y="5531"/>
                    <a:pt x="5504" y="5377"/>
                  </a:cubicBezTo>
                  <a:cubicBezTo>
                    <a:pt x="5638" y="5147"/>
                    <a:pt x="5558" y="4852"/>
                    <a:pt x="5329" y="4721"/>
                  </a:cubicBezTo>
                  <a:lnTo>
                    <a:pt x="3731" y="3798"/>
                  </a:lnTo>
                  <a:cubicBezTo>
                    <a:pt x="3896" y="2911"/>
                    <a:pt x="3215" y="2092"/>
                    <a:pt x="2313" y="2092"/>
                  </a:cubicBezTo>
                  <a:cubicBezTo>
                    <a:pt x="2224" y="2092"/>
                    <a:pt x="2136" y="2101"/>
                    <a:pt x="2050" y="2117"/>
                  </a:cubicBezTo>
                  <a:lnTo>
                    <a:pt x="966" y="241"/>
                  </a:lnTo>
                  <a:cubicBezTo>
                    <a:pt x="877" y="87"/>
                    <a:pt x="715" y="0"/>
                    <a:pt x="5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0" name="Google Shape;8020;p74"/>
          <p:cNvGrpSpPr/>
          <p:nvPr/>
        </p:nvGrpSpPr>
        <p:grpSpPr>
          <a:xfrm>
            <a:off x="1010112" y="2883902"/>
            <a:ext cx="355822" cy="354827"/>
            <a:chOff x="3868125" y="2689450"/>
            <a:chExt cx="411450" cy="410300"/>
          </a:xfrm>
        </p:grpSpPr>
        <p:sp>
          <p:nvSpPr>
            <p:cNvPr id="8021" name="Google Shape;8021;p74"/>
            <p:cNvSpPr/>
            <p:nvPr/>
          </p:nvSpPr>
          <p:spPr>
            <a:xfrm>
              <a:off x="4160275" y="2953500"/>
              <a:ext cx="55050" cy="108200"/>
            </a:xfrm>
            <a:custGeom>
              <a:avLst/>
              <a:gdLst/>
              <a:ahLst/>
              <a:cxnLst/>
              <a:rect l="l" t="t" r="r" b="b"/>
              <a:pathLst>
                <a:path w="2202" h="4328" extrusionOk="0">
                  <a:moveTo>
                    <a:pt x="825" y="945"/>
                  </a:moveTo>
                  <a:lnTo>
                    <a:pt x="825" y="1642"/>
                  </a:lnTo>
                  <a:cubicBezTo>
                    <a:pt x="780" y="1617"/>
                    <a:pt x="737" y="1588"/>
                    <a:pt x="695" y="1556"/>
                  </a:cubicBezTo>
                  <a:cubicBezTo>
                    <a:pt x="620" y="1497"/>
                    <a:pt x="588" y="1376"/>
                    <a:pt x="611" y="1247"/>
                  </a:cubicBezTo>
                  <a:cubicBezTo>
                    <a:pt x="632" y="1138"/>
                    <a:pt x="699" y="1010"/>
                    <a:pt x="825" y="945"/>
                  </a:cubicBezTo>
                  <a:close/>
                  <a:moveTo>
                    <a:pt x="1307" y="2370"/>
                  </a:moveTo>
                  <a:lnTo>
                    <a:pt x="1316" y="2373"/>
                  </a:lnTo>
                  <a:cubicBezTo>
                    <a:pt x="1685" y="2505"/>
                    <a:pt x="1663" y="2821"/>
                    <a:pt x="1647" y="2915"/>
                  </a:cubicBezTo>
                  <a:cubicBezTo>
                    <a:pt x="1614" y="3110"/>
                    <a:pt x="1487" y="3276"/>
                    <a:pt x="1307" y="3359"/>
                  </a:cubicBezTo>
                  <a:lnTo>
                    <a:pt x="1307" y="2370"/>
                  </a:lnTo>
                  <a:close/>
                  <a:moveTo>
                    <a:pt x="1067" y="0"/>
                  </a:moveTo>
                  <a:cubicBezTo>
                    <a:pt x="933" y="0"/>
                    <a:pt x="825" y="107"/>
                    <a:pt x="825" y="241"/>
                  </a:cubicBezTo>
                  <a:lnTo>
                    <a:pt x="825" y="438"/>
                  </a:lnTo>
                  <a:cubicBezTo>
                    <a:pt x="802" y="444"/>
                    <a:pt x="775" y="452"/>
                    <a:pt x="750" y="459"/>
                  </a:cubicBezTo>
                  <a:cubicBezTo>
                    <a:pt x="437" y="553"/>
                    <a:pt x="203" y="821"/>
                    <a:pt x="140" y="1157"/>
                  </a:cubicBezTo>
                  <a:cubicBezTo>
                    <a:pt x="81" y="1466"/>
                    <a:pt x="181" y="1764"/>
                    <a:pt x="399" y="1934"/>
                  </a:cubicBezTo>
                  <a:cubicBezTo>
                    <a:pt x="509" y="2020"/>
                    <a:pt x="642" y="2099"/>
                    <a:pt x="825" y="2181"/>
                  </a:cubicBezTo>
                  <a:lnTo>
                    <a:pt x="825" y="3402"/>
                  </a:lnTo>
                  <a:cubicBezTo>
                    <a:pt x="677" y="3388"/>
                    <a:pt x="575" y="3345"/>
                    <a:pt x="408" y="3235"/>
                  </a:cubicBezTo>
                  <a:cubicBezTo>
                    <a:pt x="367" y="3209"/>
                    <a:pt x="322" y="3196"/>
                    <a:pt x="277" y="3196"/>
                  </a:cubicBezTo>
                  <a:cubicBezTo>
                    <a:pt x="198" y="3196"/>
                    <a:pt x="120" y="3235"/>
                    <a:pt x="74" y="3306"/>
                  </a:cubicBezTo>
                  <a:cubicBezTo>
                    <a:pt x="1" y="3417"/>
                    <a:pt x="33" y="3565"/>
                    <a:pt x="144" y="3638"/>
                  </a:cubicBezTo>
                  <a:cubicBezTo>
                    <a:pt x="411" y="3812"/>
                    <a:pt x="595" y="3868"/>
                    <a:pt x="825" y="3884"/>
                  </a:cubicBezTo>
                  <a:lnTo>
                    <a:pt x="825" y="4088"/>
                  </a:lnTo>
                  <a:cubicBezTo>
                    <a:pt x="825" y="4220"/>
                    <a:pt x="933" y="4328"/>
                    <a:pt x="1067" y="4328"/>
                  </a:cubicBezTo>
                  <a:cubicBezTo>
                    <a:pt x="1198" y="4328"/>
                    <a:pt x="1307" y="4220"/>
                    <a:pt x="1307" y="4088"/>
                  </a:cubicBezTo>
                  <a:lnTo>
                    <a:pt x="1307" y="3864"/>
                  </a:lnTo>
                  <a:cubicBezTo>
                    <a:pt x="1764" y="3760"/>
                    <a:pt x="2057" y="3375"/>
                    <a:pt x="2121" y="2994"/>
                  </a:cubicBezTo>
                  <a:cubicBezTo>
                    <a:pt x="2202" y="2509"/>
                    <a:pt x="1948" y="2087"/>
                    <a:pt x="1475" y="1920"/>
                  </a:cubicBezTo>
                  <a:cubicBezTo>
                    <a:pt x="1420" y="1900"/>
                    <a:pt x="1362" y="1879"/>
                    <a:pt x="1307" y="1859"/>
                  </a:cubicBezTo>
                  <a:lnTo>
                    <a:pt x="1307" y="901"/>
                  </a:lnTo>
                  <a:cubicBezTo>
                    <a:pt x="1431" y="935"/>
                    <a:pt x="1496" y="999"/>
                    <a:pt x="1500" y="1004"/>
                  </a:cubicBezTo>
                  <a:cubicBezTo>
                    <a:pt x="1548" y="1058"/>
                    <a:pt x="1614" y="1085"/>
                    <a:pt x="1681" y="1085"/>
                  </a:cubicBezTo>
                  <a:cubicBezTo>
                    <a:pt x="1737" y="1085"/>
                    <a:pt x="1793" y="1066"/>
                    <a:pt x="1838" y="1026"/>
                  </a:cubicBezTo>
                  <a:cubicBezTo>
                    <a:pt x="1939" y="938"/>
                    <a:pt x="1948" y="785"/>
                    <a:pt x="1862" y="686"/>
                  </a:cubicBezTo>
                  <a:cubicBezTo>
                    <a:pt x="1850" y="674"/>
                    <a:pt x="1663" y="463"/>
                    <a:pt x="1307" y="411"/>
                  </a:cubicBezTo>
                  <a:lnTo>
                    <a:pt x="1307" y="241"/>
                  </a:lnTo>
                  <a:cubicBezTo>
                    <a:pt x="1307" y="107"/>
                    <a:pt x="1198" y="0"/>
                    <a:pt x="10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74"/>
            <p:cNvSpPr/>
            <p:nvPr/>
          </p:nvSpPr>
          <p:spPr>
            <a:xfrm>
              <a:off x="3868125" y="2689450"/>
              <a:ext cx="411450" cy="410300"/>
            </a:xfrm>
            <a:custGeom>
              <a:avLst/>
              <a:gdLst/>
              <a:ahLst/>
              <a:cxnLst/>
              <a:rect l="l" t="t" r="r" b="b"/>
              <a:pathLst>
                <a:path w="16458" h="16412" extrusionOk="0">
                  <a:moveTo>
                    <a:pt x="6448" y="963"/>
                  </a:moveTo>
                  <a:cubicBezTo>
                    <a:pt x="6643" y="963"/>
                    <a:pt x="6817" y="1080"/>
                    <a:pt x="6892" y="1259"/>
                  </a:cubicBezTo>
                  <a:cubicBezTo>
                    <a:pt x="6967" y="1439"/>
                    <a:pt x="6926" y="1645"/>
                    <a:pt x="6788" y="1783"/>
                  </a:cubicBezTo>
                  <a:cubicBezTo>
                    <a:pt x="6696" y="1875"/>
                    <a:pt x="6573" y="1924"/>
                    <a:pt x="6448" y="1924"/>
                  </a:cubicBezTo>
                  <a:cubicBezTo>
                    <a:pt x="6386" y="1924"/>
                    <a:pt x="6323" y="1912"/>
                    <a:pt x="6264" y="1887"/>
                  </a:cubicBezTo>
                  <a:cubicBezTo>
                    <a:pt x="6085" y="1812"/>
                    <a:pt x="5968" y="1638"/>
                    <a:pt x="5968" y="1443"/>
                  </a:cubicBezTo>
                  <a:cubicBezTo>
                    <a:pt x="5968" y="1178"/>
                    <a:pt x="6183" y="963"/>
                    <a:pt x="6448" y="963"/>
                  </a:cubicBezTo>
                  <a:close/>
                  <a:moveTo>
                    <a:pt x="6928" y="4895"/>
                  </a:moveTo>
                  <a:cubicBezTo>
                    <a:pt x="7529" y="4949"/>
                    <a:pt x="8116" y="5106"/>
                    <a:pt x="8664" y="5359"/>
                  </a:cubicBezTo>
                  <a:lnTo>
                    <a:pt x="8435" y="5758"/>
                  </a:lnTo>
                  <a:cubicBezTo>
                    <a:pt x="8302" y="5988"/>
                    <a:pt x="8381" y="6282"/>
                    <a:pt x="8611" y="6414"/>
                  </a:cubicBezTo>
                  <a:cubicBezTo>
                    <a:pt x="8687" y="6458"/>
                    <a:pt x="8770" y="6478"/>
                    <a:pt x="8851" y="6478"/>
                  </a:cubicBezTo>
                  <a:cubicBezTo>
                    <a:pt x="9017" y="6478"/>
                    <a:pt x="9178" y="6392"/>
                    <a:pt x="9267" y="6238"/>
                  </a:cubicBezTo>
                  <a:lnTo>
                    <a:pt x="9497" y="5841"/>
                  </a:lnTo>
                  <a:cubicBezTo>
                    <a:pt x="9991" y="6190"/>
                    <a:pt x="10420" y="6619"/>
                    <a:pt x="10768" y="7112"/>
                  </a:cubicBezTo>
                  <a:lnTo>
                    <a:pt x="10370" y="7342"/>
                  </a:lnTo>
                  <a:cubicBezTo>
                    <a:pt x="10140" y="7474"/>
                    <a:pt x="10062" y="7768"/>
                    <a:pt x="10194" y="7998"/>
                  </a:cubicBezTo>
                  <a:cubicBezTo>
                    <a:pt x="10284" y="8152"/>
                    <a:pt x="10445" y="8239"/>
                    <a:pt x="10612" y="8239"/>
                  </a:cubicBezTo>
                  <a:cubicBezTo>
                    <a:pt x="10693" y="8239"/>
                    <a:pt x="10776" y="8218"/>
                    <a:pt x="10852" y="8174"/>
                  </a:cubicBezTo>
                  <a:lnTo>
                    <a:pt x="11250" y="7944"/>
                  </a:lnTo>
                  <a:cubicBezTo>
                    <a:pt x="11436" y="8348"/>
                    <a:pt x="11571" y="8776"/>
                    <a:pt x="11651" y="9214"/>
                  </a:cubicBezTo>
                  <a:cubicBezTo>
                    <a:pt x="10165" y="9690"/>
                    <a:pt x="9086" y="11084"/>
                    <a:pt x="9086" y="12726"/>
                  </a:cubicBezTo>
                  <a:cubicBezTo>
                    <a:pt x="9084" y="13333"/>
                    <a:pt x="9234" y="13931"/>
                    <a:pt x="9522" y="14465"/>
                  </a:cubicBezTo>
                  <a:cubicBezTo>
                    <a:pt x="9513" y="14471"/>
                    <a:pt x="9506" y="14477"/>
                    <a:pt x="9497" y="14483"/>
                  </a:cubicBezTo>
                  <a:lnTo>
                    <a:pt x="9497" y="14481"/>
                  </a:lnTo>
                  <a:lnTo>
                    <a:pt x="9269" y="14085"/>
                  </a:lnTo>
                  <a:cubicBezTo>
                    <a:pt x="9181" y="13927"/>
                    <a:pt x="9017" y="13838"/>
                    <a:pt x="8849" y="13838"/>
                  </a:cubicBezTo>
                  <a:cubicBezTo>
                    <a:pt x="8767" y="13838"/>
                    <a:pt x="8684" y="13859"/>
                    <a:pt x="8608" y="13903"/>
                  </a:cubicBezTo>
                  <a:cubicBezTo>
                    <a:pt x="8375" y="14036"/>
                    <a:pt x="8298" y="14335"/>
                    <a:pt x="8435" y="14566"/>
                  </a:cubicBezTo>
                  <a:lnTo>
                    <a:pt x="8665" y="14963"/>
                  </a:lnTo>
                  <a:cubicBezTo>
                    <a:pt x="8116" y="15215"/>
                    <a:pt x="7530" y="15373"/>
                    <a:pt x="6928" y="15427"/>
                  </a:cubicBezTo>
                  <a:lnTo>
                    <a:pt x="6928" y="14969"/>
                  </a:lnTo>
                  <a:cubicBezTo>
                    <a:pt x="6924" y="14707"/>
                    <a:pt x="6710" y="14497"/>
                    <a:pt x="6448" y="14497"/>
                  </a:cubicBezTo>
                  <a:cubicBezTo>
                    <a:pt x="6186" y="14497"/>
                    <a:pt x="5972" y="14707"/>
                    <a:pt x="5968" y="14969"/>
                  </a:cubicBezTo>
                  <a:lnTo>
                    <a:pt x="5968" y="15427"/>
                  </a:lnTo>
                  <a:cubicBezTo>
                    <a:pt x="5366" y="15373"/>
                    <a:pt x="4779" y="15217"/>
                    <a:pt x="4231" y="14963"/>
                  </a:cubicBezTo>
                  <a:lnTo>
                    <a:pt x="4461" y="14566"/>
                  </a:lnTo>
                  <a:cubicBezTo>
                    <a:pt x="4593" y="14335"/>
                    <a:pt x="4515" y="14042"/>
                    <a:pt x="4285" y="13909"/>
                  </a:cubicBezTo>
                  <a:cubicBezTo>
                    <a:pt x="4209" y="13865"/>
                    <a:pt x="4127" y="13844"/>
                    <a:pt x="4045" y="13844"/>
                  </a:cubicBezTo>
                  <a:cubicBezTo>
                    <a:pt x="3879" y="13844"/>
                    <a:pt x="3717" y="13930"/>
                    <a:pt x="3628" y="14085"/>
                  </a:cubicBezTo>
                  <a:lnTo>
                    <a:pt x="3399" y="14480"/>
                  </a:lnTo>
                  <a:cubicBezTo>
                    <a:pt x="2907" y="14131"/>
                    <a:pt x="2478" y="13702"/>
                    <a:pt x="2129" y="13210"/>
                  </a:cubicBezTo>
                  <a:lnTo>
                    <a:pt x="2525" y="12982"/>
                  </a:lnTo>
                  <a:cubicBezTo>
                    <a:pt x="2755" y="12849"/>
                    <a:pt x="2834" y="12554"/>
                    <a:pt x="2701" y="12324"/>
                  </a:cubicBezTo>
                  <a:cubicBezTo>
                    <a:pt x="2611" y="12170"/>
                    <a:pt x="2449" y="12084"/>
                    <a:pt x="2283" y="12084"/>
                  </a:cubicBezTo>
                  <a:cubicBezTo>
                    <a:pt x="2202" y="12084"/>
                    <a:pt x="2119" y="12105"/>
                    <a:pt x="2043" y="12149"/>
                  </a:cubicBezTo>
                  <a:lnTo>
                    <a:pt x="1648" y="12378"/>
                  </a:lnTo>
                  <a:cubicBezTo>
                    <a:pt x="1393" y="11831"/>
                    <a:pt x="1236" y="11243"/>
                    <a:pt x="1182" y="10642"/>
                  </a:cubicBezTo>
                  <a:lnTo>
                    <a:pt x="1640" y="10642"/>
                  </a:lnTo>
                  <a:cubicBezTo>
                    <a:pt x="1644" y="10642"/>
                    <a:pt x="1647" y="10642"/>
                    <a:pt x="1651" y="10642"/>
                  </a:cubicBezTo>
                  <a:cubicBezTo>
                    <a:pt x="1916" y="10642"/>
                    <a:pt x="2131" y="10427"/>
                    <a:pt x="2131" y="10161"/>
                  </a:cubicBezTo>
                  <a:cubicBezTo>
                    <a:pt x="2131" y="9895"/>
                    <a:pt x="1916" y="9681"/>
                    <a:pt x="1651" y="9681"/>
                  </a:cubicBezTo>
                  <a:cubicBezTo>
                    <a:pt x="1647" y="9681"/>
                    <a:pt x="1644" y="9681"/>
                    <a:pt x="1640" y="9681"/>
                  </a:cubicBezTo>
                  <a:lnTo>
                    <a:pt x="1182" y="9681"/>
                  </a:lnTo>
                  <a:cubicBezTo>
                    <a:pt x="1236" y="9079"/>
                    <a:pt x="1393" y="8492"/>
                    <a:pt x="1648" y="7944"/>
                  </a:cubicBezTo>
                  <a:lnTo>
                    <a:pt x="2043" y="8174"/>
                  </a:lnTo>
                  <a:cubicBezTo>
                    <a:pt x="2121" y="8221"/>
                    <a:pt x="2207" y="8243"/>
                    <a:pt x="2291" y="8243"/>
                  </a:cubicBezTo>
                  <a:cubicBezTo>
                    <a:pt x="2458" y="8243"/>
                    <a:pt x="2620" y="8157"/>
                    <a:pt x="2708" y="8003"/>
                  </a:cubicBezTo>
                  <a:cubicBezTo>
                    <a:pt x="2843" y="7770"/>
                    <a:pt x="2761" y="7471"/>
                    <a:pt x="2525" y="7341"/>
                  </a:cubicBezTo>
                  <a:lnTo>
                    <a:pt x="2128" y="7112"/>
                  </a:lnTo>
                  <a:cubicBezTo>
                    <a:pt x="2476" y="6620"/>
                    <a:pt x="2906" y="6191"/>
                    <a:pt x="3399" y="5843"/>
                  </a:cubicBezTo>
                  <a:lnTo>
                    <a:pt x="3628" y="6238"/>
                  </a:lnTo>
                  <a:cubicBezTo>
                    <a:pt x="3718" y="6388"/>
                    <a:pt x="3877" y="6472"/>
                    <a:pt x="4040" y="6472"/>
                  </a:cubicBezTo>
                  <a:cubicBezTo>
                    <a:pt x="4122" y="6472"/>
                    <a:pt x="4205" y="6451"/>
                    <a:pt x="4281" y="6408"/>
                  </a:cubicBezTo>
                  <a:cubicBezTo>
                    <a:pt x="4508" y="6276"/>
                    <a:pt x="4588" y="5986"/>
                    <a:pt x="4459" y="5758"/>
                  </a:cubicBezTo>
                  <a:lnTo>
                    <a:pt x="4231" y="5361"/>
                  </a:lnTo>
                  <a:cubicBezTo>
                    <a:pt x="4779" y="5106"/>
                    <a:pt x="5366" y="4949"/>
                    <a:pt x="5966" y="4895"/>
                  </a:cubicBezTo>
                  <a:lnTo>
                    <a:pt x="5966" y="5353"/>
                  </a:lnTo>
                  <a:cubicBezTo>
                    <a:pt x="5971" y="5616"/>
                    <a:pt x="6185" y="5825"/>
                    <a:pt x="6447" y="5825"/>
                  </a:cubicBezTo>
                  <a:cubicBezTo>
                    <a:pt x="6709" y="5825"/>
                    <a:pt x="6923" y="5616"/>
                    <a:pt x="6928" y="5353"/>
                  </a:cubicBezTo>
                  <a:lnTo>
                    <a:pt x="6928" y="4895"/>
                  </a:lnTo>
                  <a:close/>
                  <a:moveTo>
                    <a:pt x="12772" y="10002"/>
                  </a:moveTo>
                  <a:cubicBezTo>
                    <a:pt x="14274" y="10002"/>
                    <a:pt x="15496" y="11223"/>
                    <a:pt x="15496" y="12726"/>
                  </a:cubicBezTo>
                  <a:cubicBezTo>
                    <a:pt x="15496" y="14228"/>
                    <a:pt x="14273" y="15449"/>
                    <a:pt x="12772" y="15449"/>
                  </a:cubicBezTo>
                  <a:cubicBezTo>
                    <a:pt x="11269" y="15449"/>
                    <a:pt x="10048" y="14228"/>
                    <a:pt x="10048" y="12726"/>
                  </a:cubicBezTo>
                  <a:cubicBezTo>
                    <a:pt x="10048" y="11223"/>
                    <a:pt x="11269" y="10002"/>
                    <a:pt x="12772" y="10002"/>
                  </a:cubicBezTo>
                  <a:close/>
                  <a:moveTo>
                    <a:pt x="6448" y="1"/>
                  </a:moveTo>
                  <a:cubicBezTo>
                    <a:pt x="5745" y="1"/>
                    <a:pt x="5145" y="506"/>
                    <a:pt x="5026" y="1199"/>
                  </a:cubicBezTo>
                  <a:cubicBezTo>
                    <a:pt x="4908" y="1891"/>
                    <a:pt x="5304" y="2568"/>
                    <a:pt x="5968" y="2802"/>
                  </a:cubicBezTo>
                  <a:lnTo>
                    <a:pt x="5968" y="3930"/>
                  </a:lnTo>
                  <a:cubicBezTo>
                    <a:pt x="4644" y="4031"/>
                    <a:pt x="3389" y="4552"/>
                    <a:pt x="2384" y="5418"/>
                  </a:cubicBezTo>
                  <a:lnTo>
                    <a:pt x="1689" y="4722"/>
                  </a:lnTo>
                  <a:lnTo>
                    <a:pt x="1829" y="4580"/>
                  </a:lnTo>
                  <a:cubicBezTo>
                    <a:pt x="2023" y="4394"/>
                    <a:pt x="2025" y="4084"/>
                    <a:pt x="1835" y="3895"/>
                  </a:cubicBezTo>
                  <a:cubicBezTo>
                    <a:pt x="1741" y="3801"/>
                    <a:pt x="1618" y="3754"/>
                    <a:pt x="1495" y="3754"/>
                  </a:cubicBezTo>
                  <a:cubicBezTo>
                    <a:pt x="1369" y="3754"/>
                    <a:pt x="1243" y="3803"/>
                    <a:pt x="1148" y="3901"/>
                  </a:cubicBezTo>
                  <a:lnTo>
                    <a:pt x="188" y="4863"/>
                  </a:lnTo>
                  <a:cubicBezTo>
                    <a:pt x="0" y="5050"/>
                    <a:pt x="0" y="5355"/>
                    <a:pt x="188" y="5542"/>
                  </a:cubicBezTo>
                  <a:cubicBezTo>
                    <a:pt x="281" y="5636"/>
                    <a:pt x="404" y="5683"/>
                    <a:pt x="527" y="5683"/>
                  </a:cubicBezTo>
                  <a:cubicBezTo>
                    <a:pt x="650" y="5683"/>
                    <a:pt x="773" y="5636"/>
                    <a:pt x="867" y="5542"/>
                  </a:cubicBezTo>
                  <a:lnTo>
                    <a:pt x="1008" y="5402"/>
                  </a:lnTo>
                  <a:lnTo>
                    <a:pt x="1703" y="6097"/>
                  </a:lnTo>
                  <a:cubicBezTo>
                    <a:pt x="731" y="7228"/>
                    <a:pt x="196" y="8669"/>
                    <a:pt x="198" y="10161"/>
                  </a:cubicBezTo>
                  <a:cubicBezTo>
                    <a:pt x="198" y="13607"/>
                    <a:pt x="3001" y="16412"/>
                    <a:pt x="6448" y="16412"/>
                  </a:cubicBezTo>
                  <a:cubicBezTo>
                    <a:pt x="7752" y="16410"/>
                    <a:pt x="9023" y="16001"/>
                    <a:pt x="10083" y="15244"/>
                  </a:cubicBezTo>
                  <a:cubicBezTo>
                    <a:pt x="10779" y="15988"/>
                    <a:pt x="11752" y="16412"/>
                    <a:pt x="12772" y="16412"/>
                  </a:cubicBezTo>
                  <a:cubicBezTo>
                    <a:pt x="14804" y="16412"/>
                    <a:pt x="16458" y="14758"/>
                    <a:pt x="16458" y="12726"/>
                  </a:cubicBezTo>
                  <a:cubicBezTo>
                    <a:pt x="16458" y="10693"/>
                    <a:pt x="14804" y="9039"/>
                    <a:pt x="12772" y="9039"/>
                  </a:cubicBezTo>
                  <a:cubicBezTo>
                    <a:pt x="12713" y="9039"/>
                    <a:pt x="12656" y="9041"/>
                    <a:pt x="12597" y="9044"/>
                  </a:cubicBezTo>
                  <a:cubicBezTo>
                    <a:pt x="12401" y="7953"/>
                    <a:pt x="11916" y="6935"/>
                    <a:pt x="11194" y="6094"/>
                  </a:cubicBezTo>
                  <a:lnTo>
                    <a:pt x="11887" y="5402"/>
                  </a:lnTo>
                  <a:lnTo>
                    <a:pt x="12028" y="5542"/>
                  </a:lnTo>
                  <a:cubicBezTo>
                    <a:pt x="12122" y="5636"/>
                    <a:pt x="12245" y="5683"/>
                    <a:pt x="12368" y="5683"/>
                  </a:cubicBezTo>
                  <a:cubicBezTo>
                    <a:pt x="12491" y="5683"/>
                    <a:pt x="12614" y="5636"/>
                    <a:pt x="12709" y="5542"/>
                  </a:cubicBezTo>
                  <a:cubicBezTo>
                    <a:pt x="12896" y="5355"/>
                    <a:pt x="12896" y="5050"/>
                    <a:pt x="12709" y="4863"/>
                  </a:cubicBezTo>
                  <a:lnTo>
                    <a:pt x="11747" y="3901"/>
                  </a:lnTo>
                  <a:cubicBezTo>
                    <a:pt x="11653" y="3803"/>
                    <a:pt x="11527" y="3754"/>
                    <a:pt x="11401" y="3754"/>
                  </a:cubicBezTo>
                  <a:cubicBezTo>
                    <a:pt x="11277" y="3754"/>
                    <a:pt x="11154" y="3801"/>
                    <a:pt x="11060" y="3895"/>
                  </a:cubicBezTo>
                  <a:cubicBezTo>
                    <a:pt x="10869" y="4085"/>
                    <a:pt x="10872" y="4394"/>
                    <a:pt x="11067" y="4582"/>
                  </a:cubicBezTo>
                  <a:lnTo>
                    <a:pt x="11208" y="4722"/>
                  </a:lnTo>
                  <a:lnTo>
                    <a:pt x="10515" y="5415"/>
                  </a:lnTo>
                  <a:cubicBezTo>
                    <a:pt x="9507" y="4551"/>
                    <a:pt x="8251" y="4031"/>
                    <a:pt x="6928" y="3930"/>
                  </a:cubicBezTo>
                  <a:lnTo>
                    <a:pt x="6928" y="2802"/>
                  </a:lnTo>
                  <a:cubicBezTo>
                    <a:pt x="7590" y="2568"/>
                    <a:pt x="7989" y="1891"/>
                    <a:pt x="7870" y="1199"/>
                  </a:cubicBezTo>
                  <a:cubicBezTo>
                    <a:pt x="7750" y="506"/>
                    <a:pt x="7151" y="1"/>
                    <a:pt x="64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74"/>
            <p:cNvSpPr/>
            <p:nvPr/>
          </p:nvSpPr>
          <p:spPr>
            <a:xfrm>
              <a:off x="3975600" y="2862200"/>
              <a:ext cx="91550" cy="155775"/>
            </a:xfrm>
            <a:custGeom>
              <a:avLst/>
              <a:gdLst/>
              <a:ahLst/>
              <a:cxnLst/>
              <a:rect l="l" t="t" r="r" b="b"/>
              <a:pathLst>
                <a:path w="3662" h="6231" extrusionOk="0">
                  <a:moveTo>
                    <a:pt x="2144" y="2768"/>
                  </a:moveTo>
                  <a:cubicBezTo>
                    <a:pt x="2392" y="2768"/>
                    <a:pt x="2629" y="2961"/>
                    <a:pt x="2629" y="3251"/>
                  </a:cubicBezTo>
                  <a:cubicBezTo>
                    <a:pt x="2629" y="3516"/>
                    <a:pt x="2414" y="3732"/>
                    <a:pt x="2148" y="3732"/>
                  </a:cubicBezTo>
                  <a:cubicBezTo>
                    <a:pt x="1720" y="3732"/>
                    <a:pt x="1505" y="3213"/>
                    <a:pt x="1808" y="2910"/>
                  </a:cubicBezTo>
                  <a:cubicBezTo>
                    <a:pt x="1906" y="2812"/>
                    <a:pt x="2026" y="2768"/>
                    <a:pt x="2144" y="2768"/>
                  </a:cubicBezTo>
                  <a:close/>
                  <a:moveTo>
                    <a:pt x="548" y="1"/>
                  </a:moveTo>
                  <a:cubicBezTo>
                    <a:pt x="467" y="1"/>
                    <a:pt x="384" y="21"/>
                    <a:pt x="308" y="65"/>
                  </a:cubicBezTo>
                  <a:cubicBezTo>
                    <a:pt x="81" y="196"/>
                    <a:pt x="1" y="486"/>
                    <a:pt x="130" y="716"/>
                  </a:cubicBezTo>
                  <a:lnTo>
                    <a:pt x="1052" y="2315"/>
                  </a:lnTo>
                  <a:cubicBezTo>
                    <a:pt x="591" y="2854"/>
                    <a:pt x="591" y="3650"/>
                    <a:pt x="1052" y="4188"/>
                  </a:cubicBezTo>
                  <a:lnTo>
                    <a:pt x="291" y="5509"/>
                  </a:lnTo>
                  <a:cubicBezTo>
                    <a:pt x="157" y="5739"/>
                    <a:pt x="237" y="6034"/>
                    <a:pt x="466" y="6166"/>
                  </a:cubicBezTo>
                  <a:cubicBezTo>
                    <a:pt x="542" y="6209"/>
                    <a:pt x="625" y="6230"/>
                    <a:pt x="706" y="6230"/>
                  </a:cubicBezTo>
                  <a:cubicBezTo>
                    <a:pt x="872" y="6230"/>
                    <a:pt x="1033" y="6144"/>
                    <a:pt x="1123" y="5990"/>
                  </a:cubicBezTo>
                  <a:lnTo>
                    <a:pt x="1886" y="4669"/>
                  </a:lnTo>
                  <a:cubicBezTo>
                    <a:pt x="1975" y="4685"/>
                    <a:pt x="2064" y="4693"/>
                    <a:pt x="2151" y="4693"/>
                  </a:cubicBezTo>
                  <a:cubicBezTo>
                    <a:pt x="2881" y="4693"/>
                    <a:pt x="3515" y="4137"/>
                    <a:pt x="3584" y="3383"/>
                  </a:cubicBezTo>
                  <a:cubicBezTo>
                    <a:pt x="3662" y="2538"/>
                    <a:pt x="2997" y="1809"/>
                    <a:pt x="2149" y="1809"/>
                  </a:cubicBezTo>
                  <a:lnTo>
                    <a:pt x="2148" y="1809"/>
                  </a:lnTo>
                  <a:cubicBezTo>
                    <a:pt x="2060" y="1809"/>
                    <a:pt x="1972" y="1818"/>
                    <a:pt x="1886" y="1834"/>
                  </a:cubicBezTo>
                  <a:lnTo>
                    <a:pt x="961" y="236"/>
                  </a:lnTo>
                  <a:cubicBezTo>
                    <a:pt x="871" y="84"/>
                    <a:pt x="712" y="1"/>
                    <a:pt x="5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4" name="Google Shape;8024;p74"/>
          <p:cNvSpPr/>
          <p:nvPr/>
        </p:nvSpPr>
        <p:spPr>
          <a:xfrm>
            <a:off x="1756821" y="2883702"/>
            <a:ext cx="354871" cy="355411"/>
          </a:xfrm>
          <a:custGeom>
            <a:avLst/>
            <a:gdLst/>
            <a:ahLst/>
            <a:cxnLst/>
            <a:rect l="l" t="t" r="r" b="b"/>
            <a:pathLst>
              <a:path w="16414" h="16439" extrusionOk="0">
                <a:moveTo>
                  <a:pt x="14426" y="4528"/>
                </a:moveTo>
                <a:lnTo>
                  <a:pt x="15451" y="5024"/>
                </a:lnTo>
                <a:lnTo>
                  <a:pt x="15451" y="6986"/>
                </a:lnTo>
                <a:lnTo>
                  <a:pt x="14426" y="7481"/>
                </a:lnTo>
                <a:lnTo>
                  <a:pt x="14426" y="4528"/>
                </a:lnTo>
                <a:close/>
                <a:moveTo>
                  <a:pt x="5131" y="4242"/>
                </a:moveTo>
                <a:lnTo>
                  <a:pt x="5131" y="7767"/>
                </a:lnTo>
                <a:lnTo>
                  <a:pt x="2726" y="7767"/>
                </a:lnTo>
                <a:cubicBezTo>
                  <a:pt x="1752" y="7767"/>
                  <a:pt x="965" y="6978"/>
                  <a:pt x="963" y="6005"/>
                </a:cubicBezTo>
                <a:cubicBezTo>
                  <a:pt x="965" y="5031"/>
                  <a:pt x="1752" y="4243"/>
                  <a:pt x="2726" y="4242"/>
                </a:cubicBezTo>
                <a:close/>
                <a:moveTo>
                  <a:pt x="13464" y="2104"/>
                </a:moveTo>
                <a:lnTo>
                  <a:pt x="13464" y="9907"/>
                </a:lnTo>
                <a:cubicBezTo>
                  <a:pt x="12491" y="9293"/>
                  <a:pt x="11446" y="8804"/>
                  <a:pt x="10353" y="8448"/>
                </a:cubicBezTo>
                <a:cubicBezTo>
                  <a:pt x="8977" y="8000"/>
                  <a:pt x="7539" y="7771"/>
                  <a:pt x="6092" y="7767"/>
                </a:cubicBezTo>
                <a:lnTo>
                  <a:pt x="6092" y="4242"/>
                </a:lnTo>
                <a:cubicBezTo>
                  <a:pt x="8701" y="4236"/>
                  <a:pt x="11255" y="3494"/>
                  <a:pt x="13464" y="2104"/>
                </a:cubicBezTo>
                <a:close/>
                <a:moveTo>
                  <a:pt x="5931" y="10652"/>
                </a:moveTo>
                <a:cubicBezTo>
                  <a:pt x="6020" y="10652"/>
                  <a:pt x="6092" y="10724"/>
                  <a:pt x="6092" y="10813"/>
                </a:cubicBezTo>
                <a:lnTo>
                  <a:pt x="6092" y="11453"/>
                </a:lnTo>
                <a:cubicBezTo>
                  <a:pt x="6092" y="11542"/>
                  <a:pt x="6020" y="11613"/>
                  <a:pt x="5931" y="11614"/>
                </a:cubicBezTo>
                <a:lnTo>
                  <a:pt x="5131" y="11614"/>
                </a:lnTo>
                <a:lnTo>
                  <a:pt x="5131" y="10652"/>
                </a:lnTo>
                <a:close/>
                <a:moveTo>
                  <a:pt x="4169" y="8729"/>
                </a:moveTo>
                <a:lnTo>
                  <a:pt x="4169" y="14979"/>
                </a:lnTo>
                <a:cubicBezTo>
                  <a:pt x="4173" y="15249"/>
                  <a:pt x="3956" y="15470"/>
                  <a:pt x="3687" y="15470"/>
                </a:cubicBezTo>
                <a:cubicBezTo>
                  <a:pt x="3418" y="15470"/>
                  <a:pt x="3201" y="15249"/>
                  <a:pt x="3207" y="14979"/>
                </a:cubicBezTo>
                <a:lnTo>
                  <a:pt x="3207" y="8729"/>
                </a:lnTo>
                <a:close/>
                <a:moveTo>
                  <a:pt x="13944" y="1"/>
                </a:moveTo>
                <a:cubicBezTo>
                  <a:pt x="13675" y="1"/>
                  <a:pt x="13458" y="222"/>
                  <a:pt x="13464" y="492"/>
                </a:cubicBezTo>
                <a:lnTo>
                  <a:pt x="13464" y="950"/>
                </a:lnTo>
                <a:cubicBezTo>
                  <a:pt x="11292" y="2467"/>
                  <a:pt x="8707" y="3280"/>
                  <a:pt x="6059" y="3280"/>
                </a:cubicBezTo>
                <a:lnTo>
                  <a:pt x="2726" y="3280"/>
                </a:lnTo>
                <a:cubicBezTo>
                  <a:pt x="1224" y="3280"/>
                  <a:pt x="1" y="4503"/>
                  <a:pt x="1" y="6005"/>
                </a:cubicBezTo>
                <a:cubicBezTo>
                  <a:pt x="1" y="7344"/>
                  <a:pt x="972" y="8458"/>
                  <a:pt x="2245" y="8687"/>
                </a:cubicBezTo>
                <a:lnTo>
                  <a:pt x="2245" y="14979"/>
                </a:lnTo>
                <a:cubicBezTo>
                  <a:pt x="2236" y="15782"/>
                  <a:pt x="2884" y="16438"/>
                  <a:pt x="3687" y="16438"/>
                </a:cubicBezTo>
                <a:cubicBezTo>
                  <a:pt x="4491" y="16438"/>
                  <a:pt x="5138" y="15782"/>
                  <a:pt x="5130" y="14979"/>
                </a:cubicBezTo>
                <a:lnTo>
                  <a:pt x="5130" y="12575"/>
                </a:lnTo>
                <a:lnTo>
                  <a:pt x="5931" y="12575"/>
                </a:lnTo>
                <a:cubicBezTo>
                  <a:pt x="6550" y="12575"/>
                  <a:pt x="7052" y="12072"/>
                  <a:pt x="7052" y="11453"/>
                </a:cubicBezTo>
                <a:lnTo>
                  <a:pt x="7052" y="10813"/>
                </a:lnTo>
                <a:cubicBezTo>
                  <a:pt x="7052" y="10194"/>
                  <a:pt x="6550" y="9691"/>
                  <a:pt x="5931" y="9691"/>
                </a:cubicBezTo>
                <a:lnTo>
                  <a:pt x="5131" y="9691"/>
                </a:lnTo>
                <a:lnTo>
                  <a:pt x="5131" y="8729"/>
                </a:lnTo>
                <a:lnTo>
                  <a:pt x="6059" y="8729"/>
                </a:lnTo>
                <a:cubicBezTo>
                  <a:pt x="8709" y="8729"/>
                  <a:pt x="11293" y="9543"/>
                  <a:pt x="13464" y="11061"/>
                </a:cubicBezTo>
                <a:lnTo>
                  <a:pt x="13464" y="11517"/>
                </a:lnTo>
                <a:cubicBezTo>
                  <a:pt x="13458" y="11787"/>
                  <a:pt x="13675" y="12008"/>
                  <a:pt x="13944" y="12008"/>
                </a:cubicBezTo>
                <a:cubicBezTo>
                  <a:pt x="14214" y="12008"/>
                  <a:pt x="14430" y="11787"/>
                  <a:pt x="14426" y="11517"/>
                </a:cubicBezTo>
                <a:lnTo>
                  <a:pt x="14426" y="8550"/>
                </a:lnTo>
                <a:lnTo>
                  <a:pt x="16141" y="7720"/>
                </a:lnTo>
                <a:cubicBezTo>
                  <a:pt x="16308" y="7640"/>
                  <a:pt x="16413" y="7471"/>
                  <a:pt x="16413" y="7287"/>
                </a:cubicBezTo>
                <a:lnTo>
                  <a:pt x="16413" y="4722"/>
                </a:lnTo>
                <a:cubicBezTo>
                  <a:pt x="16413" y="4538"/>
                  <a:pt x="16308" y="4369"/>
                  <a:pt x="16141" y="4290"/>
                </a:cubicBezTo>
                <a:lnTo>
                  <a:pt x="14424" y="3460"/>
                </a:lnTo>
                <a:lnTo>
                  <a:pt x="14424" y="492"/>
                </a:lnTo>
                <a:cubicBezTo>
                  <a:pt x="14430" y="222"/>
                  <a:pt x="14214" y="1"/>
                  <a:pt x="139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25" name="Google Shape;8025;p74"/>
          <p:cNvGrpSpPr/>
          <p:nvPr/>
        </p:nvGrpSpPr>
        <p:grpSpPr>
          <a:xfrm>
            <a:off x="2534320" y="2883910"/>
            <a:ext cx="325684" cy="354806"/>
            <a:chOff x="2862325" y="2761300"/>
            <a:chExt cx="376600" cy="410275"/>
          </a:xfrm>
        </p:grpSpPr>
        <p:sp>
          <p:nvSpPr>
            <p:cNvPr id="8026" name="Google Shape;8026;p74"/>
            <p:cNvSpPr/>
            <p:nvPr/>
          </p:nvSpPr>
          <p:spPr>
            <a:xfrm>
              <a:off x="3119650" y="3025475"/>
              <a:ext cx="55075" cy="107875"/>
            </a:xfrm>
            <a:custGeom>
              <a:avLst/>
              <a:gdLst/>
              <a:ahLst/>
              <a:cxnLst/>
              <a:rect l="l" t="t" r="r" b="b"/>
              <a:pathLst>
                <a:path w="2203" h="4315" extrusionOk="0">
                  <a:moveTo>
                    <a:pt x="825" y="938"/>
                  </a:moveTo>
                  <a:lnTo>
                    <a:pt x="825" y="1636"/>
                  </a:lnTo>
                  <a:cubicBezTo>
                    <a:pt x="780" y="1610"/>
                    <a:pt x="736" y="1581"/>
                    <a:pt x="695" y="1549"/>
                  </a:cubicBezTo>
                  <a:cubicBezTo>
                    <a:pt x="620" y="1490"/>
                    <a:pt x="588" y="1368"/>
                    <a:pt x="612" y="1240"/>
                  </a:cubicBezTo>
                  <a:cubicBezTo>
                    <a:pt x="632" y="1131"/>
                    <a:pt x="700" y="1004"/>
                    <a:pt x="825" y="938"/>
                  </a:cubicBezTo>
                  <a:close/>
                  <a:moveTo>
                    <a:pt x="1307" y="2364"/>
                  </a:moveTo>
                  <a:cubicBezTo>
                    <a:pt x="1310" y="2364"/>
                    <a:pt x="1312" y="2366"/>
                    <a:pt x="1315" y="2367"/>
                  </a:cubicBezTo>
                  <a:cubicBezTo>
                    <a:pt x="1685" y="2498"/>
                    <a:pt x="1663" y="2814"/>
                    <a:pt x="1647" y="2908"/>
                  </a:cubicBezTo>
                  <a:cubicBezTo>
                    <a:pt x="1615" y="3102"/>
                    <a:pt x="1487" y="3269"/>
                    <a:pt x="1307" y="3353"/>
                  </a:cubicBezTo>
                  <a:lnTo>
                    <a:pt x="1307" y="2364"/>
                  </a:lnTo>
                  <a:close/>
                  <a:moveTo>
                    <a:pt x="1067" y="1"/>
                  </a:moveTo>
                  <a:cubicBezTo>
                    <a:pt x="937" y="1"/>
                    <a:pt x="830" y="103"/>
                    <a:pt x="825" y="233"/>
                  </a:cubicBezTo>
                  <a:lnTo>
                    <a:pt x="825" y="431"/>
                  </a:lnTo>
                  <a:cubicBezTo>
                    <a:pt x="801" y="437"/>
                    <a:pt x="776" y="444"/>
                    <a:pt x="751" y="452"/>
                  </a:cubicBezTo>
                  <a:cubicBezTo>
                    <a:pt x="437" y="547"/>
                    <a:pt x="203" y="815"/>
                    <a:pt x="139" y="1152"/>
                  </a:cubicBezTo>
                  <a:cubicBezTo>
                    <a:pt x="82" y="1459"/>
                    <a:pt x="181" y="1757"/>
                    <a:pt x="398" y="1928"/>
                  </a:cubicBezTo>
                  <a:cubicBezTo>
                    <a:pt x="508" y="2013"/>
                    <a:pt x="642" y="2092"/>
                    <a:pt x="825" y="2174"/>
                  </a:cubicBezTo>
                  <a:lnTo>
                    <a:pt x="825" y="3395"/>
                  </a:lnTo>
                  <a:cubicBezTo>
                    <a:pt x="678" y="3381"/>
                    <a:pt x="575" y="3338"/>
                    <a:pt x="407" y="3230"/>
                  </a:cubicBezTo>
                  <a:cubicBezTo>
                    <a:pt x="366" y="3203"/>
                    <a:pt x="320" y="3190"/>
                    <a:pt x="275" y="3190"/>
                  </a:cubicBezTo>
                  <a:cubicBezTo>
                    <a:pt x="197" y="3190"/>
                    <a:pt x="121" y="3228"/>
                    <a:pt x="74" y="3299"/>
                  </a:cubicBezTo>
                  <a:cubicBezTo>
                    <a:pt x="1" y="3410"/>
                    <a:pt x="33" y="3559"/>
                    <a:pt x="144" y="3632"/>
                  </a:cubicBezTo>
                  <a:cubicBezTo>
                    <a:pt x="411" y="3805"/>
                    <a:pt x="596" y="3862"/>
                    <a:pt x="825" y="3879"/>
                  </a:cubicBezTo>
                  <a:lnTo>
                    <a:pt x="825" y="4081"/>
                  </a:lnTo>
                  <a:cubicBezTo>
                    <a:pt x="830" y="4211"/>
                    <a:pt x="937" y="4315"/>
                    <a:pt x="1067" y="4315"/>
                  </a:cubicBezTo>
                  <a:cubicBezTo>
                    <a:pt x="1197" y="4315"/>
                    <a:pt x="1303" y="4211"/>
                    <a:pt x="1307" y="4081"/>
                  </a:cubicBezTo>
                  <a:lnTo>
                    <a:pt x="1307" y="3857"/>
                  </a:lnTo>
                  <a:cubicBezTo>
                    <a:pt x="1764" y="3753"/>
                    <a:pt x="2057" y="3367"/>
                    <a:pt x="2122" y="2988"/>
                  </a:cubicBezTo>
                  <a:cubicBezTo>
                    <a:pt x="2202" y="2503"/>
                    <a:pt x="1949" y="2082"/>
                    <a:pt x="1474" y="1913"/>
                  </a:cubicBezTo>
                  <a:cubicBezTo>
                    <a:pt x="1420" y="1894"/>
                    <a:pt x="1363" y="1874"/>
                    <a:pt x="1307" y="1852"/>
                  </a:cubicBezTo>
                  <a:lnTo>
                    <a:pt x="1307" y="894"/>
                  </a:lnTo>
                  <a:cubicBezTo>
                    <a:pt x="1379" y="912"/>
                    <a:pt x="1445" y="947"/>
                    <a:pt x="1501" y="996"/>
                  </a:cubicBezTo>
                  <a:cubicBezTo>
                    <a:pt x="1548" y="1051"/>
                    <a:pt x="1615" y="1078"/>
                    <a:pt x="1681" y="1078"/>
                  </a:cubicBezTo>
                  <a:cubicBezTo>
                    <a:pt x="1737" y="1078"/>
                    <a:pt x="1793" y="1059"/>
                    <a:pt x="1839" y="1018"/>
                  </a:cubicBezTo>
                  <a:cubicBezTo>
                    <a:pt x="1940" y="931"/>
                    <a:pt x="1949" y="780"/>
                    <a:pt x="1862" y="680"/>
                  </a:cubicBezTo>
                  <a:cubicBezTo>
                    <a:pt x="1851" y="667"/>
                    <a:pt x="1662" y="458"/>
                    <a:pt x="1307" y="403"/>
                  </a:cubicBezTo>
                  <a:lnTo>
                    <a:pt x="1307" y="233"/>
                  </a:lnTo>
                  <a:cubicBezTo>
                    <a:pt x="1303" y="103"/>
                    <a:pt x="1197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74"/>
            <p:cNvSpPr/>
            <p:nvPr/>
          </p:nvSpPr>
          <p:spPr>
            <a:xfrm>
              <a:off x="2862325" y="2761300"/>
              <a:ext cx="376600" cy="410275"/>
            </a:xfrm>
            <a:custGeom>
              <a:avLst/>
              <a:gdLst/>
              <a:ahLst/>
              <a:cxnLst/>
              <a:rect l="l" t="t" r="r" b="b"/>
              <a:pathLst>
                <a:path w="15064" h="16411" extrusionOk="0">
                  <a:moveTo>
                    <a:pt x="4968" y="961"/>
                  </a:moveTo>
                  <a:cubicBezTo>
                    <a:pt x="6647" y="961"/>
                    <a:pt x="8012" y="2327"/>
                    <a:pt x="8012" y="4005"/>
                  </a:cubicBezTo>
                  <a:lnTo>
                    <a:pt x="8012" y="5769"/>
                  </a:lnTo>
                  <a:lnTo>
                    <a:pt x="1923" y="5769"/>
                  </a:lnTo>
                  <a:lnTo>
                    <a:pt x="1923" y="4005"/>
                  </a:lnTo>
                  <a:cubicBezTo>
                    <a:pt x="1923" y="2327"/>
                    <a:pt x="3289" y="961"/>
                    <a:pt x="4968" y="961"/>
                  </a:cubicBezTo>
                  <a:close/>
                  <a:moveTo>
                    <a:pt x="8974" y="6731"/>
                  </a:moveTo>
                  <a:lnTo>
                    <a:pt x="8974" y="9932"/>
                  </a:lnTo>
                  <a:cubicBezTo>
                    <a:pt x="7963" y="10802"/>
                    <a:pt x="7500" y="12152"/>
                    <a:pt x="7766" y="13460"/>
                  </a:cubicBezTo>
                  <a:lnTo>
                    <a:pt x="961" y="13461"/>
                  </a:lnTo>
                  <a:lnTo>
                    <a:pt x="961" y="6731"/>
                  </a:lnTo>
                  <a:close/>
                  <a:moveTo>
                    <a:pt x="11379" y="9999"/>
                  </a:moveTo>
                  <a:cubicBezTo>
                    <a:pt x="12880" y="9999"/>
                    <a:pt x="14105" y="11222"/>
                    <a:pt x="14105" y="12725"/>
                  </a:cubicBezTo>
                  <a:cubicBezTo>
                    <a:pt x="14105" y="14226"/>
                    <a:pt x="12882" y="15449"/>
                    <a:pt x="11379" y="15449"/>
                  </a:cubicBezTo>
                  <a:cubicBezTo>
                    <a:pt x="9877" y="15449"/>
                    <a:pt x="8654" y="14226"/>
                    <a:pt x="8654" y="12725"/>
                  </a:cubicBezTo>
                  <a:cubicBezTo>
                    <a:pt x="8654" y="11222"/>
                    <a:pt x="9877" y="9999"/>
                    <a:pt x="11379" y="9999"/>
                  </a:cubicBezTo>
                  <a:close/>
                  <a:moveTo>
                    <a:pt x="4968" y="0"/>
                  </a:moveTo>
                  <a:cubicBezTo>
                    <a:pt x="2759" y="0"/>
                    <a:pt x="961" y="1797"/>
                    <a:pt x="961" y="4005"/>
                  </a:cubicBezTo>
                  <a:lnTo>
                    <a:pt x="961" y="5769"/>
                  </a:lnTo>
                  <a:lnTo>
                    <a:pt x="481" y="5769"/>
                  </a:lnTo>
                  <a:cubicBezTo>
                    <a:pt x="215" y="5769"/>
                    <a:pt x="0" y="5984"/>
                    <a:pt x="0" y="6249"/>
                  </a:cubicBezTo>
                  <a:lnTo>
                    <a:pt x="0" y="13942"/>
                  </a:lnTo>
                  <a:cubicBezTo>
                    <a:pt x="0" y="14208"/>
                    <a:pt x="215" y="14424"/>
                    <a:pt x="481" y="14424"/>
                  </a:cubicBezTo>
                  <a:lnTo>
                    <a:pt x="8108" y="14424"/>
                  </a:lnTo>
                  <a:cubicBezTo>
                    <a:pt x="8723" y="15602"/>
                    <a:pt x="9959" y="16411"/>
                    <a:pt x="11379" y="16411"/>
                  </a:cubicBezTo>
                  <a:cubicBezTo>
                    <a:pt x="13410" y="16411"/>
                    <a:pt x="15064" y="14756"/>
                    <a:pt x="15064" y="12725"/>
                  </a:cubicBezTo>
                  <a:cubicBezTo>
                    <a:pt x="15064" y="10692"/>
                    <a:pt x="13410" y="9039"/>
                    <a:pt x="11379" y="9039"/>
                  </a:cubicBezTo>
                  <a:cubicBezTo>
                    <a:pt x="11376" y="9039"/>
                    <a:pt x="11372" y="9039"/>
                    <a:pt x="11368" y="9039"/>
                  </a:cubicBezTo>
                  <a:cubicBezTo>
                    <a:pt x="10876" y="9039"/>
                    <a:pt x="10389" y="9138"/>
                    <a:pt x="9937" y="9332"/>
                  </a:cubicBezTo>
                  <a:lnTo>
                    <a:pt x="9937" y="6249"/>
                  </a:lnTo>
                  <a:cubicBezTo>
                    <a:pt x="9937" y="5984"/>
                    <a:pt x="9721" y="5769"/>
                    <a:pt x="9455" y="5769"/>
                  </a:cubicBezTo>
                  <a:lnTo>
                    <a:pt x="8974" y="5769"/>
                  </a:lnTo>
                  <a:lnTo>
                    <a:pt x="8974" y="4005"/>
                  </a:lnTo>
                  <a:cubicBezTo>
                    <a:pt x="8974" y="1797"/>
                    <a:pt x="7178" y="0"/>
                    <a:pt x="49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74"/>
            <p:cNvSpPr/>
            <p:nvPr/>
          </p:nvSpPr>
          <p:spPr>
            <a:xfrm>
              <a:off x="2948000" y="2961600"/>
              <a:ext cx="77050" cy="111925"/>
            </a:xfrm>
            <a:custGeom>
              <a:avLst/>
              <a:gdLst/>
              <a:ahLst/>
              <a:cxnLst/>
              <a:rect l="l" t="t" r="r" b="b"/>
              <a:pathLst>
                <a:path w="3082" h="4477" extrusionOk="0">
                  <a:moveTo>
                    <a:pt x="1538" y="961"/>
                  </a:moveTo>
                  <a:cubicBezTo>
                    <a:pt x="1785" y="961"/>
                    <a:pt x="2021" y="1152"/>
                    <a:pt x="2021" y="1443"/>
                  </a:cubicBezTo>
                  <a:cubicBezTo>
                    <a:pt x="2021" y="1708"/>
                    <a:pt x="1806" y="1923"/>
                    <a:pt x="1541" y="1923"/>
                  </a:cubicBezTo>
                  <a:cubicBezTo>
                    <a:pt x="1113" y="1923"/>
                    <a:pt x="898" y="1406"/>
                    <a:pt x="1201" y="1103"/>
                  </a:cubicBezTo>
                  <a:cubicBezTo>
                    <a:pt x="1299" y="1005"/>
                    <a:pt x="1420" y="961"/>
                    <a:pt x="1538" y="961"/>
                  </a:cubicBezTo>
                  <a:close/>
                  <a:moveTo>
                    <a:pt x="1541" y="0"/>
                  </a:moveTo>
                  <a:cubicBezTo>
                    <a:pt x="838" y="0"/>
                    <a:pt x="239" y="507"/>
                    <a:pt x="119" y="1198"/>
                  </a:cubicBezTo>
                  <a:cubicBezTo>
                    <a:pt x="0" y="1891"/>
                    <a:pt x="398" y="2569"/>
                    <a:pt x="1060" y="2803"/>
                  </a:cubicBezTo>
                  <a:lnTo>
                    <a:pt x="1060" y="4007"/>
                  </a:lnTo>
                  <a:cubicBezTo>
                    <a:pt x="1065" y="4268"/>
                    <a:pt x="1279" y="4477"/>
                    <a:pt x="1541" y="4477"/>
                  </a:cubicBezTo>
                  <a:cubicBezTo>
                    <a:pt x="1803" y="4477"/>
                    <a:pt x="2017" y="4268"/>
                    <a:pt x="2021" y="4007"/>
                  </a:cubicBezTo>
                  <a:lnTo>
                    <a:pt x="2021" y="2802"/>
                  </a:lnTo>
                  <a:cubicBezTo>
                    <a:pt x="2684" y="2567"/>
                    <a:pt x="3081" y="1891"/>
                    <a:pt x="2963" y="1198"/>
                  </a:cubicBezTo>
                  <a:cubicBezTo>
                    <a:pt x="2844" y="505"/>
                    <a:pt x="2244" y="0"/>
                    <a:pt x="15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9" name="Google Shape;8029;p74"/>
          <p:cNvSpPr/>
          <p:nvPr/>
        </p:nvSpPr>
        <p:spPr>
          <a:xfrm>
            <a:off x="3272448" y="2891670"/>
            <a:ext cx="356838" cy="339477"/>
          </a:xfrm>
          <a:custGeom>
            <a:avLst/>
            <a:gdLst/>
            <a:ahLst/>
            <a:cxnLst/>
            <a:rect l="l" t="t" r="r" b="b"/>
            <a:pathLst>
              <a:path w="16505" h="15702" extrusionOk="0">
                <a:moveTo>
                  <a:pt x="11430" y="1147"/>
                </a:moveTo>
                <a:lnTo>
                  <a:pt x="15312" y="5031"/>
                </a:lnTo>
                <a:cubicBezTo>
                  <a:pt x="14982" y="5473"/>
                  <a:pt x="14839" y="6028"/>
                  <a:pt x="14917" y="6576"/>
                </a:cubicBezTo>
                <a:lnTo>
                  <a:pt x="14917" y="6574"/>
                </a:lnTo>
                <a:lnTo>
                  <a:pt x="14917" y="6574"/>
                </a:lnTo>
                <a:cubicBezTo>
                  <a:pt x="14965" y="6924"/>
                  <a:pt x="14848" y="7276"/>
                  <a:pt x="14599" y="7526"/>
                </a:cubicBezTo>
                <a:lnTo>
                  <a:pt x="11652" y="4580"/>
                </a:lnTo>
                <a:cubicBezTo>
                  <a:pt x="11884" y="4523"/>
                  <a:pt x="12108" y="4439"/>
                  <a:pt x="12320" y="4329"/>
                </a:cubicBezTo>
                <a:cubicBezTo>
                  <a:pt x="12557" y="4211"/>
                  <a:pt x="12654" y="3922"/>
                  <a:pt x="12535" y="3683"/>
                </a:cubicBezTo>
                <a:cubicBezTo>
                  <a:pt x="12451" y="3515"/>
                  <a:pt x="12282" y="3418"/>
                  <a:pt x="12106" y="3418"/>
                </a:cubicBezTo>
                <a:cubicBezTo>
                  <a:pt x="12033" y="3418"/>
                  <a:pt x="11959" y="3435"/>
                  <a:pt x="11889" y="3470"/>
                </a:cubicBezTo>
                <a:cubicBezTo>
                  <a:pt x="11622" y="3604"/>
                  <a:pt x="11400" y="3674"/>
                  <a:pt x="11193" y="3674"/>
                </a:cubicBezTo>
                <a:cubicBezTo>
                  <a:pt x="10861" y="3674"/>
                  <a:pt x="10567" y="3493"/>
                  <a:pt x="10179" y="3105"/>
                </a:cubicBezTo>
                <a:cubicBezTo>
                  <a:pt x="10085" y="3011"/>
                  <a:pt x="9962" y="2964"/>
                  <a:pt x="9839" y="2964"/>
                </a:cubicBezTo>
                <a:cubicBezTo>
                  <a:pt x="9716" y="2964"/>
                  <a:pt x="9593" y="3011"/>
                  <a:pt x="9499" y="3105"/>
                </a:cubicBezTo>
                <a:lnTo>
                  <a:pt x="7574" y="5034"/>
                </a:lnTo>
                <a:cubicBezTo>
                  <a:pt x="7448" y="5159"/>
                  <a:pt x="7284" y="5221"/>
                  <a:pt x="7120" y="5221"/>
                </a:cubicBezTo>
                <a:cubicBezTo>
                  <a:pt x="6956" y="5221"/>
                  <a:pt x="6792" y="5159"/>
                  <a:pt x="6667" y="5034"/>
                </a:cubicBezTo>
                <a:cubicBezTo>
                  <a:pt x="6417" y="4783"/>
                  <a:pt x="6417" y="4378"/>
                  <a:pt x="6667" y="4127"/>
                </a:cubicBezTo>
                <a:lnTo>
                  <a:pt x="8933" y="1860"/>
                </a:lnTo>
                <a:cubicBezTo>
                  <a:pt x="9145" y="1649"/>
                  <a:pt x="9430" y="1533"/>
                  <a:pt x="9726" y="1533"/>
                </a:cubicBezTo>
                <a:cubicBezTo>
                  <a:pt x="9779" y="1533"/>
                  <a:pt x="9832" y="1536"/>
                  <a:pt x="9885" y="1544"/>
                </a:cubicBezTo>
                <a:cubicBezTo>
                  <a:pt x="9981" y="1557"/>
                  <a:pt x="10078" y="1564"/>
                  <a:pt x="10175" y="1564"/>
                </a:cubicBezTo>
                <a:cubicBezTo>
                  <a:pt x="10625" y="1564"/>
                  <a:pt x="11065" y="1419"/>
                  <a:pt x="11430" y="1147"/>
                </a:cubicBezTo>
                <a:close/>
                <a:moveTo>
                  <a:pt x="3947" y="7113"/>
                </a:moveTo>
                <a:cubicBezTo>
                  <a:pt x="4111" y="7113"/>
                  <a:pt x="4275" y="7175"/>
                  <a:pt x="4400" y="7301"/>
                </a:cubicBezTo>
                <a:cubicBezTo>
                  <a:pt x="4651" y="7550"/>
                  <a:pt x="4651" y="7957"/>
                  <a:pt x="4400" y="8207"/>
                </a:cubicBezTo>
                <a:lnTo>
                  <a:pt x="2814" y="9793"/>
                </a:lnTo>
                <a:cubicBezTo>
                  <a:pt x="2689" y="9918"/>
                  <a:pt x="2525" y="9981"/>
                  <a:pt x="2361" y="9981"/>
                </a:cubicBezTo>
                <a:cubicBezTo>
                  <a:pt x="2197" y="9981"/>
                  <a:pt x="2033" y="9918"/>
                  <a:pt x="1908" y="9793"/>
                </a:cubicBezTo>
                <a:cubicBezTo>
                  <a:pt x="1657" y="9543"/>
                  <a:pt x="1657" y="9137"/>
                  <a:pt x="1908" y="8887"/>
                </a:cubicBezTo>
                <a:lnTo>
                  <a:pt x="3494" y="7301"/>
                </a:lnTo>
                <a:cubicBezTo>
                  <a:pt x="3619" y="7175"/>
                  <a:pt x="3783" y="7113"/>
                  <a:pt x="3947" y="7113"/>
                </a:cubicBezTo>
                <a:close/>
                <a:moveTo>
                  <a:pt x="5988" y="8246"/>
                </a:moveTo>
                <a:cubicBezTo>
                  <a:pt x="6151" y="8246"/>
                  <a:pt x="6315" y="8308"/>
                  <a:pt x="6440" y="8433"/>
                </a:cubicBezTo>
                <a:cubicBezTo>
                  <a:pt x="6691" y="8683"/>
                  <a:pt x="6691" y="9090"/>
                  <a:pt x="6440" y="9341"/>
                </a:cubicBezTo>
                <a:lnTo>
                  <a:pt x="4400" y="11379"/>
                </a:lnTo>
                <a:cubicBezTo>
                  <a:pt x="4278" y="11502"/>
                  <a:pt x="4114" y="11567"/>
                  <a:pt x="3947" y="11567"/>
                </a:cubicBezTo>
                <a:cubicBezTo>
                  <a:pt x="3864" y="11567"/>
                  <a:pt x="3781" y="11551"/>
                  <a:pt x="3702" y="11518"/>
                </a:cubicBezTo>
                <a:cubicBezTo>
                  <a:pt x="3461" y="11420"/>
                  <a:pt x="3305" y="11186"/>
                  <a:pt x="3306" y="10927"/>
                </a:cubicBezTo>
                <a:cubicBezTo>
                  <a:pt x="3305" y="10757"/>
                  <a:pt x="3374" y="10593"/>
                  <a:pt x="3494" y="10473"/>
                </a:cubicBezTo>
                <a:lnTo>
                  <a:pt x="5534" y="8434"/>
                </a:lnTo>
                <a:cubicBezTo>
                  <a:pt x="5659" y="8309"/>
                  <a:pt x="5823" y="8246"/>
                  <a:pt x="5988" y="8246"/>
                </a:cubicBezTo>
                <a:close/>
                <a:moveTo>
                  <a:pt x="5077" y="1147"/>
                </a:moveTo>
                <a:cubicBezTo>
                  <a:pt x="5440" y="1419"/>
                  <a:pt x="5879" y="1563"/>
                  <a:pt x="6328" y="1563"/>
                </a:cubicBezTo>
                <a:cubicBezTo>
                  <a:pt x="6426" y="1563"/>
                  <a:pt x="6524" y="1556"/>
                  <a:pt x="6622" y="1542"/>
                </a:cubicBezTo>
                <a:cubicBezTo>
                  <a:pt x="6673" y="1535"/>
                  <a:pt x="6725" y="1532"/>
                  <a:pt x="6777" y="1532"/>
                </a:cubicBezTo>
                <a:cubicBezTo>
                  <a:pt x="7073" y="1532"/>
                  <a:pt x="7360" y="1648"/>
                  <a:pt x="7574" y="1860"/>
                </a:cubicBezTo>
                <a:lnTo>
                  <a:pt x="5986" y="3446"/>
                </a:lnTo>
                <a:cubicBezTo>
                  <a:pt x="5361" y="4073"/>
                  <a:pt x="5361" y="5088"/>
                  <a:pt x="5986" y="5713"/>
                </a:cubicBezTo>
                <a:cubicBezTo>
                  <a:pt x="6300" y="6026"/>
                  <a:pt x="6710" y="6182"/>
                  <a:pt x="7120" y="6182"/>
                </a:cubicBezTo>
                <a:cubicBezTo>
                  <a:pt x="7530" y="6182"/>
                  <a:pt x="7940" y="6026"/>
                  <a:pt x="8253" y="5713"/>
                </a:cubicBezTo>
                <a:lnTo>
                  <a:pt x="9839" y="4127"/>
                </a:lnTo>
                <a:lnTo>
                  <a:pt x="14259" y="8545"/>
                </a:lnTo>
                <a:lnTo>
                  <a:pt x="14599" y="8885"/>
                </a:lnTo>
                <a:cubicBezTo>
                  <a:pt x="14848" y="9136"/>
                  <a:pt x="14848" y="9541"/>
                  <a:pt x="14599" y="9792"/>
                </a:cubicBezTo>
                <a:lnTo>
                  <a:pt x="14599" y="9793"/>
                </a:lnTo>
                <a:cubicBezTo>
                  <a:pt x="14474" y="9918"/>
                  <a:pt x="14310" y="9981"/>
                  <a:pt x="14145" y="9981"/>
                </a:cubicBezTo>
                <a:cubicBezTo>
                  <a:pt x="13981" y="9981"/>
                  <a:pt x="13817" y="9918"/>
                  <a:pt x="13692" y="9793"/>
                </a:cubicBezTo>
                <a:lnTo>
                  <a:pt x="12219" y="8320"/>
                </a:lnTo>
                <a:cubicBezTo>
                  <a:pt x="12125" y="8225"/>
                  <a:pt x="12002" y="8178"/>
                  <a:pt x="11879" y="8178"/>
                </a:cubicBezTo>
                <a:cubicBezTo>
                  <a:pt x="11756" y="8178"/>
                  <a:pt x="11633" y="8225"/>
                  <a:pt x="11539" y="8320"/>
                </a:cubicBezTo>
                <a:cubicBezTo>
                  <a:pt x="11352" y="8507"/>
                  <a:pt x="11352" y="8812"/>
                  <a:pt x="11539" y="8999"/>
                </a:cubicBezTo>
                <a:lnTo>
                  <a:pt x="13013" y="10473"/>
                </a:lnTo>
                <a:cubicBezTo>
                  <a:pt x="13263" y="10723"/>
                  <a:pt x="13263" y="11129"/>
                  <a:pt x="13013" y="11379"/>
                </a:cubicBezTo>
                <a:cubicBezTo>
                  <a:pt x="12888" y="11504"/>
                  <a:pt x="12723" y="11567"/>
                  <a:pt x="12559" y="11567"/>
                </a:cubicBezTo>
                <a:cubicBezTo>
                  <a:pt x="12395" y="11567"/>
                  <a:pt x="12231" y="11504"/>
                  <a:pt x="12106" y="11379"/>
                </a:cubicBezTo>
                <a:lnTo>
                  <a:pt x="10633" y="9906"/>
                </a:lnTo>
                <a:cubicBezTo>
                  <a:pt x="10539" y="9816"/>
                  <a:pt x="10419" y="9771"/>
                  <a:pt x="10299" y="9771"/>
                </a:cubicBezTo>
                <a:cubicBezTo>
                  <a:pt x="10176" y="9771"/>
                  <a:pt x="10053" y="9818"/>
                  <a:pt x="9959" y="9912"/>
                </a:cubicBezTo>
                <a:cubicBezTo>
                  <a:pt x="9773" y="10096"/>
                  <a:pt x="9770" y="10396"/>
                  <a:pt x="9953" y="10585"/>
                </a:cubicBezTo>
                <a:lnTo>
                  <a:pt x="11427" y="12059"/>
                </a:lnTo>
                <a:cubicBezTo>
                  <a:pt x="11676" y="12309"/>
                  <a:pt x="11677" y="12715"/>
                  <a:pt x="11427" y="12965"/>
                </a:cubicBezTo>
                <a:cubicBezTo>
                  <a:pt x="11301" y="13090"/>
                  <a:pt x="11137" y="13153"/>
                  <a:pt x="10973" y="13153"/>
                </a:cubicBezTo>
                <a:cubicBezTo>
                  <a:pt x="10809" y="13153"/>
                  <a:pt x="10645" y="13090"/>
                  <a:pt x="10520" y="12965"/>
                </a:cubicBezTo>
                <a:lnTo>
                  <a:pt x="9047" y="11493"/>
                </a:lnTo>
                <a:cubicBezTo>
                  <a:pt x="8954" y="11401"/>
                  <a:pt x="8831" y="11352"/>
                  <a:pt x="8707" y="11352"/>
                </a:cubicBezTo>
                <a:cubicBezTo>
                  <a:pt x="8628" y="11352"/>
                  <a:pt x="8548" y="11372"/>
                  <a:pt x="8474" y="11413"/>
                </a:cubicBezTo>
                <a:cubicBezTo>
                  <a:pt x="8602" y="10637"/>
                  <a:pt x="8149" y="9884"/>
                  <a:pt x="7404" y="9633"/>
                </a:cubicBezTo>
                <a:cubicBezTo>
                  <a:pt x="7707" y="9058"/>
                  <a:pt x="7632" y="8356"/>
                  <a:pt x="7215" y="7857"/>
                </a:cubicBezTo>
                <a:cubicBezTo>
                  <a:pt x="6904" y="7488"/>
                  <a:pt x="6451" y="7283"/>
                  <a:pt x="5985" y="7283"/>
                </a:cubicBezTo>
                <a:cubicBezTo>
                  <a:pt x="5823" y="7283"/>
                  <a:pt x="5660" y="7308"/>
                  <a:pt x="5500" y="7359"/>
                </a:cubicBezTo>
                <a:cubicBezTo>
                  <a:pt x="5358" y="6800"/>
                  <a:pt x="4927" y="6360"/>
                  <a:pt x="4371" y="6208"/>
                </a:cubicBezTo>
                <a:cubicBezTo>
                  <a:pt x="4231" y="6169"/>
                  <a:pt x="4088" y="6150"/>
                  <a:pt x="3946" y="6150"/>
                </a:cubicBezTo>
                <a:cubicBezTo>
                  <a:pt x="3527" y="6150"/>
                  <a:pt x="3118" y="6315"/>
                  <a:pt x="2814" y="6620"/>
                </a:cubicBezTo>
                <a:lnTo>
                  <a:pt x="1908" y="7526"/>
                </a:lnTo>
                <a:cubicBezTo>
                  <a:pt x="1659" y="7276"/>
                  <a:pt x="1540" y="6924"/>
                  <a:pt x="1590" y="6574"/>
                </a:cubicBezTo>
                <a:cubicBezTo>
                  <a:pt x="1666" y="6028"/>
                  <a:pt x="1524" y="5471"/>
                  <a:pt x="1193" y="5029"/>
                </a:cubicBezTo>
                <a:lnTo>
                  <a:pt x="5077" y="1147"/>
                </a:lnTo>
                <a:close/>
                <a:moveTo>
                  <a:pt x="6893" y="10512"/>
                </a:moveTo>
                <a:cubicBezTo>
                  <a:pt x="7057" y="10512"/>
                  <a:pt x="7221" y="10574"/>
                  <a:pt x="7347" y="10700"/>
                </a:cubicBezTo>
                <a:cubicBezTo>
                  <a:pt x="7597" y="10950"/>
                  <a:pt x="7597" y="11356"/>
                  <a:pt x="7347" y="11606"/>
                </a:cubicBezTo>
                <a:lnTo>
                  <a:pt x="5986" y="12967"/>
                </a:lnTo>
                <a:cubicBezTo>
                  <a:pt x="5861" y="13092"/>
                  <a:pt x="5697" y="13154"/>
                  <a:pt x="5533" y="13154"/>
                </a:cubicBezTo>
                <a:cubicBezTo>
                  <a:pt x="5369" y="13154"/>
                  <a:pt x="5205" y="13092"/>
                  <a:pt x="5080" y="12967"/>
                </a:cubicBezTo>
                <a:cubicBezTo>
                  <a:pt x="4829" y="12716"/>
                  <a:pt x="4829" y="12311"/>
                  <a:pt x="5080" y="12060"/>
                </a:cubicBezTo>
                <a:lnTo>
                  <a:pt x="6440" y="10700"/>
                </a:lnTo>
                <a:cubicBezTo>
                  <a:pt x="6565" y="10574"/>
                  <a:pt x="6729" y="10512"/>
                  <a:pt x="6893" y="10512"/>
                </a:cubicBezTo>
                <a:close/>
                <a:moveTo>
                  <a:pt x="7801" y="12779"/>
                </a:moveTo>
                <a:cubicBezTo>
                  <a:pt x="7964" y="12779"/>
                  <a:pt x="8128" y="12841"/>
                  <a:pt x="8253" y="12965"/>
                </a:cubicBezTo>
                <a:cubicBezTo>
                  <a:pt x="8504" y="13216"/>
                  <a:pt x="8504" y="13623"/>
                  <a:pt x="8253" y="13873"/>
                </a:cubicBezTo>
                <a:lnTo>
                  <a:pt x="7913" y="14213"/>
                </a:lnTo>
                <a:lnTo>
                  <a:pt x="7574" y="14553"/>
                </a:lnTo>
                <a:cubicBezTo>
                  <a:pt x="7448" y="14677"/>
                  <a:pt x="7284" y="14739"/>
                  <a:pt x="7120" y="14739"/>
                </a:cubicBezTo>
                <a:cubicBezTo>
                  <a:pt x="6956" y="14739"/>
                  <a:pt x="6792" y="14677"/>
                  <a:pt x="6667" y="14553"/>
                </a:cubicBezTo>
                <a:cubicBezTo>
                  <a:pt x="6417" y="14302"/>
                  <a:pt x="6417" y="13897"/>
                  <a:pt x="6667" y="13646"/>
                </a:cubicBezTo>
                <a:lnTo>
                  <a:pt x="7347" y="12967"/>
                </a:lnTo>
                <a:cubicBezTo>
                  <a:pt x="7472" y="12841"/>
                  <a:pt x="7636" y="12779"/>
                  <a:pt x="7801" y="12779"/>
                </a:cubicBezTo>
                <a:close/>
                <a:moveTo>
                  <a:pt x="9387" y="13192"/>
                </a:moveTo>
                <a:lnTo>
                  <a:pt x="9839" y="13646"/>
                </a:lnTo>
                <a:cubicBezTo>
                  <a:pt x="10090" y="13897"/>
                  <a:pt x="10090" y="14302"/>
                  <a:pt x="9839" y="14553"/>
                </a:cubicBezTo>
                <a:cubicBezTo>
                  <a:pt x="9714" y="14678"/>
                  <a:pt x="9550" y="14740"/>
                  <a:pt x="9386" y="14740"/>
                </a:cubicBezTo>
                <a:cubicBezTo>
                  <a:pt x="9222" y="14740"/>
                  <a:pt x="9058" y="14678"/>
                  <a:pt x="8933" y="14553"/>
                </a:cubicBezTo>
                <a:cubicBezTo>
                  <a:pt x="9234" y="14252"/>
                  <a:pt x="9404" y="13844"/>
                  <a:pt x="9403" y="13419"/>
                </a:cubicBezTo>
                <a:cubicBezTo>
                  <a:pt x="9403" y="13343"/>
                  <a:pt x="9397" y="13268"/>
                  <a:pt x="9387" y="13192"/>
                </a:cubicBezTo>
                <a:close/>
                <a:moveTo>
                  <a:pt x="5061" y="1"/>
                </a:moveTo>
                <a:cubicBezTo>
                  <a:pt x="4938" y="1"/>
                  <a:pt x="4815" y="48"/>
                  <a:pt x="4721" y="142"/>
                </a:cubicBezTo>
                <a:lnTo>
                  <a:pt x="188" y="4675"/>
                </a:lnTo>
                <a:cubicBezTo>
                  <a:pt x="1" y="4862"/>
                  <a:pt x="1" y="5167"/>
                  <a:pt x="188" y="5354"/>
                </a:cubicBezTo>
                <a:lnTo>
                  <a:pt x="320" y="5486"/>
                </a:lnTo>
                <a:cubicBezTo>
                  <a:pt x="569" y="5737"/>
                  <a:pt x="686" y="6089"/>
                  <a:pt x="638" y="6438"/>
                </a:cubicBezTo>
                <a:cubicBezTo>
                  <a:pt x="547" y="7087"/>
                  <a:pt x="765" y="7741"/>
                  <a:pt x="1227" y="8206"/>
                </a:cubicBezTo>
                <a:cubicBezTo>
                  <a:pt x="771" y="8663"/>
                  <a:pt x="632" y="9348"/>
                  <a:pt x="877" y="9945"/>
                </a:cubicBezTo>
                <a:cubicBezTo>
                  <a:pt x="1120" y="10543"/>
                  <a:pt x="1698" y="10935"/>
                  <a:pt x="2344" y="10941"/>
                </a:cubicBezTo>
                <a:cubicBezTo>
                  <a:pt x="2351" y="11814"/>
                  <a:pt x="3059" y="12520"/>
                  <a:pt x="3932" y="12529"/>
                </a:cubicBezTo>
                <a:cubicBezTo>
                  <a:pt x="3939" y="13402"/>
                  <a:pt x="4645" y="14107"/>
                  <a:pt x="5518" y="14115"/>
                </a:cubicBezTo>
                <a:cubicBezTo>
                  <a:pt x="5525" y="14759"/>
                  <a:pt x="5917" y="15338"/>
                  <a:pt x="6515" y="15581"/>
                </a:cubicBezTo>
                <a:cubicBezTo>
                  <a:pt x="6711" y="15661"/>
                  <a:pt x="6917" y="15700"/>
                  <a:pt x="7121" y="15700"/>
                </a:cubicBezTo>
                <a:cubicBezTo>
                  <a:pt x="7537" y="15700"/>
                  <a:pt x="7946" y="15538"/>
                  <a:pt x="8252" y="15232"/>
                </a:cubicBezTo>
                <a:cubicBezTo>
                  <a:pt x="8559" y="15538"/>
                  <a:pt x="8969" y="15701"/>
                  <a:pt x="9386" y="15701"/>
                </a:cubicBezTo>
                <a:cubicBezTo>
                  <a:pt x="9590" y="15701"/>
                  <a:pt x="9795" y="15662"/>
                  <a:pt x="9992" y="15582"/>
                </a:cubicBezTo>
                <a:cubicBezTo>
                  <a:pt x="10589" y="15338"/>
                  <a:pt x="10982" y="14759"/>
                  <a:pt x="10987" y="14113"/>
                </a:cubicBezTo>
                <a:cubicBezTo>
                  <a:pt x="11860" y="14106"/>
                  <a:pt x="12566" y="13400"/>
                  <a:pt x="12573" y="12527"/>
                </a:cubicBezTo>
                <a:cubicBezTo>
                  <a:pt x="13448" y="12520"/>
                  <a:pt x="14154" y="11814"/>
                  <a:pt x="14161" y="10940"/>
                </a:cubicBezTo>
                <a:cubicBezTo>
                  <a:pt x="14807" y="10934"/>
                  <a:pt x="15385" y="10541"/>
                  <a:pt x="15628" y="9944"/>
                </a:cubicBezTo>
                <a:cubicBezTo>
                  <a:pt x="15873" y="9346"/>
                  <a:pt x="15734" y="8661"/>
                  <a:pt x="15278" y="8206"/>
                </a:cubicBezTo>
                <a:cubicBezTo>
                  <a:pt x="15740" y="7741"/>
                  <a:pt x="15958" y="7087"/>
                  <a:pt x="15867" y="6438"/>
                </a:cubicBezTo>
                <a:cubicBezTo>
                  <a:pt x="15817" y="6088"/>
                  <a:pt x="15936" y="5737"/>
                  <a:pt x="16185" y="5486"/>
                </a:cubicBezTo>
                <a:lnTo>
                  <a:pt x="16317" y="5354"/>
                </a:lnTo>
                <a:cubicBezTo>
                  <a:pt x="16504" y="5166"/>
                  <a:pt x="16504" y="4861"/>
                  <a:pt x="16317" y="4674"/>
                </a:cubicBezTo>
                <a:lnTo>
                  <a:pt x="16317" y="4674"/>
                </a:lnTo>
                <a:lnTo>
                  <a:pt x="16318" y="4675"/>
                </a:lnTo>
                <a:lnTo>
                  <a:pt x="16317" y="4673"/>
                </a:lnTo>
                <a:lnTo>
                  <a:pt x="16317" y="4673"/>
                </a:lnTo>
                <a:cubicBezTo>
                  <a:pt x="16317" y="4674"/>
                  <a:pt x="16317" y="4674"/>
                  <a:pt x="16317" y="4674"/>
                </a:cubicBezTo>
                <a:lnTo>
                  <a:pt x="16317" y="4674"/>
                </a:lnTo>
                <a:lnTo>
                  <a:pt x="11784" y="142"/>
                </a:lnTo>
                <a:cubicBezTo>
                  <a:pt x="11690" y="48"/>
                  <a:pt x="11567" y="1"/>
                  <a:pt x="11444" y="1"/>
                </a:cubicBezTo>
                <a:cubicBezTo>
                  <a:pt x="11321" y="1"/>
                  <a:pt x="11198" y="48"/>
                  <a:pt x="11105" y="142"/>
                </a:cubicBezTo>
                <a:lnTo>
                  <a:pt x="10973" y="274"/>
                </a:lnTo>
                <a:cubicBezTo>
                  <a:pt x="10760" y="485"/>
                  <a:pt x="10475" y="602"/>
                  <a:pt x="10180" y="602"/>
                </a:cubicBezTo>
                <a:cubicBezTo>
                  <a:pt x="10127" y="602"/>
                  <a:pt x="10074" y="598"/>
                  <a:pt x="10021" y="590"/>
                </a:cubicBezTo>
                <a:cubicBezTo>
                  <a:pt x="9924" y="577"/>
                  <a:pt x="9827" y="570"/>
                  <a:pt x="9731" y="570"/>
                </a:cubicBezTo>
                <a:cubicBezTo>
                  <a:pt x="9181" y="570"/>
                  <a:pt x="8648" y="787"/>
                  <a:pt x="8253" y="1181"/>
                </a:cubicBezTo>
                <a:cubicBezTo>
                  <a:pt x="7858" y="787"/>
                  <a:pt x="7325" y="570"/>
                  <a:pt x="6776" y="570"/>
                </a:cubicBezTo>
                <a:cubicBezTo>
                  <a:pt x="6679" y="570"/>
                  <a:pt x="6582" y="577"/>
                  <a:pt x="6486" y="590"/>
                </a:cubicBezTo>
                <a:cubicBezTo>
                  <a:pt x="6433" y="598"/>
                  <a:pt x="6379" y="602"/>
                  <a:pt x="6327" y="602"/>
                </a:cubicBezTo>
                <a:cubicBezTo>
                  <a:pt x="6031" y="602"/>
                  <a:pt x="5746" y="485"/>
                  <a:pt x="5534" y="274"/>
                </a:cubicBezTo>
                <a:lnTo>
                  <a:pt x="5402" y="142"/>
                </a:lnTo>
                <a:cubicBezTo>
                  <a:pt x="5307" y="48"/>
                  <a:pt x="5184" y="1"/>
                  <a:pt x="50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30" name="Google Shape;8030;p74"/>
          <p:cNvGrpSpPr/>
          <p:nvPr/>
        </p:nvGrpSpPr>
        <p:grpSpPr>
          <a:xfrm>
            <a:off x="4025230" y="2883888"/>
            <a:ext cx="361011" cy="354849"/>
            <a:chOff x="1790575" y="2776750"/>
            <a:chExt cx="417450" cy="410325"/>
          </a:xfrm>
        </p:grpSpPr>
        <p:sp>
          <p:nvSpPr>
            <p:cNvPr id="8031" name="Google Shape;8031;p74"/>
            <p:cNvSpPr/>
            <p:nvPr/>
          </p:nvSpPr>
          <p:spPr>
            <a:xfrm>
              <a:off x="2036150" y="2858450"/>
              <a:ext cx="171875" cy="328625"/>
            </a:xfrm>
            <a:custGeom>
              <a:avLst/>
              <a:gdLst/>
              <a:ahLst/>
              <a:cxnLst/>
              <a:rect l="l" t="t" r="r" b="b"/>
              <a:pathLst>
                <a:path w="6875" h="13145" extrusionOk="0">
                  <a:moveTo>
                    <a:pt x="4968" y="964"/>
                  </a:moveTo>
                  <a:cubicBezTo>
                    <a:pt x="5177" y="964"/>
                    <a:pt x="5383" y="1046"/>
                    <a:pt x="5536" y="1199"/>
                  </a:cubicBezTo>
                  <a:cubicBezTo>
                    <a:pt x="5766" y="1429"/>
                    <a:pt x="5833" y="1773"/>
                    <a:pt x="5710" y="2072"/>
                  </a:cubicBezTo>
                  <a:cubicBezTo>
                    <a:pt x="5585" y="2372"/>
                    <a:pt x="5293" y="2566"/>
                    <a:pt x="4969" y="2566"/>
                  </a:cubicBezTo>
                  <a:cubicBezTo>
                    <a:pt x="4527" y="2566"/>
                    <a:pt x="4168" y="2208"/>
                    <a:pt x="4168" y="1765"/>
                  </a:cubicBezTo>
                  <a:cubicBezTo>
                    <a:pt x="4168" y="1442"/>
                    <a:pt x="4363" y="1149"/>
                    <a:pt x="4663" y="1024"/>
                  </a:cubicBezTo>
                  <a:cubicBezTo>
                    <a:pt x="4761" y="984"/>
                    <a:pt x="4865" y="964"/>
                    <a:pt x="4968" y="964"/>
                  </a:cubicBezTo>
                  <a:close/>
                  <a:moveTo>
                    <a:pt x="4969" y="3515"/>
                  </a:moveTo>
                  <a:cubicBezTo>
                    <a:pt x="5417" y="3515"/>
                    <a:pt x="5777" y="3882"/>
                    <a:pt x="5770" y="4330"/>
                  </a:cubicBezTo>
                  <a:lnTo>
                    <a:pt x="5770" y="8175"/>
                  </a:lnTo>
                  <a:cubicBezTo>
                    <a:pt x="5770" y="8618"/>
                    <a:pt x="5411" y="8976"/>
                    <a:pt x="4969" y="8976"/>
                  </a:cubicBezTo>
                  <a:lnTo>
                    <a:pt x="2405" y="8976"/>
                  </a:lnTo>
                  <a:cubicBezTo>
                    <a:pt x="2140" y="8976"/>
                    <a:pt x="1924" y="9192"/>
                    <a:pt x="1924" y="9458"/>
                  </a:cubicBezTo>
                  <a:lnTo>
                    <a:pt x="1924" y="11702"/>
                  </a:lnTo>
                  <a:cubicBezTo>
                    <a:pt x="1924" y="11967"/>
                    <a:pt x="1709" y="12182"/>
                    <a:pt x="1444" y="12182"/>
                  </a:cubicBezTo>
                  <a:cubicBezTo>
                    <a:pt x="1177" y="12182"/>
                    <a:pt x="962" y="11967"/>
                    <a:pt x="962" y="11702"/>
                  </a:cubicBezTo>
                  <a:lnTo>
                    <a:pt x="962" y="8817"/>
                  </a:lnTo>
                  <a:cubicBezTo>
                    <a:pt x="964" y="8375"/>
                    <a:pt x="1321" y="8016"/>
                    <a:pt x="1763" y="8016"/>
                  </a:cubicBezTo>
                  <a:lnTo>
                    <a:pt x="3688" y="8016"/>
                  </a:lnTo>
                  <a:cubicBezTo>
                    <a:pt x="3953" y="8016"/>
                    <a:pt x="4168" y="7800"/>
                    <a:pt x="4168" y="7534"/>
                  </a:cubicBezTo>
                  <a:lnTo>
                    <a:pt x="4168" y="4330"/>
                  </a:lnTo>
                  <a:cubicBezTo>
                    <a:pt x="4161" y="3882"/>
                    <a:pt x="4522" y="3515"/>
                    <a:pt x="4969" y="3515"/>
                  </a:cubicBezTo>
                  <a:close/>
                  <a:moveTo>
                    <a:pt x="5770" y="9939"/>
                  </a:moveTo>
                  <a:lnTo>
                    <a:pt x="5770" y="12182"/>
                  </a:lnTo>
                  <a:lnTo>
                    <a:pt x="2885" y="12182"/>
                  </a:lnTo>
                  <a:lnTo>
                    <a:pt x="2885" y="9939"/>
                  </a:lnTo>
                  <a:close/>
                  <a:moveTo>
                    <a:pt x="4969" y="1"/>
                  </a:moveTo>
                  <a:cubicBezTo>
                    <a:pt x="4246" y="1"/>
                    <a:pt x="3597" y="442"/>
                    <a:pt x="3330" y="1114"/>
                  </a:cubicBezTo>
                  <a:cubicBezTo>
                    <a:pt x="3064" y="1786"/>
                    <a:pt x="3234" y="2552"/>
                    <a:pt x="3761" y="3047"/>
                  </a:cubicBezTo>
                  <a:cubicBezTo>
                    <a:pt x="3406" y="3379"/>
                    <a:pt x="3206" y="3844"/>
                    <a:pt x="3206" y="4328"/>
                  </a:cubicBezTo>
                  <a:lnTo>
                    <a:pt x="3206" y="7052"/>
                  </a:lnTo>
                  <a:lnTo>
                    <a:pt x="1763" y="7052"/>
                  </a:lnTo>
                  <a:cubicBezTo>
                    <a:pt x="791" y="7054"/>
                    <a:pt x="1" y="7843"/>
                    <a:pt x="0" y="8815"/>
                  </a:cubicBezTo>
                  <a:lnTo>
                    <a:pt x="0" y="11702"/>
                  </a:lnTo>
                  <a:cubicBezTo>
                    <a:pt x="0" y="12197"/>
                    <a:pt x="255" y="12658"/>
                    <a:pt x="674" y="12922"/>
                  </a:cubicBezTo>
                  <a:cubicBezTo>
                    <a:pt x="908" y="13069"/>
                    <a:pt x="1175" y="13144"/>
                    <a:pt x="1443" y="13144"/>
                  </a:cubicBezTo>
                  <a:cubicBezTo>
                    <a:pt x="1655" y="13144"/>
                    <a:pt x="1867" y="13097"/>
                    <a:pt x="2065" y="13004"/>
                  </a:cubicBezTo>
                  <a:cubicBezTo>
                    <a:pt x="2154" y="13093"/>
                    <a:pt x="2277" y="13144"/>
                    <a:pt x="2405" y="13144"/>
                  </a:cubicBezTo>
                  <a:lnTo>
                    <a:pt x="6250" y="13144"/>
                  </a:lnTo>
                  <a:cubicBezTo>
                    <a:pt x="6517" y="13144"/>
                    <a:pt x="6732" y="12929"/>
                    <a:pt x="6732" y="12664"/>
                  </a:cubicBezTo>
                  <a:lnTo>
                    <a:pt x="6732" y="9458"/>
                  </a:lnTo>
                  <a:cubicBezTo>
                    <a:pt x="6732" y="9290"/>
                    <a:pt x="6644" y="9135"/>
                    <a:pt x="6501" y="9047"/>
                  </a:cubicBezTo>
                  <a:cubicBezTo>
                    <a:pt x="6652" y="8782"/>
                    <a:pt x="6732" y="8481"/>
                    <a:pt x="6732" y="8175"/>
                  </a:cubicBezTo>
                  <a:lnTo>
                    <a:pt x="6732" y="4330"/>
                  </a:lnTo>
                  <a:cubicBezTo>
                    <a:pt x="6731" y="3844"/>
                    <a:pt x="6530" y="3379"/>
                    <a:pt x="6177" y="3048"/>
                  </a:cubicBezTo>
                  <a:lnTo>
                    <a:pt x="6177" y="3047"/>
                  </a:lnTo>
                  <a:cubicBezTo>
                    <a:pt x="6703" y="2552"/>
                    <a:pt x="6874" y="1786"/>
                    <a:pt x="6608" y="1114"/>
                  </a:cubicBezTo>
                  <a:cubicBezTo>
                    <a:pt x="6341" y="442"/>
                    <a:pt x="5691" y="1"/>
                    <a:pt x="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4"/>
            <p:cNvSpPr/>
            <p:nvPr/>
          </p:nvSpPr>
          <p:spPr>
            <a:xfrm>
              <a:off x="1790575" y="2858450"/>
              <a:ext cx="171900" cy="328600"/>
            </a:xfrm>
            <a:custGeom>
              <a:avLst/>
              <a:gdLst/>
              <a:ahLst/>
              <a:cxnLst/>
              <a:rect l="l" t="t" r="r" b="b"/>
              <a:pathLst>
                <a:path w="6876" h="13144" extrusionOk="0">
                  <a:moveTo>
                    <a:pt x="1907" y="963"/>
                  </a:moveTo>
                  <a:cubicBezTo>
                    <a:pt x="2116" y="963"/>
                    <a:pt x="2321" y="1045"/>
                    <a:pt x="2474" y="1199"/>
                  </a:cubicBezTo>
                  <a:cubicBezTo>
                    <a:pt x="2703" y="1427"/>
                    <a:pt x="2772" y="1771"/>
                    <a:pt x="2647" y="2072"/>
                  </a:cubicBezTo>
                  <a:cubicBezTo>
                    <a:pt x="2523" y="2370"/>
                    <a:pt x="2231" y="2566"/>
                    <a:pt x="1908" y="2566"/>
                  </a:cubicBezTo>
                  <a:cubicBezTo>
                    <a:pt x="1464" y="2565"/>
                    <a:pt x="1106" y="2208"/>
                    <a:pt x="1105" y="1765"/>
                  </a:cubicBezTo>
                  <a:cubicBezTo>
                    <a:pt x="1105" y="1440"/>
                    <a:pt x="1301" y="1149"/>
                    <a:pt x="1600" y="1024"/>
                  </a:cubicBezTo>
                  <a:cubicBezTo>
                    <a:pt x="1699" y="983"/>
                    <a:pt x="1804" y="963"/>
                    <a:pt x="1907" y="963"/>
                  </a:cubicBezTo>
                  <a:close/>
                  <a:moveTo>
                    <a:pt x="3990" y="9939"/>
                  </a:moveTo>
                  <a:lnTo>
                    <a:pt x="3990" y="12182"/>
                  </a:lnTo>
                  <a:lnTo>
                    <a:pt x="1105" y="12182"/>
                  </a:lnTo>
                  <a:lnTo>
                    <a:pt x="1105" y="9939"/>
                  </a:lnTo>
                  <a:close/>
                  <a:moveTo>
                    <a:pt x="1908" y="3515"/>
                  </a:moveTo>
                  <a:cubicBezTo>
                    <a:pt x="2354" y="3515"/>
                    <a:pt x="2714" y="3882"/>
                    <a:pt x="2709" y="4330"/>
                  </a:cubicBezTo>
                  <a:lnTo>
                    <a:pt x="2709" y="7534"/>
                  </a:lnTo>
                  <a:cubicBezTo>
                    <a:pt x="2709" y="7800"/>
                    <a:pt x="2924" y="8016"/>
                    <a:pt x="3189" y="8016"/>
                  </a:cubicBezTo>
                  <a:lnTo>
                    <a:pt x="5112" y="8016"/>
                  </a:lnTo>
                  <a:cubicBezTo>
                    <a:pt x="5554" y="8016"/>
                    <a:pt x="5913" y="8375"/>
                    <a:pt x="5913" y="8817"/>
                  </a:cubicBezTo>
                  <a:lnTo>
                    <a:pt x="5913" y="11702"/>
                  </a:lnTo>
                  <a:cubicBezTo>
                    <a:pt x="5917" y="11970"/>
                    <a:pt x="5701" y="12191"/>
                    <a:pt x="5431" y="12191"/>
                  </a:cubicBezTo>
                  <a:cubicBezTo>
                    <a:pt x="5163" y="12191"/>
                    <a:pt x="4946" y="11970"/>
                    <a:pt x="4951" y="11702"/>
                  </a:cubicBezTo>
                  <a:lnTo>
                    <a:pt x="4951" y="9458"/>
                  </a:lnTo>
                  <a:cubicBezTo>
                    <a:pt x="4951" y="9192"/>
                    <a:pt x="4735" y="8976"/>
                    <a:pt x="4470" y="8976"/>
                  </a:cubicBezTo>
                  <a:lnTo>
                    <a:pt x="1908" y="8976"/>
                  </a:lnTo>
                  <a:cubicBezTo>
                    <a:pt x="1464" y="8976"/>
                    <a:pt x="1106" y="8618"/>
                    <a:pt x="1105" y="8175"/>
                  </a:cubicBezTo>
                  <a:lnTo>
                    <a:pt x="1105" y="4330"/>
                  </a:lnTo>
                  <a:cubicBezTo>
                    <a:pt x="1099" y="3882"/>
                    <a:pt x="1459" y="3515"/>
                    <a:pt x="1908" y="3515"/>
                  </a:cubicBezTo>
                  <a:close/>
                  <a:moveTo>
                    <a:pt x="1906" y="1"/>
                  </a:moveTo>
                  <a:cubicBezTo>
                    <a:pt x="1184" y="1"/>
                    <a:pt x="534" y="442"/>
                    <a:pt x="267" y="1114"/>
                  </a:cubicBezTo>
                  <a:cubicBezTo>
                    <a:pt x="1" y="1786"/>
                    <a:pt x="172" y="2552"/>
                    <a:pt x="698" y="3048"/>
                  </a:cubicBezTo>
                  <a:cubicBezTo>
                    <a:pt x="345" y="3379"/>
                    <a:pt x="143" y="3844"/>
                    <a:pt x="143" y="4330"/>
                  </a:cubicBezTo>
                  <a:lnTo>
                    <a:pt x="143" y="8175"/>
                  </a:lnTo>
                  <a:cubicBezTo>
                    <a:pt x="143" y="8481"/>
                    <a:pt x="223" y="8782"/>
                    <a:pt x="376" y="9047"/>
                  </a:cubicBezTo>
                  <a:cubicBezTo>
                    <a:pt x="231" y="9133"/>
                    <a:pt x="143" y="9290"/>
                    <a:pt x="143" y="9458"/>
                  </a:cubicBezTo>
                  <a:lnTo>
                    <a:pt x="143" y="12662"/>
                  </a:lnTo>
                  <a:cubicBezTo>
                    <a:pt x="143" y="12928"/>
                    <a:pt x="358" y="13143"/>
                    <a:pt x="625" y="13143"/>
                  </a:cubicBezTo>
                  <a:lnTo>
                    <a:pt x="4470" y="13143"/>
                  </a:lnTo>
                  <a:cubicBezTo>
                    <a:pt x="4472" y="13143"/>
                    <a:pt x="4474" y="13143"/>
                    <a:pt x="4476" y="13143"/>
                  </a:cubicBezTo>
                  <a:cubicBezTo>
                    <a:pt x="4601" y="13143"/>
                    <a:pt x="4722" y="13092"/>
                    <a:pt x="4810" y="13002"/>
                  </a:cubicBezTo>
                  <a:cubicBezTo>
                    <a:pt x="5008" y="13097"/>
                    <a:pt x="5221" y="13143"/>
                    <a:pt x="5433" y="13143"/>
                  </a:cubicBezTo>
                  <a:cubicBezTo>
                    <a:pt x="5701" y="13143"/>
                    <a:pt x="5968" y="13069"/>
                    <a:pt x="6201" y="12922"/>
                  </a:cubicBezTo>
                  <a:cubicBezTo>
                    <a:pt x="6620" y="12657"/>
                    <a:pt x="6875" y="12197"/>
                    <a:pt x="6875" y="11702"/>
                  </a:cubicBezTo>
                  <a:lnTo>
                    <a:pt x="6875" y="8817"/>
                  </a:lnTo>
                  <a:cubicBezTo>
                    <a:pt x="6874" y="7843"/>
                    <a:pt x="6084" y="7055"/>
                    <a:pt x="5112" y="7054"/>
                  </a:cubicBezTo>
                  <a:lnTo>
                    <a:pt x="3669" y="7054"/>
                  </a:lnTo>
                  <a:lnTo>
                    <a:pt x="3669" y="4330"/>
                  </a:lnTo>
                  <a:cubicBezTo>
                    <a:pt x="3669" y="3844"/>
                    <a:pt x="3469" y="3379"/>
                    <a:pt x="3114" y="3048"/>
                  </a:cubicBezTo>
                  <a:cubicBezTo>
                    <a:pt x="3641" y="2552"/>
                    <a:pt x="3811" y="1786"/>
                    <a:pt x="3545" y="1114"/>
                  </a:cubicBezTo>
                  <a:cubicBezTo>
                    <a:pt x="3280" y="442"/>
                    <a:pt x="2630" y="1"/>
                    <a:pt x="19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4"/>
            <p:cNvSpPr/>
            <p:nvPr/>
          </p:nvSpPr>
          <p:spPr>
            <a:xfrm>
              <a:off x="1907375" y="2986700"/>
              <a:ext cx="183850" cy="200325"/>
            </a:xfrm>
            <a:custGeom>
              <a:avLst/>
              <a:gdLst/>
              <a:ahLst/>
              <a:cxnLst/>
              <a:rect l="l" t="t" r="r" b="b"/>
              <a:pathLst>
                <a:path w="7354" h="8013" extrusionOk="0">
                  <a:moveTo>
                    <a:pt x="472" y="1"/>
                  </a:move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1"/>
                  </a:cubicBezTo>
                  <a:lnTo>
                    <a:pt x="3197" y="961"/>
                  </a:lnTo>
                  <a:lnTo>
                    <a:pt x="3197" y="7052"/>
                  </a:lnTo>
                  <a:lnTo>
                    <a:pt x="3036" y="7052"/>
                  </a:lnTo>
                  <a:cubicBezTo>
                    <a:pt x="2771" y="7052"/>
                    <a:pt x="2556" y="7267"/>
                    <a:pt x="2556" y="7532"/>
                  </a:cubicBezTo>
                  <a:cubicBezTo>
                    <a:pt x="2556" y="7798"/>
                    <a:pt x="2771" y="8013"/>
                    <a:pt x="3036" y="8013"/>
                  </a:cubicBezTo>
                  <a:lnTo>
                    <a:pt x="4318" y="8013"/>
                  </a:lnTo>
                  <a:cubicBezTo>
                    <a:pt x="4583" y="8013"/>
                    <a:pt x="4798" y="7798"/>
                    <a:pt x="4798" y="7532"/>
                  </a:cubicBezTo>
                  <a:cubicBezTo>
                    <a:pt x="4798" y="7267"/>
                    <a:pt x="4583" y="7052"/>
                    <a:pt x="4318" y="7052"/>
                  </a:cubicBezTo>
                  <a:lnTo>
                    <a:pt x="4158" y="7052"/>
                  </a:lnTo>
                  <a:lnTo>
                    <a:pt x="4158" y="961"/>
                  </a:lnTo>
                  <a:lnTo>
                    <a:pt x="6883" y="961"/>
                  </a:lnTo>
                  <a:cubicBezTo>
                    <a:pt x="7144" y="957"/>
                    <a:pt x="7354" y="743"/>
                    <a:pt x="7354" y="481"/>
                  </a:cubicBezTo>
                  <a:cubicBezTo>
                    <a:pt x="7354" y="219"/>
                    <a:pt x="7144" y="5"/>
                    <a:pt x="68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4"/>
            <p:cNvSpPr/>
            <p:nvPr/>
          </p:nvSpPr>
          <p:spPr>
            <a:xfrm>
              <a:off x="1907150" y="2776750"/>
              <a:ext cx="184325" cy="184350"/>
            </a:xfrm>
            <a:custGeom>
              <a:avLst/>
              <a:gdLst/>
              <a:ahLst/>
              <a:cxnLst/>
              <a:rect l="l" t="t" r="r" b="b"/>
              <a:pathLst>
                <a:path w="7373" h="7374" extrusionOk="0">
                  <a:moveTo>
                    <a:pt x="3687" y="962"/>
                  </a:moveTo>
                  <a:cubicBezTo>
                    <a:pt x="5189" y="962"/>
                    <a:pt x="6411" y="2185"/>
                    <a:pt x="6411" y="3688"/>
                  </a:cubicBezTo>
                  <a:cubicBezTo>
                    <a:pt x="6411" y="5189"/>
                    <a:pt x="5189" y="6411"/>
                    <a:pt x="3687" y="6411"/>
                  </a:cubicBezTo>
                  <a:cubicBezTo>
                    <a:pt x="2184" y="6411"/>
                    <a:pt x="963" y="5189"/>
                    <a:pt x="963" y="3686"/>
                  </a:cubicBezTo>
                  <a:cubicBezTo>
                    <a:pt x="963" y="2185"/>
                    <a:pt x="2186" y="962"/>
                    <a:pt x="3687" y="962"/>
                  </a:cubicBezTo>
                  <a:close/>
                  <a:moveTo>
                    <a:pt x="3687" y="0"/>
                  </a:moveTo>
                  <a:cubicBezTo>
                    <a:pt x="1654" y="0"/>
                    <a:pt x="1" y="1655"/>
                    <a:pt x="1" y="3688"/>
                  </a:cubicBezTo>
                  <a:cubicBezTo>
                    <a:pt x="1" y="5719"/>
                    <a:pt x="1654" y="7374"/>
                    <a:pt x="3687" y="7374"/>
                  </a:cubicBezTo>
                  <a:cubicBezTo>
                    <a:pt x="5718" y="7374"/>
                    <a:pt x="7373" y="5719"/>
                    <a:pt x="7373" y="3688"/>
                  </a:cubicBezTo>
                  <a:cubicBezTo>
                    <a:pt x="7373" y="1655"/>
                    <a:pt x="5719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74"/>
            <p:cNvSpPr/>
            <p:nvPr/>
          </p:nvSpPr>
          <p:spPr>
            <a:xfrm>
              <a:off x="1972225" y="2814950"/>
              <a:ext cx="55050" cy="107900"/>
            </a:xfrm>
            <a:custGeom>
              <a:avLst/>
              <a:gdLst/>
              <a:ahLst/>
              <a:cxnLst/>
              <a:rect l="l" t="t" r="r" b="b"/>
              <a:pathLst>
                <a:path w="2202" h="4316" extrusionOk="0">
                  <a:moveTo>
                    <a:pt x="825" y="940"/>
                  </a:moveTo>
                  <a:lnTo>
                    <a:pt x="825" y="1638"/>
                  </a:lnTo>
                  <a:cubicBezTo>
                    <a:pt x="779" y="1612"/>
                    <a:pt x="735" y="1583"/>
                    <a:pt x="693" y="1550"/>
                  </a:cubicBezTo>
                  <a:cubicBezTo>
                    <a:pt x="618" y="1492"/>
                    <a:pt x="586" y="1370"/>
                    <a:pt x="609" y="1241"/>
                  </a:cubicBezTo>
                  <a:cubicBezTo>
                    <a:pt x="630" y="1133"/>
                    <a:pt x="697" y="1006"/>
                    <a:pt x="825" y="940"/>
                  </a:cubicBezTo>
                  <a:close/>
                  <a:moveTo>
                    <a:pt x="1305" y="2366"/>
                  </a:moveTo>
                  <a:lnTo>
                    <a:pt x="1312" y="2369"/>
                  </a:lnTo>
                  <a:lnTo>
                    <a:pt x="1312" y="2368"/>
                  </a:lnTo>
                  <a:cubicBezTo>
                    <a:pt x="1683" y="2499"/>
                    <a:pt x="1661" y="2816"/>
                    <a:pt x="1645" y="2909"/>
                  </a:cubicBezTo>
                  <a:cubicBezTo>
                    <a:pt x="1612" y="3104"/>
                    <a:pt x="1485" y="3271"/>
                    <a:pt x="1305" y="3355"/>
                  </a:cubicBezTo>
                  <a:lnTo>
                    <a:pt x="1305" y="2366"/>
                  </a:lnTo>
                  <a:close/>
                  <a:moveTo>
                    <a:pt x="1065" y="1"/>
                  </a:moveTo>
                  <a:cubicBezTo>
                    <a:pt x="934" y="1"/>
                    <a:pt x="827" y="105"/>
                    <a:pt x="825" y="235"/>
                  </a:cubicBezTo>
                  <a:lnTo>
                    <a:pt x="825" y="433"/>
                  </a:lnTo>
                  <a:cubicBezTo>
                    <a:pt x="800" y="439"/>
                    <a:pt x="775" y="446"/>
                    <a:pt x="748" y="454"/>
                  </a:cubicBezTo>
                  <a:cubicBezTo>
                    <a:pt x="435" y="549"/>
                    <a:pt x="201" y="817"/>
                    <a:pt x="138" y="1154"/>
                  </a:cubicBezTo>
                  <a:cubicBezTo>
                    <a:pt x="79" y="1461"/>
                    <a:pt x="179" y="1758"/>
                    <a:pt x="397" y="1930"/>
                  </a:cubicBezTo>
                  <a:cubicBezTo>
                    <a:pt x="507" y="2015"/>
                    <a:pt x="641" y="2094"/>
                    <a:pt x="825" y="2176"/>
                  </a:cubicBezTo>
                  <a:lnTo>
                    <a:pt x="825" y="3397"/>
                  </a:lnTo>
                  <a:cubicBezTo>
                    <a:pt x="675" y="3382"/>
                    <a:pt x="573" y="3340"/>
                    <a:pt x="406" y="3230"/>
                  </a:cubicBezTo>
                  <a:cubicBezTo>
                    <a:pt x="365" y="3204"/>
                    <a:pt x="320" y="3191"/>
                    <a:pt x="274" y="3191"/>
                  </a:cubicBezTo>
                  <a:cubicBezTo>
                    <a:pt x="196" y="3191"/>
                    <a:pt x="118" y="3230"/>
                    <a:pt x="72" y="3300"/>
                  </a:cubicBezTo>
                  <a:cubicBezTo>
                    <a:pt x="0" y="3412"/>
                    <a:pt x="31" y="3561"/>
                    <a:pt x="142" y="3633"/>
                  </a:cubicBezTo>
                  <a:cubicBezTo>
                    <a:pt x="409" y="3807"/>
                    <a:pt x="593" y="3863"/>
                    <a:pt x="825" y="3879"/>
                  </a:cubicBezTo>
                  <a:lnTo>
                    <a:pt x="825" y="4082"/>
                  </a:lnTo>
                  <a:cubicBezTo>
                    <a:pt x="827" y="4213"/>
                    <a:pt x="934" y="4315"/>
                    <a:pt x="1065" y="4315"/>
                  </a:cubicBezTo>
                  <a:cubicBezTo>
                    <a:pt x="1195" y="4315"/>
                    <a:pt x="1302" y="4213"/>
                    <a:pt x="1305" y="4082"/>
                  </a:cubicBezTo>
                  <a:lnTo>
                    <a:pt x="1305" y="3858"/>
                  </a:lnTo>
                  <a:cubicBezTo>
                    <a:pt x="1763" y="3754"/>
                    <a:pt x="2056" y="3369"/>
                    <a:pt x="2119" y="2990"/>
                  </a:cubicBezTo>
                  <a:cubicBezTo>
                    <a:pt x="2201" y="2504"/>
                    <a:pt x="1946" y="2082"/>
                    <a:pt x="1473" y="1915"/>
                  </a:cubicBezTo>
                  <a:cubicBezTo>
                    <a:pt x="1418" y="1896"/>
                    <a:pt x="1361" y="1875"/>
                    <a:pt x="1305" y="1854"/>
                  </a:cubicBezTo>
                  <a:lnTo>
                    <a:pt x="1305" y="896"/>
                  </a:lnTo>
                  <a:cubicBezTo>
                    <a:pt x="1377" y="913"/>
                    <a:pt x="1443" y="948"/>
                    <a:pt x="1498" y="998"/>
                  </a:cubicBezTo>
                  <a:cubicBezTo>
                    <a:pt x="1546" y="1052"/>
                    <a:pt x="1613" y="1080"/>
                    <a:pt x="1680" y="1080"/>
                  </a:cubicBezTo>
                  <a:cubicBezTo>
                    <a:pt x="1736" y="1080"/>
                    <a:pt x="1792" y="1060"/>
                    <a:pt x="1838" y="1020"/>
                  </a:cubicBezTo>
                  <a:cubicBezTo>
                    <a:pt x="1938" y="932"/>
                    <a:pt x="1948" y="782"/>
                    <a:pt x="1860" y="682"/>
                  </a:cubicBezTo>
                  <a:cubicBezTo>
                    <a:pt x="1850" y="669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2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6" name="Google Shape;8036;p74"/>
          <p:cNvGrpSpPr/>
          <p:nvPr/>
        </p:nvGrpSpPr>
        <p:grpSpPr>
          <a:xfrm>
            <a:off x="4781658" y="2883461"/>
            <a:ext cx="354896" cy="356263"/>
            <a:chOff x="1079575" y="2794925"/>
            <a:chExt cx="408725" cy="410300"/>
          </a:xfrm>
        </p:grpSpPr>
        <p:sp>
          <p:nvSpPr>
            <p:cNvPr id="8037" name="Google Shape;8037;p74"/>
            <p:cNvSpPr/>
            <p:nvPr/>
          </p:nvSpPr>
          <p:spPr>
            <a:xfrm>
              <a:off x="1111650" y="2794925"/>
              <a:ext cx="344575" cy="200400"/>
            </a:xfrm>
            <a:custGeom>
              <a:avLst/>
              <a:gdLst/>
              <a:ahLst/>
              <a:cxnLst/>
              <a:rect l="l" t="t" r="r" b="b"/>
              <a:pathLst>
                <a:path w="13783" h="8016" extrusionOk="0">
                  <a:moveTo>
                    <a:pt x="12340" y="962"/>
                  </a:moveTo>
                  <a:cubicBezTo>
                    <a:pt x="12605" y="963"/>
                    <a:pt x="12821" y="1177"/>
                    <a:pt x="12821" y="1443"/>
                  </a:cubicBezTo>
                  <a:lnTo>
                    <a:pt x="12821" y="5289"/>
                  </a:lnTo>
                  <a:cubicBezTo>
                    <a:pt x="12821" y="5554"/>
                    <a:pt x="12605" y="5769"/>
                    <a:pt x="12340" y="5769"/>
                  </a:cubicBezTo>
                  <a:lnTo>
                    <a:pt x="11700" y="5769"/>
                  </a:lnTo>
                  <a:cubicBezTo>
                    <a:pt x="11434" y="5769"/>
                    <a:pt x="11219" y="5985"/>
                    <a:pt x="11219" y="6251"/>
                  </a:cubicBezTo>
                  <a:lnTo>
                    <a:pt x="11219" y="6532"/>
                  </a:lnTo>
                  <a:lnTo>
                    <a:pt x="10397" y="5875"/>
                  </a:lnTo>
                  <a:cubicBezTo>
                    <a:pt x="10312" y="5808"/>
                    <a:pt x="10205" y="5769"/>
                    <a:pt x="10097" y="5769"/>
                  </a:cubicBezTo>
                  <a:lnTo>
                    <a:pt x="3687" y="5769"/>
                  </a:lnTo>
                  <a:cubicBezTo>
                    <a:pt x="3577" y="5769"/>
                    <a:pt x="3472" y="5808"/>
                    <a:pt x="3387" y="5875"/>
                  </a:cubicBezTo>
                  <a:lnTo>
                    <a:pt x="2565" y="6532"/>
                  </a:lnTo>
                  <a:lnTo>
                    <a:pt x="2565" y="6251"/>
                  </a:lnTo>
                  <a:cubicBezTo>
                    <a:pt x="2565" y="5985"/>
                    <a:pt x="2350" y="5769"/>
                    <a:pt x="2085" y="5769"/>
                  </a:cubicBezTo>
                  <a:lnTo>
                    <a:pt x="1443" y="5769"/>
                  </a:lnTo>
                  <a:cubicBezTo>
                    <a:pt x="1178" y="5769"/>
                    <a:pt x="963" y="5554"/>
                    <a:pt x="963" y="5289"/>
                  </a:cubicBezTo>
                  <a:lnTo>
                    <a:pt x="963" y="1443"/>
                  </a:lnTo>
                  <a:cubicBezTo>
                    <a:pt x="963" y="1177"/>
                    <a:pt x="1178" y="963"/>
                    <a:pt x="1443" y="962"/>
                  </a:cubicBezTo>
                  <a:close/>
                  <a:moveTo>
                    <a:pt x="1443" y="1"/>
                  </a:moveTo>
                  <a:cubicBezTo>
                    <a:pt x="647" y="2"/>
                    <a:pt x="2" y="647"/>
                    <a:pt x="1" y="1443"/>
                  </a:cubicBezTo>
                  <a:lnTo>
                    <a:pt x="1" y="5289"/>
                  </a:lnTo>
                  <a:cubicBezTo>
                    <a:pt x="2" y="6086"/>
                    <a:pt x="647" y="6730"/>
                    <a:pt x="1443" y="6732"/>
                  </a:cubicBezTo>
                  <a:lnTo>
                    <a:pt x="1603" y="6732"/>
                  </a:lnTo>
                  <a:lnTo>
                    <a:pt x="1603" y="7533"/>
                  </a:lnTo>
                  <a:cubicBezTo>
                    <a:pt x="1603" y="7818"/>
                    <a:pt x="1837" y="8015"/>
                    <a:pt x="2086" y="8015"/>
                  </a:cubicBezTo>
                  <a:cubicBezTo>
                    <a:pt x="2188" y="8015"/>
                    <a:pt x="2292" y="7982"/>
                    <a:pt x="2383" y="7909"/>
                  </a:cubicBezTo>
                  <a:lnTo>
                    <a:pt x="3855" y="6733"/>
                  </a:lnTo>
                  <a:lnTo>
                    <a:pt x="9928" y="6733"/>
                  </a:lnTo>
                  <a:lnTo>
                    <a:pt x="11399" y="7909"/>
                  </a:lnTo>
                  <a:cubicBezTo>
                    <a:pt x="11490" y="7982"/>
                    <a:pt x="11595" y="8015"/>
                    <a:pt x="11697" y="8015"/>
                  </a:cubicBezTo>
                  <a:cubicBezTo>
                    <a:pt x="11946" y="8015"/>
                    <a:pt x="12181" y="7820"/>
                    <a:pt x="12181" y="7534"/>
                  </a:cubicBezTo>
                  <a:lnTo>
                    <a:pt x="12181" y="6733"/>
                  </a:lnTo>
                  <a:lnTo>
                    <a:pt x="12340" y="6733"/>
                  </a:lnTo>
                  <a:cubicBezTo>
                    <a:pt x="13137" y="6732"/>
                    <a:pt x="13781" y="6086"/>
                    <a:pt x="13783" y="5291"/>
                  </a:cubicBezTo>
                  <a:lnTo>
                    <a:pt x="13783" y="1443"/>
                  </a:lnTo>
                  <a:cubicBezTo>
                    <a:pt x="13781" y="647"/>
                    <a:pt x="13137" y="2"/>
                    <a:pt x="123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74"/>
            <p:cNvSpPr/>
            <p:nvPr/>
          </p:nvSpPr>
          <p:spPr>
            <a:xfrm>
              <a:off x="1079575" y="3012800"/>
              <a:ext cx="408725" cy="192425"/>
            </a:xfrm>
            <a:custGeom>
              <a:avLst/>
              <a:gdLst/>
              <a:ahLst/>
              <a:cxnLst/>
              <a:rect l="l" t="t" r="r" b="b"/>
              <a:pathLst>
                <a:path w="16349" h="7697" extrusionOk="0">
                  <a:moveTo>
                    <a:pt x="3366" y="965"/>
                  </a:moveTo>
                  <a:cubicBezTo>
                    <a:pt x="3885" y="965"/>
                    <a:pt x="4352" y="1278"/>
                    <a:pt x="4551" y="1757"/>
                  </a:cubicBezTo>
                  <a:cubicBezTo>
                    <a:pt x="4749" y="2234"/>
                    <a:pt x="4639" y="2786"/>
                    <a:pt x="4273" y="3152"/>
                  </a:cubicBezTo>
                  <a:cubicBezTo>
                    <a:pt x="4028" y="3398"/>
                    <a:pt x="3699" y="3528"/>
                    <a:pt x="3366" y="3528"/>
                  </a:cubicBezTo>
                  <a:cubicBezTo>
                    <a:pt x="3201" y="3528"/>
                    <a:pt x="3035" y="3496"/>
                    <a:pt x="2877" y="3431"/>
                  </a:cubicBezTo>
                  <a:cubicBezTo>
                    <a:pt x="2398" y="3232"/>
                    <a:pt x="2085" y="2764"/>
                    <a:pt x="2085" y="2246"/>
                  </a:cubicBezTo>
                  <a:cubicBezTo>
                    <a:pt x="2086" y="1539"/>
                    <a:pt x="2659" y="966"/>
                    <a:pt x="3366" y="965"/>
                  </a:cubicBezTo>
                  <a:close/>
                  <a:moveTo>
                    <a:pt x="12982" y="965"/>
                  </a:moveTo>
                  <a:cubicBezTo>
                    <a:pt x="13500" y="965"/>
                    <a:pt x="13967" y="1278"/>
                    <a:pt x="14167" y="1757"/>
                  </a:cubicBezTo>
                  <a:cubicBezTo>
                    <a:pt x="14364" y="2234"/>
                    <a:pt x="14255" y="2786"/>
                    <a:pt x="13888" y="3152"/>
                  </a:cubicBezTo>
                  <a:cubicBezTo>
                    <a:pt x="13643" y="3398"/>
                    <a:pt x="13315" y="3528"/>
                    <a:pt x="12981" y="3528"/>
                  </a:cubicBezTo>
                  <a:cubicBezTo>
                    <a:pt x="12817" y="3528"/>
                    <a:pt x="12651" y="3496"/>
                    <a:pt x="12493" y="3431"/>
                  </a:cubicBezTo>
                  <a:cubicBezTo>
                    <a:pt x="12014" y="3232"/>
                    <a:pt x="11700" y="2764"/>
                    <a:pt x="11700" y="2246"/>
                  </a:cubicBezTo>
                  <a:cubicBezTo>
                    <a:pt x="11702" y="1539"/>
                    <a:pt x="12275" y="966"/>
                    <a:pt x="12982" y="965"/>
                  </a:cubicBezTo>
                  <a:close/>
                  <a:moveTo>
                    <a:pt x="7855" y="4491"/>
                  </a:moveTo>
                  <a:cubicBezTo>
                    <a:pt x="8115" y="4495"/>
                    <a:pt x="8325" y="4709"/>
                    <a:pt x="8325" y="4971"/>
                  </a:cubicBezTo>
                  <a:cubicBezTo>
                    <a:pt x="8325" y="5233"/>
                    <a:pt x="8115" y="5447"/>
                    <a:pt x="7855" y="5452"/>
                  </a:cubicBezTo>
                  <a:lnTo>
                    <a:pt x="7855" y="5453"/>
                  </a:lnTo>
                  <a:lnTo>
                    <a:pt x="6084" y="5453"/>
                  </a:lnTo>
                  <a:cubicBezTo>
                    <a:pt x="5752" y="5453"/>
                    <a:pt x="5520" y="5781"/>
                    <a:pt x="5630" y="6093"/>
                  </a:cubicBezTo>
                  <a:cubicBezTo>
                    <a:pt x="5705" y="6300"/>
                    <a:pt x="5749" y="6515"/>
                    <a:pt x="5765" y="6735"/>
                  </a:cubicBezTo>
                  <a:lnTo>
                    <a:pt x="969" y="6735"/>
                  </a:lnTo>
                  <a:cubicBezTo>
                    <a:pt x="1052" y="5482"/>
                    <a:pt x="2096" y="4491"/>
                    <a:pt x="3368" y="4491"/>
                  </a:cubicBezTo>
                  <a:close/>
                  <a:moveTo>
                    <a:pt x="12982" y="4491"/>
                  </a:moveTo>
                  <a:cubicBezTo>
                    <a:pt x="14255" y="4491"/>
                    <a:pt x="15299" y="5484"/>
                    <a:pt x="15381" y="6735"/>
                  </a:cubicBezTo>
                  <a:lnTo>
                    <a:pt x="10585" y="6735"/>
                  </a:lnTo>
                  <a:cubicBezTo>
                    <a:pt x="10599" y="6515"/>
                    <a:pt x="10645" y="6300"/>
                    <a:pt x="10719" y="6093"/>
                  </a:cubicBezTo>
                  <a:cubicBezTo>
                    <a:pt x="10829" y="5781"/>
                    <a:pt x="10596" y="5453"/>
                    <a:pt x="10265" y="5453"/>
                  </a:cubicBezTo>
                  <a:lnTo>
                    <a:pt x="9214" y="5453"/>
                  </a:lnTo>
                  <a:cubicBezTo>
                    <a:pt x="9324" y="5141"/>
                    <a:pt x="9324" y="4803"/>
                    <a:pt x="9214" y="4491"/>
                  </a:cubicBezTo>
                  <a:close/>
                  <a:moveTo>
                    <a:pt x="12982" y="1"/>
                  </a:moveTo>
                  <a:cubicBezTo>
                    <a:pt x="12195" y="1"/>
                    <a:pt x="11458" y="415"/>
                    <a:pt x="11052" y="1102"/>
                  </a:cubicBezTo>
                  <a:cubicBezTo>
                    <a:pt x="10604" y="1859"/>
                    <a:pt x="10639" y="2808"/>
                    <a:pt x="11143" y="3530"/>
                  </a:cubicBezTo>
                  <a:lnTo>
                    <a:pt x="5207" y="3530"/>
                  </a:lnTo>
                  <a:cubicBezTo>
                    <a:pt x="5709" y="2808"/>
                    <a:pt x="5746" y="1859"/>
                    <a:pt x="5296" y="1102"/>
                  </a:cubicBezTo>
                  <a:cubicBezTo>
                    <a:pt x="4890" y="416"/>
                    <a:pt x="4154" y="2"/>
                    <a:pt x="3368" y="2"/>
                  </a:cubicBezTo>
                  <a:cubicBezTo>
                    <a:pt x="3287" y="2"/>
                    <a:pt x="3206" y="7"/>
                    <a:pt x="3125" y="16"/>
                  </a:cubicBezTo>
                  <a:cubicBezTo>
                    <a:pt x="2250" y="111"/>
                    <a:pt x="1512" y="707"/>
                    <a:pt x="1235" y="1543"/>
                  </a:cubicBezTo>
                  <a:cubicBezTo>
                    <a:pt x="960" y="2378"/>
                    <a:pt x="1199" y="3297"/>
                    <a:pt x="1845" y="3893"/>
                  </a:cubicBezTo>
                  <a:cubicBezTo>
                    <a:pt x="714" y="4468"/>
                    <a:pt x="2" y="5627"/>
                    <a:pt x="1" y="6896"/>
                  </a:cubicBezTo>
                  <a:lnTo>
                    <a:pt x="1" y="7216"/>
                  </a:lnTo>
                  <a:cubicBezTo>
                    <a:pt x="1" y="7481"/>
                    <a:pt x="216" y="7697"/>
                    <a:pt x="483" y="7697"/>
                  </a:cubicBezTo>
                  <a:lnTo>
                    <a:pt x="6251" y="7697"/>
                  </a:lnTo>
                  <a:cubicBezTo>
                    <a:pt x="6516" y="7697"/>
                    <a:pt x="6733" y="7481"/>
                    <a:pt x="6733" y="7216"/>
                  </a:cubicBezTo>
                  <a:lnTo>
                    <a:pt x="6733" y="6896"/>
                  </a:lnTo>
                  <a:cubicBezTo>
                    <a:pt x="6732" y="6735"/>
                    <a:pt x="6720" y="6573"/>
                    <a:pt x="6696" y="6414"/>
                  </a:cubicBezTo>
                  <a:lnTo>
                    <a:pt x="9653" y="6414"/>
                  </a:lnTo>
                  <a:cubicBezTo>
                    <a:pt x="9628" y="6573"/>
                    <a:pt x="9617" y="6735"/>
                    <a:pt x="9617" y="6896"/>
                  </a:cubicBezTo>
                  <a:lnTo>
                    <a:pt x="9617" y="7216"/>
                  </a:lnTo>
                  <a:cubicBezTo>
                    <a:pt x="9617" y="7481"/>
                    <a:pt x="9832" y="7697"/>
                    <a:pt x="10098" y="7697"/>
                  </a:cubicBezTo>
                  <a:lnTo>
                    <a:pt x="15867" y="7697"/>
                  </a:lnTo>
                  <a:cubicBezTo>
                    <a:pt x="16133" y="7697"/>
                    <a:pt x="16349" y="7481"/>
                    <a:pt x="16349" y="7216"/>
                  </a:cubicBezTo>
                  <a:lnTo>
                    <a:pt x="16349" y="6896"/>
                  </a:lnTo>
                  <a:cubicBezTo>
                    <a:pt x="16347" y="5627"/>
                    <a:pt x="15634" y="4468"/>
                    <a:pt x="14505" y="3893"/>
                  </a:cubicBezTo>
                  <a:cubicBezTo>
                    <a:pt x="15151" y="3297"/>
                    <a:pt x="15389" y="2378"/>
                    <a:pt x="15114" y="1542"/>
                  </a:cubicBezTo>
                  <a:cubicBezTo>
                    <a:pt x="14837" y="707"/>
                    <a:pt x="14099" y="109"/>
                    <a:pt x="13225" y="14"/>
                  </a:cubicBezTo>
                  <a:cubicBezTo>
                    <a:pt x="13144" y="5"/>
                    <a:pt x="13063" y="1"/>
                    <a:pt x="129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74"/>
            <p:cNvSpPr/>
            <p:nvPr/>
          </p:nvSpPr>
          <p:spPr>
            <a:xfrm>
              <a:off x="1299925" y="28430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1" y="1"/>
                  </a:moveTo>
                  <a:cubicBezTo>
                    <a:pt x="213" y="1"/>
                    <a:pt x="0" y="518"/>
                    <a:pt x="302" y="821"/>
                  </a:cubicBezTo>
                  <a:cubicBezTo>
                    <a:pt x="394" y="913"/>
                    <a:pt x="516" y="962"/>
                    <a:pt x="641" y="962"/>
                  </a:cubicBezTo>
                  <a:cubicBezTo>
                    <a:pt x="704" y="962"/>
                    <a:pt x="766" y="950"/>
                    <a:pt x="826" y="925"/>
                  </a:cubicBezTo>
                  <a:cubicBezTo>
                    <a:pt x="1006" y="852"/>
                    <a:pt x="1123" y="676"/>
                    <a:pt x="1123" y="481"/>
                  </a:cubicBezTo>
                  <a:cubicBezTo>
                    <a:pt x="1123" y="215"/>
                    <a:pt x="908" y="1"/>
                    <a:pt x="643" y="1"/>
                  </a:cubicBezTo>
                  <a:cubicBezTo>
                    <a:pt x="642" y="1"/>
                    <a:pt x="642" y="1"/>
                    <a:pt x="6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4"/>
            <p:cNvSpPr/>
            <p:nvPr/>
          </p:nvSpPr>
          <p:spPr>
            <a:xfrm>
              <a:off x="1235800" y="2843000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6" y="1"/>
                  </a:moveTo>
                  <a:cubicBezTo>
                    <a:pt x="645" y="1"/>
                    <a:pt x="645" y="1"/>
                    <a:pt x="644" y="1"/>
                  </a:cubicBezTo>
                  <a:cubicBezTo>
                    <a:pt x="215" y="1"/>
                    <a:pt x="1" y="518"/>
                    <a:pt x="304" y="821"/>
                  </a:cubicBezTo>
                  <a:cubicBezTo>
                    <a:pt x="395" y="913"/>
                    <a:pt x="518" y="962"/>
                    <a:pt x="643" y="962"/>
                  </a:cubicBezTo>
                  <a:cubicBezTo>
                    <a:pt x="705" y="962"/>
                    <a:pt x="767" y="950"/>
                    <a:pt x="827" y="925"/>
                  </a:cubicBezTo>
                  <a:cubicBezTo>
                    <a:pt x="1007" y="852"/>
                    <a:pt x="1124" y="676"/>
                    <a:pt x="1124" y="481"/>
                  </a:cubicBezTo>
                  <a:cubicBezTo>
                    <a:pt x="1124" y="215"/>
                    <a:pt x="910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74"/>
            <p:cNvSpPr/>
            <p:nvPr/>
          </p:nvSpPr>
          <p:spPr>
            <a:xfrm>
              <a:off x="1238650" y="2882900"/>
              <a:ext cx="90750" cy="37500"/>
            </a:xfrm>
            <a:custGeom>
              <a:avLst/>
              <a:gdLst/>
              <a:ahLst/>
              <a:cxnLst/>
              <a:rect l="l" t="t" r="r" b="b"/>
              <a:pathLst>
                <a:path w="3630" h="1500" extrusionOk="0">
                  <a:moveTo>
                    <a:pt x="3100" y="1"/>
                  </a:moveTo>
                  <a:cubicBezTo>
                    <a:pt x="2974" y="1"/>
                    <a:pt x="2848" y="50"/>
                    <a:pt x="2753" y="149"/>
                  </a:cubicBezTo>
                  <a:cubicBezTo>
                    <a:pt x="2493" y="409"/>
                    <a:pt x="2152" y="539"/>
                    <a:pt x="1811" y="539"/>
                  </a:cubicBezTo>
                  <a:cubicBezTo>
                    <a:pt x="1470" y="539"/>
                    <a:pt x="1129" y="409"/>
                    <a:pt x="869" y="149"/>
                  </a:cubicBezTo>
                  <a:cubicBezTo>
                    <a:pt x="776" y="54"/>
                    <a:pt x="653" y="7"/>
                    <a:pt x="530" y="7"/>
                  </a:cubicBezTo>
                  <a:cubicBezTo>
                    <a:pt x="407" y="7"/>
                    <a:pt x="284" y="54"/>
                    <a:pt x="190" y="149"/>
                  </a:cubicBezTo>
                  <a:cubicBezTo>
                    <a:pt x="1" y="336"/>
                    <a:pt x="1" y="641"/>
                    <a:pt x="190" y="828"/>
                  </a:cubicBezTo>
                  <a:cubicBezTo>
                    <a:pt x="637" y="1276"/>
                    <a:pt x="1224" y="1500"/>
                    <a:pt x="1811" y="1500"/>
                  </a:cubicBezTo>
                  <a:cubicBezTo>
                    <a:pt x="2398" y="1500"/>
                    <a:pt x="2986" y="1276"/>
                    <a:pt x="3434" y="828"/>
                  </a:cubicBezTo>
                  <a:cubicBezTo>
                    <a:pt x="3627" y="641"/>
                    <a:pt x="3630" y="332"/>
                    <a:pt x="3440" y="142"/>
                  </a:cubicBezTo>
                  <a:cubicBezTo>
                    <a:pt x="3346" y="48"/>
                    <a:pt x="3223" y="1"/>
                    <a:pt x="31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2" name="Google Shape;8042;p74"/>
          <p:cNvSpPr/>
          <p:nvPr/>
        </p:nvSpPr>
        <p:spPr>
          <a:xfrm>
            <a:off x="5539393" y="2883994"/>
            <a:ext cx="355195" cy="354827"/>
          </a:xfrm>
          <a:custGeom>
            <a:avLst/>
            <a:gdLst/>
            <a:ahLst/>
            <a:cxnLst/>
            <a:rect l="l" t="t" r="r" b="b"/>
            <a:pathLst>
              <a:path w="16429" h="16412" extrusionOk="0">
                <a:moveTo>
                  <a:pt x="9039" y="2885"/>
                </a:moveTo>
                <a:lnTo>
                  <a:pt x="9039" y="4488"/>
                </a:lnTo>
                <a:lnTo>
                  <a:pt x="8174" y="4488"/>
                </a:lnTo>
                <a:cubicBezTo>
                  <a:pt x="7731" y="4487"/>
                  <a:pt x="7373" y="4130"/>
                  <a:pt x="7371" y="3687"/>
                </a:cubicBezTo>
                <a:cubicBezTo>
                  <a:pt x="7373" y="3245"/>
                  <a:pt x="7731" y="2886"/>
                  <a:pt x="8174" y="2885"/>
                </a:cubicBezTo>
                <a:close/>
                <a:moveTo>
                  <a:pt x="14500" y="2725"/>
                </a:moveTo>
                <a:cubicBezTo>
                  <a:pt x="15032" y="2725"/>
                  <a:pt x="15462" y="3154"/>
                  <a:pt x="15462" y="3687"/>
                </a:cubicBezTo>
                <a:cubicBezTo>
                  <a:pt x="15462" y="4219"/>
                  <a:pt x="15032" y="4648"/>
                  <a:pt x="14500" y="4648"/>
                </a:cubicBezTo>
                <a:cubicBezTo>
                  <a:pt x="14496" y="4648"/>
                  <a:pt x="14491" y="4648"/>
                  <a:pt x="14487" y="4648"/>
                </a:cubicBezTo>
                <a:lnTo>
                  <a:pt x="14487" y="2725"/>
                </a:lnTo>
                <a:cubicBezTo>
                  <a:pt x="14491" y="2725"/>
                  <a:pt x="14496" y="2725"/>
                  <a:pt x="14500" y="2725"/>
                </a:cubicBezTo>
                <a:close/>
                <a:moveTo>
                  <a:pt x="13526" y="1549"/>
                </a:moveTo>
                <a:lnTo>
                  <a:pt x="13526" y="5824"/>
                </a:lnTo>
                <a:cubicBezTo>
                  <a:pt x="12501" y="5055"/>
                  <a:pt x="11278" y="4598"/>
                  <a:pt x="10000" y="4504"/>
                </a:cubicBezTo>
                <a:lnTo>
                  <a:pt x="10000" y="2869"/>
                </a:lnTo>
                <a:cubicBezTo>
                  <a:pt x="11278" y="2775"/>
                  <a:pt x="12501" y="2318"/>
                  <a:pt x="13526" y="1549"/>
                </a:cubicBezTo>
                <a:close/>
                <a:moveTo>
                  <a:pt x="3685" y="7437"/>
                </a:moveTo>
                <a:cubicBezTo>
                  <a:pt x="4061" y="7437"/>
                  <a:pt x="4429" y="7583"/>
                  <a:pt x="4706" y="7860"/>
                </a:cubicBezTo>
                <a:cubicBezTo>
                  <a:pt x="5119" y="8271"/>
                  <a:pt x="5242" y="8892"/>
                  <a:pt x="5019" y="9431"/>
                </a:cubicBezTo>
                <a:cubicBezTo>
                  <a:pt x="4795" y="9970"/>
                  <a:pt x="4269" y="10321"/>
                  <a:pt x="3687" y="10321"/>
                </a:cubicBezTo>
                <a:cubicBezTo>
                  <a:pt x="2890" y="10321"/>
                  <a:pt x="2244" y="9675"/>
                  <a:pt x="2244" y="8879"/>
                </a:cubicBezTo>
                <a:cubicBezTo>
                  <a:pt x="2244" y="8296"/>
                  <a:pt x="2596" y="7770"/>
                  <a:pt x="3134" y="7546"/>
                </a:cubicBezTo>
                <a:cubicBezTo>
                  <a:pt x="3313" y="7472"/>
                  <a:pt x="3500" y="7437"/>
                  <a:pt x="3685" y="7437"/>
                </a:cubicBezTo>
                <a:close/>
                <a:moveTo>
                  <a:pt x="8814" y="7447"/>
                </a:moveTo>
                <a:cubicBezTo>
                  <a:pt x="9076" y="7447"/>
                  <a:pt x="9290" y="7656"/>
                  <a:pt x="9295" y="7918"/>
                </a:cubicBezTo>
                <a:lnTo>
                  <a:pt x="9295" y="11443"/>
                </a:lnTo>
                <a:cubicBezTo>
                  <a:pt x="9294" y="11885"/>
                  <a:pt x="8937" y="12244"/>
                  <a:pt x="8494" y="12244"/>
                </a:cubicBezTo>
                <a:lnTo>
                  <a:pt x="6623" y="12244"/>
                </a:lnTo>
                <a:cubicBezTo>
                  <a:pt x="6276" y="12244"/>
                  <a:pt x="6043" y="12600"/>
                  <a:pt x="6182" y="12918"/>
                </a:cubicBezTo>
                <a:cubicBezTo>
                  <a:pt x="6333" y="13262"/>
                  <a:pt x="6410" y="13632"/>
                  <a:pt x="6410" y="14007"/>
                </a:cubicBezTo>
                <a:lnTo>
                  <a:pt x="6410" y="15450"/>
                </a:lnTo>
                <a:lnTo>
                  <a:pt x="961" y="15450"/>
                </a:lnTo>
                <a:lnTo>
                  <a:pt x="961" y="14007"/>
                </a:lnTo>
                <a:cubicBezTo>
                  <a:pt x="961" y="12505"/>
                  <a:pt x="2184" y="11283"/>
                  <a:pt x="3685" y="11283"/>
                </a:cubicBezTo>
                <a:lnTo>
                  <a:pt x="7853" y="11283"/>
                </a:lnTo>
                <a:cubicBezTo>
                  <a:pt x="8118" y="11283"/>
                  <a:pt x="8333" y="11068"/>
                  <a:pt x="8333" y="10802"/>
                </a:cubicBezTo>
                <a:lnTo>
                  <a:pt x="8333" y="7918"/>
                </a:lnTo>
                <a:cubicBezTo>
                  <a:pt x="8339" y="7656"/>
                  <a:pt x="8553" y="7447"/>
                  <a:pt x="8814" y="7447"/>
                </a:cubicBezTo>
                <a:close/>
                <a:moveTo>
                  <a:pt x="14003" y="0"/>
                </a:moveTo>
                <a:cubicBezTo>
                  <a:pt x="13885" y="0"/>
                  <a:pt x="13765" y="44"/>
                  <a:pt x="13667" y="142"/>
                </a:cubicBezTo>
                <a:lnTo>
                  <a:pt x="13557" y="252"/>
                </a:lnTo>
                <a:cubicBezTo>
                  <a:pt x="12492" y="1323"/>
                  <a:pt x="11046" y="1924"/>
                  <a:pt x="9536" y="1924"/>
                </a:cubicBezTo>
                <a:cubicBezTo>
                  <a:pt x="9531" y="1924"/>
                  <a:pt x="9525" y="1924"/>
                  <a:pt x="9520" y="1924"/>
                </a:cubicBezTo>
                <a:lnTo>
                  <a:pt x="8174" y="1924"/>
                </a:lnTo>
                <a:cubicBezTo>
                  <a:pt x="8167" y="1924"/>
                  <a:pt x="8161" y="1924"/>
                  <a:pt x="8155" y="1924"/>
                </a:cubicBezTo>
                <a:cubicBezTo>
                  <a:pt x="7182" y="1924"/>
                  <a:pt x="6393" y="2712"/>
                  <a:pt x="6393" y="3687"/>
                </a:cubicBezTo>
                <a:cubicBezTo>
                  <a:pt x="6393" y="4662"/>
                  <a:pt x="7182" y="5451"/>
                  <a:pt x="8155" y="5451"/>
                </a:cubicBezTo>
                <a:cubicBezTo>
                  <a:pt x="8161" y="5451"/>
                  <a:pt x="8167" y="5451"/>
                  <a:pt x="8174" y="5451"/>
                </a:cubicBezTo>
                <a:lnTo>
                  <a:pt x="8333" y="5451"/>
                </a:lnTo>
                <a:lnTo>
                  <a:pt x="8333" y="6559"/>
                </a:lnTo>
                <a:cubicBezTo>
                  <a:pt x="7758" y="6763"/>
                  <a:pt x="7373" y="7307"/>
                  <a:pt x="7371" y="7918"/>
                </a:cubicBezTo>
                <a:lnTo>
                  <a:pt x="7371" y="10323"/>
                </a:lnTo>
                <a:lnTo>
                  <a:pt x="5608" y="10323"/>
                </a:lnTo>
                <a:cubicBezTo>
                  <a:pt x="5921" y="9907"/>
                  <a:pt x="6090" y="9400"/>
                  <a:pt x="6090" y="8880"/>
                </a:cubicBezTo>
                <a:cubicBezTo>
                  <a:pt x="6090" y="7555"/>
                  <a:pt x="5012" y="6476"/>
                  <a:pt x="3685" y="6476"/>
                </a:cubicBezTo>
                <a:cubicBezTo>
                  <a:pt x="2360" y="6476"/>
                  <a:pt x="1282" y="7555"/>
                  <a:pt x="1282" y="8880"/>
                </a:cubicBezTo>
                <a:cubicBezTo>
                  <a:pt x="1282" y="9570"/>
                  <a:pt x="1579" y="10226"/>
                  <a:pt x="2098" y="10682"/>
                </a:cubicBezTo>
                <a:cubicBezTo>
                  <a:pt x="859" y="11276"/>
                  <a:pt x="0" y="12544"/>
                  <a:pt x="0" y="14007"/>
                </a:cubicBezTo>
                <a:lnTo>
                  <a:pt x="0" y="15932"/>
                </a:lnTo>
                <a:cubicBezTo>
                  <a:pt x="0" y="16197"/>
                  <a:pt x="216" y="16412"/>
                  <a:pt x="481" y="16412"/>
                </a:cubicBezTo>
                <a:lnTo>
                  <a:pt x="6891" y="16412"/>
                </a:lnTo>
                <a:cubicBezTo>
                  <a:pt x="7157" y="16412"/>
                  <a:pt x="7373" y="16197"/>
                  <a:pt x="7371" y="15932"/>
                </a:cubicBezTo>
                <a:lnTo>
                  <a:pt x="7371" y="14007"/>
                </a:lnTo>
                <a:cubicBezTo>
                  <a:pt x="7373" y="13738"/>
                  <a:pt x="7343" y="13470"/>
                  <a:pt x="7285" y="13206"/>
                </a:cubicBezTo>
                <a:lnTo>
                  <a:pt x="8494" y="13206"/>
                </a:lnTo>
                <a:cubicBezTo>
                  <a:pt x="9467" y="13205"/>
                  <a:pt x="10256" y="12417"/>
                  <a:pt x="10256" y="11443"/>
                </a:cubicBezTo>
                <a:lnTo>
                  <a:pt x="10256" y="7918"/>
                </a:lnTo>
                <a:cubicBezTo>
                  <a:pt x="10256" y="7306"/>
                  <a:pt x="9871" y="6763"/>
                  <a:pt x="9295" y="6558"/>
                </a:cubicBezTo>
                <a:lnTo>
                  <a:pt x="9295" y="5449"/>
                </a:lnTo>
                <a:lnTo>
                  <a:pt x="9520" y="5449"/>
                </a:lnTo>
                <a:cubicBezTo>
                  <a:pt x="9523" y="5449"/>
                  <a:pt x="9527" y="5449"/>
                  <a:pt x="9531" y="5449"/>
                </a:cubicBezTo>
                <a:cubicBezTo>
                  <a:pt x="11042" y="5449"/>
                  <a:pt x="12491" y="6051"/>
                  <a:pt x="13557" y="7121"/>
                </a:cubicBezTo>
                <a:lnTo>
                  <a:pt x="13667" y="7231"/>
                </a:lnTo>
                <a:cubicBezTo>
                  <a:pt x="13759" y="7324"/>
                  <a:pt x="13883" y="7373"/>
                  <a:pt x="14008" y="7373"/>
                </a:cubicBezTo>
                <a:cubicBezTo>
                  <a:pt x="14070" y="7373"/>
                  <a:pt x="14132" y="7361"/>
                  <a:pt x="14191" y="7337"/>
                </a:cubicBezTo>
                <a:cubicBezTo>
                  <a:pt x="14370" y="7262"/>
                  <a:pt x="14487" y="7086"/>
                  <a:pt x="14487" y="6892"/>
                </a:cubicBezTo>
                <a:lnTo>
                  <a:pt x="14487" y="5610"/>
                </a:lnTo>
                <a:cubicBezTo>
                  <a:pt x="14493" y="5610"/>
                  <a:pt x="14500" y="5610"/>
                  <a:pt x="14506" y="5610"/>
                </a:cubicBezTo>
                <a:cubicBezTo>
                  <a:pt x="15568" y="5610"/>
                  <a:pt x="16429" y="4750"/>
                  <a:pt x="16429" y="3687"/>
                </a:cubicBezTo>
                <a:cubicBezTo>
                  <a:pt x="16429" y="2625"/>
                  <a:pt x="15568" y="1764"/>
                  <a:pt x="14506" y="1764"/>
                </a:cubicBezTo>
                <a:cubicBezTo>
                  <a:pt x="14500" y="1764"/>
                  <a:pt x="14493" y="1764"/>
                  <a:pt x="14487" y="1764"/>
                </a:cubicBezTo>
                <a:lnTo>
                  <a:pt x="14487" y="1763"/>
                </a:lnTo>
                <a:lnTo>
                  <a:pt x="14487" y="482"/>
                </a:lnTo>
                <a:cubicBezTo>
                  <a:pt x="14488" y="192"/>
                  <a:pt x="14251" y="0"/>
                  <a:pt x="140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3" name="Google Shape;8043;p74"/>
          <p:cNvGrpSpPr/>
          <p:nvPr/>
        </p:nvGrpSpPr>
        <p:grpSpPr>
          <a:xfrm>
            <a:off x="6297248" y="2883862"/>
            <a:ext cx="353465" cy="354849"/>
            <a:chOff x="6894725" y="3524525"/>
            <a:chExt cx="408725" cy="410325"/>
          </a:xfrm>
        </p:grpSpPr>
        <p:sp>
          <p:nvSpPr>
            <p:cNvPr id="8044" name="Google Shape;8044;p74"/>
            <p:cNvSpPr/>
            <p:nvPr/>
          </p:nvSpPr>
          <p:spPr>
            <a:xfrm>
              <a:off x="6894725" y="3524525"/>
              <a:ext cx="408725" cy="168325"/>
            </a:xfrm>
            <a:custGeom>
              <a:avLst/>
              <a:gdLst/>
              <a:ahLst/>
              <a:cxnLst/>
              <a:rect l="l" t="t" r="r" b="b"/>
              <a:pathLst>
                <a:path w="16349" h="6733" extrusionOk="0">
                  <a:moveTo>
                    <a:pt x="3047" y="964"/>
                  </a:moveTo>
                  <a:cubicBezTo>
                    <a:pt x="3297" y="964"/>
                    <a:pt x="3542" y="1061"/>
                    <a:pt x="3726" y="1245"/>
                  </a:cubicBezTo>
                  <a:cubicBezTo>
                    <a:pt x="4002" y="1521"/>
                    <a:pt x="4084" y="1934"/>
                    <a:pt x="3934" y="2294"/>
                  </a:cubicBezTo>
                  <a:cubicBezTo>
                    <a:pt x="3786" y="2653"/>
                    <a:pt x="3435" y="2887"/>
                    <a:pt x="3047" y="2887"/>
                  </a:cubicBezTo>
                  <a:cubicBezTo>
                    <a:pt x="2515" y="2887"/>
                    <a:pt x="2085" y="2457"/>
                    <a:pt x="2085" y="1925"/>
                  </a:cubicBezTo>
                  <a:cubicBezTo>
                    <a:pt x="2085" y="1537"/>
                    <a:pt x="2319" y="1185"/>
                    <a:pt x="2678" y="1037"/>
                  </a:cubicBezTo>
                  <a:cubicBezTo>
                    <a:pt x="2797" y="988"/>
                    <a:pt x="2923" y="964"/>
                    <a:pt x="3047" y="964"/>
                  </a:cubicBezTo>
                  <a:close/>
                  <a:moveTo>
                    <a:pt x="8175" y="964"/>
                  </a:moveTo>
                  <a:cubicBezTo>
                    <a:pt x="8426" y="964"/>
                    <a:pt x="8671" y="1061"/>
                    <a:pt x="8855" y="1245"/>
                  </a:cubicBezTo>
                  <a:cubicBezTo>
                    <a:pt x="9130" y="1521"/>
                    <a:pt x="9212" y="1934"/>
                    <a:pt x="9063" y="2294"/>
                  </a:cubicBezTo>
                  <a:cubicBezTo>
                    <a:pt x="8914" y="2653"/>
                    <a:pt x="8564" y="2887"/>
                    <a:pt x="8174" y="2887"/>
                  </a:cubicBezTo>
                  <a:cubicBezTo>
                    <a:pt x="7644" y="2887"/>
                    <a:pt x="7213" y="2457"/>
                    <a:pt x="7213" y="1925"/>
                  </a:cubicBezTo>
                  <a:cubicBezTo>
                    <a:pt x="7213" y="1537"/>
                    <a:pt x="7448" y="1185"/>
                    <a:pt x="7806" y="1037"/>
                  </a:cubicBezTo>
                  <a:cubicBezTo>
                    <a:pt x="7926" y="988"/>
                    <a:pt x="8051" y="964"/>
                    <a:pt x="8175" y="964"/>
                  </a:cubicBezTo>
                  <a:close/>
                  <a:moveTo>
                    <a:pt x="13303" y="964"/>
                  </a:moveTo>
                  <a:cubicBezTo>
                    <a:pt x="13553" y="964"/>
                    <a:pt x="13800" y="1061"/>
                    <a:pt x="13984" y="1245"/>
                  </a:cubicBezTo>
                  <a:cubicBezTo>
                    <a:pt x="14257" y="1521"/>
                    <a:pt x="14341" y="1934"/>
                    <a:pt x="14191" y="2294"/>
                  </a:cubicBezTo>
                  <a:cubicBezTo>
                    <a:pt x="14042" y="2653"/>
                    <a:pt x="13692" y="2887"/>
                    <a:pt x="13303" y="2887"/>
                  </a:cubicBezTo>
                  <a:cubicBezTo>
                    <a:pt x="12772" y="2887"/>
                    <a:pt x="12342" y="2457"/>
                    <a:pt x="12342" y="1925"/>
                  </a:cubicBezTo>
                  <a:cubicBezTo>
                    <a:pt x="12342" y="1537"/>
                    <a:pt x="12576" y="1185"/>
                    <a:pt x="12935" y="1037"/>
                  </a:cubicBezTo>
                  <a:cubicBezTo>
                    <a:pt x="13054" y="988"/>
                    <a:pt x="13179" y="964"/>
                    <a:pt x="13303" y="964"/>
                  </a:cubicBezTo>
                  <a:close/>
                  <a:moveTo>
                    <a:pt x="3045" y="3845"/>
                  </a:moveTo>
                  <a:cubicBezTo>
                    <a:pt x="4136" y="3845"/>
                    <a:pt x="5041" y="4685"/>
                    <a:pt x="5123" y="5772"/>
                  </a:cubicBezTo>
                  <a:lnTo>
                    <a:pt x="967" y="5772"/>
                  </a:lnTo>
                  <a:cubicBezTo>
                    <a:pt x="1049" y="4685"/>
                    <a:pt x="1956" y="3845"/>
                    <a:pt x="3045" y="3845"/>
                  </a:cubicBezTo>
                  <a:close/>
                  <a:moveTo>
                    <a:pt x="8174" y="3845"/>
                  </a:moveTo>
                  <a:cubicBezTo>
                    <a:pt x="9264" y="3845"/>
                    <a:pt x="10170" y="4685"/>
                    <a:pt x="10252" y="5772"/>
                  </a:cubicBezTo>
                  <a:lnTo>
                    <a:pt x="6096" y="5772"/>
                  </a:lnTo>
                  <a:cubicBezTo>
                    <a:pt x="6178" y="4685"/>
                    <a:pt x="7084" y="3845"/>
                    <a:pt x="8174" y="3845"/>
                  </a:cubicBezTo>
                  <a:close/>
                  <a:moveTo>
                    <a:pt x="13303" y="3845"/>
                  </a:moveTo>
                  <a:cubicBezTo>
                    <a:pt x="14392" y="3845"/>
                    <a:pt x="15299" y="4685"/>
                    <a:pt x="15381" y="5772"/>
                  </a:cubicBezTo>
                  <a:lnTo>
                    <a:pt x="11224" y="5772"/>
                  </a:lnTo>
                  <a:cubicBezTo>
                    <a:pt x="11306" y="4685"/>
                    <a:pt x="12211" y="3845"/>
                    <a:pt x="13303" y="3845"/>
                  </a:cubicBezTo>
                  <a:close/>
                  <a:moveTo>
                    <a:pt x="3047" y="1"/>
                  </a:moveTo>
                  <a:cubicBezTo>
                    <a:pt x="2281" y="1"/>
                    <a:pt x="1588" y="455"/>
                    <a:pt x="1284" y="1156"/>
                  </a:cubicBezTo>
                  <a:cubicBezTo>
                    <a:pt x="978" y="1858"/>
                    <a:pt x="1117" y="2673"/>
                    <a:pt x="1638" y="3233"/>
                  </a:cubicBezTo>
                  <a:cubicBezTo>
                    <a:pt x="632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8"/>
                    <a:pt x="216" y="6733"/>
                    <a:pt x="483" y="6733"/>
                  </a:cubicBezTo>
                  <a:lnTo>
                    <a:pt x="15867" y="6733"/>
                  </a:lnTo>
                  <a:cubicBezTo>
                    <a:pt x="16133" y="6733"/>
                    <a:pt x="16349" y="6518"/>
                    <a:pt x="16349" y="6252"/>
                  </a:cubicBezTo>
                  <a:lnTo>
                    <a:pt x="16349" y="5932"/>
                  </a:lnTo>
                  <a:cubicBezTo>
                    <a:pt x="16347" y="4798"/>
                    <a:pt x="15716" y="3758"/>
                    <a:pt x="14711" y="3233"/>
                  </a:cubicBezTo>
                  <a:cubicBezTo>
                    <a:pt x="15233" y="2673"/>
                    <a:pt x="15372" y="1858"/>
                    <a:pt x="15066" y="1156"/>
                  </a:cubicBezTo>
                  <a:cubicBezTo>
                    <a:pt x="14760" y="455"/>
                    <a:pt x="14068" y="1"/>
                    <a:pt x="13303" y="1"/>
                  </a:cubicBezTo>
                  <a:cubicBezTo>
                    <a:pt x="12538" y="1"/>
                    <a:pt x="11845" y="455"/>
                    <a:pt x="11539" y="1156"/>
                  </a:cubicBezTo>
                  <a:cubicBezTo>
                    <a:pt x="11235" y="1858"/>
                    <a:pt x="11374" y="2673"/>
                    <a:pt x="11895" y="3233"/>
                  </a:cubicBezTo>
                  <a:cubicBezTo>
                    <a:pt x="11424" y="3480"/>
                    <a:pt x="11025" y="3845"/>
                    <a:pt x="10738" y="4292"/>
                  </a:cubicBezTo>
                  <a:cubicBezTo>
                    <a:pt x="10451" y="3845"/>
                    <a:pt x="10053" y="3480"/>
                    <a:pt x="9583" y="3233"/>
                  </a:cubicBezTo>
                  <a:cubicBezTo>
                    <a:pt x="10104" y="2673"/>
                    <a:pt x="10243" y="1858"/>
                    <a:pt x="9937" y="1156"/>
                  </a:cubicBezTo>
                  <a:cubicBezTo>
                    <a:pt x="9631" y="455"/>
                    <a:pt x="8940" y="1"/>
                    <a:pt x="8174" y="1"/>
                  </a:cubicBezTo>
                  <a:cubicBezTo>
                    <a:pt x="7410" y="1"/>
                    <a:pt x="6717" y="455"/>
                    <a:pt x="6412" y="1156"/>
                  </a:cubicBezTo>
                  <a:cubicBezTo>
                    <a:pt x="6106" y="1858"/>
                    <a:pt x="6245" y="2673"/>
                    <a:pt x="6767" y="3233"/>
                  </a:cubicBezTo>
                  <a:cubicBezTo>
                    <a:pt x="6295" y="3480"/>
                    <a:pt x="5898" y="3845"/>
                    <a:pt x="5611" y="4292"/>
                  </a:cubicBezTo>
                  <a:cubicBezTo>
                    <a:pt x="5323" y="3845"/>
                    <a:pt x="4924" y="3480"/>
                    <a:pt x="4454" y="3233"/>
                  </a:cubicBezTo>
                  <a:cubicBezTo>
                    <a:pt x="4976" y="2673"/>
                    <a:pt x="5115" y="1858"/>
                    <a:pt x="4809" y="1156"/>
                  </a:cubicBezTo>
                  <a:cubicBezTo>
                    <a:pt x="4504" y="455"/>
                    <a:pt x="3811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74"/>
            <p:cNvSpPr/>
            <p:nvPr/>
          </p:nvSpPr>
          <p:spPr>
            <a:xfrm>
              <a:off x="7006950" y="3718500"/>
              <a:ext cx="184325" cy="216350"/>
            </a:xfrm>
            <a:custGeom>
              <a:avLst/>
              <a:gdLst/>
              <a:ahLst/>
              <a:cxnLst/>
              <a:rect l="l" t="t" r="r" b="b"/>
              <a:pathLst>
                <a:path w="7373" h="8654" extrusionOk="0">
                  <a:moveTo>
                    <a:pt x="3684" y="961"/>
                  </a:moveTo>
                  <a:cubicBezTo>
                    <a:pt x="4060" y="961"/>
                    <a:pt x="4429" y="1108"/>
                    <a:pt x="4706" y="1384"/>
                  </a:cubicBezTo>
                  <a:cubicBezTo>
                    <a:pt x="5117" y="1797"/>
                    <a:pt x="5242" y="2417"/>
                    <a:pt x="5018" y="2956"/>
                  </a:cubicBezTo>
                  <a:cubicBezTo>
                    <a:pt x="4795" y="3495"/>
                    <a:pt x="4268" y="3846"/>
                    <a:pt x="3685" y="3846"/>
                  </a:cubicBezTo>
                  <a:cubicBezTo>
                    <a:pt x="2888" y="3846"/>
                    <a:pt x="2244" y="3200"/>
                    <a:pt x="2242" y="2404"/>
                  </a:cubicBezTo>
                  <a:cubicBezTo>
                    <a:pt x="2242" y="1821"/>
                    <a:pt x="2594" y="1295"/>
                    <a:pt x="3133" y="1071"/>
                  </a:cubicBezTo>
                  <a:cubicBezTo>
                    <a:pt x="3311" y="997"/>
                    <a:pt x="3498" y="961"/>
                    <a:pt x="3684" y="961"/>
                  </a:cubicBezTo>
                  <a:close/>
                  <a:moveTo>
                    <a:pt x="3685" y="4808"/>
                  </a:moveTo>
                  <a:cubicBezTo>
                    <a:pt x="5188" y="4808"/>
                    <a:pt x="6409" y="6030"/>
                    <a:pt x="6409" y="7532"/>
                  </a:cubicBezTo>
                  <a:lnTo>
                    <a:pt x="6409" y="7693"/>
                  </a:lnTo>
                  <a:lnTo>
                    <a:pt x="961" y="7693"/>
                  </a:lnTo>
                  <a:lnTo>
                    <a:pt x="961" y="7532"/>
                  </a:lnTo>
                  <a:cubicBezTo>
                    <a:pt x="961" y="6030"/>
                    <a:pt x="2182" y="4808"/>
                    <a:pt x="3685" y="4808"/>
                  </a:cubicBezTo>
                  <a:close/>
                  <a:moveTo>
                    <a:pt x="3685" y="0"/>
                  </a:moveTo>
                  <a:cubicBezTo>
                    <a:pt x="2360" y="0"/>
                    <a:pt x="1283" y="1080"/>
                    <a:pt x="1283" y="2404"/>
                  </a:cubicBezTo>
                  <a:cubicBezTo>
                    <a:pt x="1282" y="3095"/>
                    <a:pt x="1579" y="3751"/>
                    <a:pt x="2099" y="4206"/>
                  </a:cubicBezTo>
                  <a:cubicBezTo>
                    <a:pt x="859" y="4801"/>
                    <a:pt x="0" y="6068"/>
                    <a:pt x="0" y="7532"/>
                  </a:cubicBezTo>
                  <a:lnTo>
                    <a:pt x="0" y="8174"/>
                  </a:lnTo>
                  <a:cubicBezTo>
                    <a:pt x="0" y="8439"/>
                    <a:pt x="216" y="8654"/>
                    <a:pt x="481" y="8654"/>
                  </a:cubicBezTo>
                  <a:lnTo>
                    <a:pt x="6892" y="8654"/>
                  </a:lnTo>
                  <a:cubicBezTo>
                    <a:pt x="7157" y="8654"/>
                    <a:pt x="7372" y="8439"/>
                    <a:pt x="7372" y="8174"/>
                  </a:cubicBezTo>
                  <a:lnTo>
                    <a:pt x="7372" y="7532"/>
                  </a:lnTo>
                  <a:cubicBezTo>
                    <a:pt x="7372" y="6068"/>
                    <a:pt x="6514" y="4801"/>
                    <a:pt x="5275" y="4206"/>
                  </a:cubicBezTo>
                  <a:lnTo>
                    <a:pt x="5274" y="4206"/>
                  </a:lnTo>
                  <a:cubicBezTo>
                    <a:pt x="5792" y="3751"/>
                    <a:pt x="6090" y="3095"/>
                    <a:pt x="6090" y="2404"/>
                  </a:cubicBezTo>
                  <a:cubicBezTo>
                    <a:pt x="6090" y="1078"/>
                    <a:pt x="5010" y="0"/>
                    <a:pt x="36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6" name="Google Shape;8046;p74"/>
          <p:cNvSpPr/>
          <p:nvPr/>
        </p:nvSpPr>
        <p:spPr>
          <a:xfrm>
            <a:off x="7051046" y="2883983"/>
            <a:ext cx="353444" cy="354849"/>
          </a:xfrm>
          <a:custGeom>
            <a:avLst/>
            <a:gdLst/>
            <a:ahLst/>
            <a:cxnLst/>
            <a:rect l="l" t="t" r="r" b="b"/>
            <a:pathLst>
              <a:path w="16348" h="16413" extrusionOk="0">
                <a:moveTo>
                  <a:pt x="13303" y="964"/>
                </a:moveTo>
                <a:cubicBezTo>
                  <a:pt x="13553" y="964"/>
                  <a:pt x="13798" y="1061"/>
                  <a:pt x="13982" y="1245"/>
                </a:cubicBezTo>
                <a:cubicBezTo>
                  <a:pt x="14257" y="1520"/>
                  <a:pt x="14339" y="1933"/>
                  <a:pt x="14192" y="2294"/>
                </a:cubicBezTo>
                <a:cubicBezTo>
                  <a:pt x="14042" y="2652"/>
                  <a:pt x="13692" y="2887"/>
                  <a:pt x="13303" y="2887"/>
                </a:cubicBezTo>
                <a:cubicBezTo>
                  <a:pt x="12772" y="2887"/>
                  <a:pt x="12342" y="2456"/>
                  <a:pt x="12340" y="1925"/>
                </a:cubicBezTo>
                <a:cubicBezTo>
                  <a:pt x="12340" y="1537"/>
                  <a:pt x="12575" y="1185"/>
                  <a:pt x="12935" y="1037"/>
                </a:cubicBezTo>
                <a:cubicBezTo>
                  <a:pt x="13054" y="988"/>
                  <a:pt x="13179" y="964"/>
                  <a:pt x="13303" y="964"/>
                </a:cubicBezTo>
                <a:close/>
                <a:moveTo>
                  <a:pt x="8173" y="3527"/>
                </a:moveTo>
                <a:cubicBezTo>
                  <a:pt x="8424" y="3527"/>
                  <a:pt x="8670" y="3625"/>
                  <a:pt x="8854" y="3809"/>
                </a:cubicBezTo>
                <a:cubicBezTo>
                  <a:pt x="9129" y="4083"/>
                  <a:pt x="9211" y="4498"/>
                  <a:pt x="9063" y="4856"/>
                </a:cubicBezTo>
                <a:cubicBezTo>
                  <a:pt x="8914" y="5217"/>
                  <a:pt x="8564" y="5451"/>
                  <a:pt x="8174" y="5451"/>
                </a:cubicBezTo>
                <a:cubicBezTo>
                  <a:pt x="7644" y="5450"/>
                  <a:pt x="7213" y="5021"/>
                  <a:pt x="7213" y="4489"/>
                </a:cubicBezTo>
                <a:cubicBezTo>
                  <a:pt x="7212" y="4101"/>
                  <a:pt x="7446" y="3749"/>
                  <a:pt x="7806" y="3600"/>
                </a:cubicBezTo>
                <a:cubicBezTo>
                  <a:pt x="7925" y="3551"/>
                  <a:pt x="8050" y="3527"/>
                  <a:pt x="8173" y="3527"/>
                </a:cubicBezTo>
                <a:close/>
                <a:moveTo>
                  <a:pt x="13303" y="3849"/>
                </a:moveTo>
                <a:cubicBezTo>
                  <a:pt x="14391" y="3850"/>
                  <a:pt x="15294" y="4687"/>
                  <a:pt x="15381" y="5772"/>
                </a:cubicBezTo>
                <a:lnTo>
                  <a:pt x="11225" y="5772"/>
                </a:lnTo>
                <a:cubicBezTo>
                  <a:pt x="11311" y="4687"/>
                  <a:pt x="12215" y="3850"/>
                  <a:pt x="13303" y="3849"/>
                </a:cubicBezTo>
                <a:close/>
                <a:moveTo>
                  <a:pt x="3046" y="6091"/>
                </a:moveTo>
                <a:cubicBezTo>
                  <a:pt x="3296" y="6091"/>
                  <a:pt x="3542" y="6188"/>
                  <a:pt x="3725" y="6372"/>
                </a:cubicBezTo>
                <a:cubicBezTo>
                  <a:pt x="4000" y="6648"/>
                  <a:pt x="4082" y="7061"/>
                  <a:pt x="3934" y="7421"/>
                </a:cubicBezTo>
                <a:cubicBezTo>
                  <a:pt x="3785" y="7780"/>
                  <a:pt x="3435" y="8014"/>
                  <a:pt x="3045" y="8014"/>
                </a:cubicBezTo>
                <a:cubicBezTo>
                  <a:pt x="2515" y="8014"/>
                  <a:pt x="2085" y="7583"/>
                  <a:pt x="2085" y="7053"/>
                </a:cubicBezTo>
                <a:cubicBezTo>
                  <a:pt x="2085" y="6664"/>
                  <a:pt x="2318" y="6312"/>
                  <a:pt x="2678" y="6164"/>
                </a:cubicBezTo>
                <a:cubicBezTo>
                  <a:pt x="2797" y="6115"/>
                  <a:pt x="2922" y="6091"/>
                  <a:pt x="3046" y="6091"/>
                </a:cubicBezTo>
                <a:close/>
                <a:moveTo>
                  <a:pt x="8174" y="6412"/>
                </a:moveTo>
                <a:cubicBezTo>
                  <a:pt x="9262" y="6413"/>
                  <a:pt x="10166" y="7251"/>
                  <a:pt x="10252" y="8335"/>
                </a:cubicBezTo>
                <a:lnTo>
                  <a:pt x="6096" y="8335"/>
                </a:lnTo>
                <a:cubicBezTo>
                  <a:pt x="6181" y="7249"/>
                  <a:pt x="7086" y="6413"/>
                  <a:pt x="8174" y="6412"/>
                </a:cubicBezTo>
                <a:close/>
                <a:moveTo>
                  <a:pt x="3045" y="8976"/>
                </a:moveTo>
                <a:cubicBezTo>
                  <a:pt x="4134" y="8977"/>
                  <a:pt x="5037" y="9814"/>
                  <a:pt x="5124" y="10899"/>
                </a:cubicBezTo>
                <a:lnTo>
                  <a:pt x="967" y="10899"/>
                </a:lnTo>
                <a:cubicBezTo>
                  <a:pt x="1052" y="9814"/>
                  <a:pt x="1957" y="8977"/>
                  <a:pt x="3045" y="8976"/>
                </a:cubicBezTo>
                <a:close/>
                <a:moveTo>
                  <a:pt x="15387" y="6732"/>
                </a:moveTo>
                <a:lnTo>
                  <a:pt x="15387" y="15452"/>
                </a:lnTo>
                <a:lnTo>
                  <a:pt x="963" y="15452"/>
                </a:lnTo>
                <a:lnTo>
                  <a:pt x="963" y="11861"/>
                </a:lnTo>
                <a:lnTo>
                  <a:pt x="5611" y="11861"/>
                </a:lnTo>
                <a:cubicBezTo>
                  <a:pt x="5876" y="11861"/>
                  <a:pt x="6092" y="11646"/>
                  <a:pt x="6092" y="11381"/>
                </a:cubicBezTo>
                <a:lnTo>
                  <a:pt x="6092" y="9297"/>
                </a:lnTo>
                <a:lnTo>
                  <a:pt x="10740" y="9297"/>
                </a:lnTo>
                <a:cubicBezTo>
                  <a:pt x="11005" y="9297"/>
                  <a:pt x="11220" y="9081"/>
                  <a:pt x="11220" y="8816"/>
                </a:cubicBezTo>
                <a:lnTo>
                  <a:pt x="11220" y="6732"/>
                </a:lnTo>
                <a:close/>
                <a:moveTo>
                  <a:pt x="13303" y="0"/>
                </a:moveTo>
                <a:cubicBezTo>
                  <a:pt x="12538" y="0"/>
                  <a:pt x="11845" y="454"/>
                  <a:pt x="11539" y="1156"/>
                </a:cubicBezTo>
                <a:cubicBezTo>
                  <a:pt x="11235" y="1857"/>
                  <a:pt x="11374" y="2673"/>
                  <a:pt x="11894" y="3232"/>
                </a:cubicBezTo>
                <a:cubicBezTo>
                  <a:pt x="10889" y="3758"/>
                  <a:pt x="10258" y="4798"/>
                  <a:pt x="10258" y="5931"/>
                </a:cubicBezTo>
                <a:lnTo>
                  <a:pt x="10258" y="6277"/>
                </a:lnTo>
                <a:cubicBezTo>
                  <a:pt x="10056" y="6088"/>
                  <a:pt x="9829" y="5926"/>
                  <a:pt x="9583" y="5797"/>
                </a:cubicBezTo>
                <a:cubicBezTo>
                  <a:pt x="10104" y="5237"/>
                  <a:pt x="10243" y="4422"/>
                  <a:pt x="9937" y="3720"/>
                </a:cubicBezTo>
                <a:cubicBezTo>
                  <a:pt x="9631" y="3019"/>
                  <a:pt x="8940" y="2565"/>
                  <a:pt x="8174" y="2565"/>
                </a:cubicBezTo>
                <a:cubicBezTo>
                  <a:pt x="7410" y="2565"/>
                  <a:pt x="6717" y="3019"/>
                  <a:pt x="6411" y="3720"/>
                </a:cubicBezTo>
                <a:cubicBezTo>
                  <a:pt x="6106" y="4422"/>
                  <a:pt x="6245" y="5237"/>
                  <a:pt x="6765" y="5797"/>
                </a:cubicBezTo>
                <a:cubicBezTo>
                  <a:pt x="5761" y="6322"/>
                  <a:pt x="5131" y="7362"/>
                  <a:pt x="5129" y="8496"/>
                </a:cubicBezTo>
                <a:lnTo>
                  <a:pt x="5129" y="8841"/>
                </a:lnTo>
                <a:cubicBezTo>
                  <a:pt x="4927" y="8651"/>
                  <a:pt x="4700" y="8490"/>
                  <a:pt x="4454" y="8361"/>
                </a:cubicBezTo>
                <a:cubicBezTo>
                  <a:pt x="4976" y="7800"/>
                  <a:pt x="5115" y="6984"/>
                  <a:pt x="4809" y="6283"/>
                </a:cubicBezTo>
                <a:cubicBezTo>
                  <a:pt x="4504" y="5581"/>
                  <a:pt x="3811" y="5129"/>
                  <a:pt x="3045" y="5129"/>
                </a:cubicBezTo>
                <a:cubicBezTo>
                  <a:pt x="2281" y="5129"/>
                  <a:pt x="1588" y="5581"/>
                  <a:pt x="1282" y="6283"/>
                </a:cubicBezTo>
                <a:cubicBezTo>
                  <a:pt x="978" y="6984"/>
                  <a:pt x="1117" y="7800"/>
                  <a:pt x="1638" y="8361"/>
                </a:cubicBezTo>
                <a:cubicBezTo>
                  <a:pt x="632" y="8887"/>
                  <a:pt x="2" y="9926"/>
                  <a:pt x="1" y="11060"/>
                </a:cubicBezTo>
                <a:lnTo>
                  <a:pt x="1" y="15932"/>
                </a:lnTo>
                <a:cubicBezTo>
                  <a:pt x="1" y="16197"/>
                  <a:pt x="216" y="16413"/>
                  <a:pt x="481" y="16413"/>
                </a:cubicBezTo>
                <a:lnTo>
                  <a:pt x="15867" y="16413"/>
                </a:lnTo>
                <a:cubicBezTo>
                  <a:pt x="16132" y="16413"/>
                  <a:pt x="16347" y="16197"/>
                  <a:pt x="16347" y="15932"/>
                </a:cubicBezTo>
                <a:lnTo>
                  <a:pt x="16347" y="5931"/>
                </a:lnTo>
                <a:cubicBezTo>
                  <a:pt x="16347" y="4798"/>
                  <a:pt x="15716" y="3758"/>
                  <a:pt x="14711" y="3232"/>
                </a:cubicBezTo>
                <a:cubicBezTo>
                  <a:pt x="15231" y="2673"/>
                  <a:pt x="15370" y="1857"/>
                  <a:pt x="15066" y="1156"/>
                </a:cubicBezTo>
                <a:cubicBezTo>
                  <a:pt x="14760" y="454"/>
                  <a:pt x="14067" y="0"/>
                  <a:pt x="133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47" name="Google Shape;8047;p74"/>
          <p:cNvGrpSpPr/>
          <p:nvPr/>
        </p:nvGrpSpPr>
        <p:grpSpPr>
          <a:xfrm>
            <a:off x="7809274" y="2883885"/>
            <a:ext cx="353509" cy="354806"/>
            <a:chOff x="5781250" y="3485550"/>
            <a:chExt cx="408775" cy="410275"/>
          </a:xfrm>
        </p:grpSpPr>
        <p:sp>
          <p:nvSpPr>
            <p:cNvPr id="8048" name="Google Shape;8048;p74"/>
            <p:cNvSpPr/>
            <p:nvPr/>
          </p:nvSpPr>
          <p:spPr>
            <a:xfrm>
              <a:off x="5781325" y="3485550"/>
              <a:ext cx="184325" cy="184325"/>
            </a:xfrm>
            <a:custGeom>
              <a:avLst/>
              <a:gdLst/>
              <a:ahLst/>
              <a:cxnLst/>
              <a:rect l="l" t="t" r="r" b="b"/>
              <a:pathLst>
                <a:path w="7373" h="7373" extrusionOk="0">
                  <a:moveTo>
                    <a:pt x="3687" y="961"/>
                  </a:moveTo>
                  <a:cubicBezTo>
                    <a:pt x="5189" y="961"/>
                    <a:pt x="6411" y="2184"/>
                    <a:pt x="6411" y="3686"/>
                  </a:cubicBezTo>
                  <a:cubicBezTo>
                    <a:pt x="6411" y="5187"/>
                    <a:pt x="5189" y="6410"/>
                    <a:pt x="3687" y="6410"/>
                  </a:cubicBezTo>
                  <a:cubicBezTo>
                    <a:pt x="2184" y="6410"/>
                    <a:pt x="963" y="5189"/>
                    <a:pt x="963" y="3686"/>
                  </a:cubicBezTo>
                  <a:cubicBezTo>
                    <a:pt x="963" y="2184"/>
                    <a:pt x="2184" y="961"/>
                    <a:pt x="3687" y="961"/>
                  </a:cubicBezTo>
                  <a:close/>
                  <a:moveTo>
                    <a:pt x="3687" y="0"/>
                  </a:moveTo>
                  <a:cubicBezTo>
                    <a:pt x="1654" y="0"/>
                    <a:pt x="1" y="1653"/>
                    <a:pt x="1" y="3685"/>
                  </a:cubicBezTo>
                  <a:cubicBezTo>
                    <a:pt x="1" y="5717"/>
                    <a:pt x="1654" y="7371"/>
                    <a:pt x="3687" y="7371"/>
                  </a:cubicBezTo>
                  <a:lnTo>
                    <a:pt x="3687" y="7372"/>
                  </a:lnTo>
                  <a:cubicBezTo>
                    <a:pt x="5720" y="7372"/>
                    <a:pt x="7373" y="5719"/>
                    <a:pt x="7373" y="3686"/>
                  </a:cubicBezTo>
                  <a:cubicBezTo>
                    <a:pt x="7373" y="1653"/>
                    <a:pt x="5720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74"/>
            <p:cNvSpPr/>
            <p:nvPr/>
          </p:nvSpPr>
          <p:spPr>
            <a:xfrm>
              <a:off x="5846400" y="3523750"/>
              <a:ext cx="55050" cy="107900"/>
            </a:xfrm>
            <a:custGeom>
              <a:avLst/>
              <a:gdLst/>
              <a:ahLst/>
              <a:cxnLst/>
              <a:rect l="l" t="t" r="r" b="b"/>
              <a:pathLst>
                <a:path w="2202" h="4316" extrusionOk="0">
                  <a:moveTo>
                    <a:pt x="825" y="938"/>
                  </a:moveTo>
                  <a:lnTo>
                    <a:pt x="825" y="1637"/>
                  </a:lnTo>
                  <a:cubicBezTo>
                    <a:pt x="779" y="1610"/>
                    <a:pt x="735" y="1583"/>
                    <a:pt x="694" y="1550"/>
                  </a:cubicBezTo>
                  <a:cubicBezTo>
                    <a:pt x="620" y="1492"/>
                    <a:pt x="586" y="1370"/>
                    <a:pt x="611" y="1241"/>
                  </a:cubicBezTo>
                  <a:cubicBezTo>
                    <a:pt x="631" y="1133"/>
                    <a:pt x="697" y="1004"/>
                    <a:pt x="825" y="938"/>
                  </a:cubicBezTo>
                  <a:close/>
                  <a:moveTo>
                    <a:pt x="1305" y="2365"/>
                  </a:moveTo>
                  <a:lnTo>
                    <a:pt x="1314" y="2367"/>
                  </a:lnTo>
                  <a:cubicBezTo>
                    <a:pt x="1684" y="2498"/>
                    <a:pt x="1661" y="2814"/>
                    <a:pt x="1645" y="2909"/>
                  </a:cubicBezTo>
                  <a:cubicBezTo>
                    <a:pt x="1613" y="3104"/>
                    <a:pt x="1485" y="3271"/>
                    <a:pt x="1305" y="3353"/>
                  </a:cubicBezTo>
                  <a:lnTo>
                    <a:pt x="1305" y="2365"/>
                  </a:lnTo>
                  <a:close/>
                  <a:moveTo>
                    <a:pt x="1065" y="1"/>
                  </a:moveTo>
                  <a:cubicBezTo>
                    <a:pt x="935" y="1"/>
                    <a:pt x="828" y="105"/>
                    <a:pt x="825" y="235"/>
                  </a:cubicBezTo>
                  <a:lnTo>
                    <a:pt x="825" y="433"/>
                  </a:lnTo>
                  <a:cubicBezTo>
                    <a:pt x="800" y="439"/>
                    <a:pt x="775" y="445"/>
                    <a:pt x="749" y="453"/>
                  </a:cubicBezTo>
                  <a:cubicBezTo>
                    <a:pt x="435" y="547"/>
                    <a:pt x="201" y="815"/>
                    <a:pt x="138" y="1152"/>
                  </a:cubicBezTo>
                  <a:cubicBezTo>
                    <a:pt x="79" y="1460"/>
                    <a:pt x="179" y="1758"/>
                    <a:pt x="397" y="1928"/>
                  </a:cubicBezTo>
                  <a:cubicBezTo>
                    <a:pt x="507" y="2015"/>
                    <a:pt x="642" y="2094"/>
                    <a:pt x="825" y="2176"/>
                  </a:cubicBezTo>
                  <a:lnTo>
                    <a:pt x="825" y="3396"/>
                  </a:lnTo>
                  <a:cubicBezTo>
                    <a:pt x="675" y="3381"/>
                    <a:pt x="574" y="3338"/>
                    <a:pt x="406" y="3230"/>
                  </a:cubicBezTo>
                  <a:cubicBezTo>
                    <a:pt x="365" y="3203"/>
                    <a:pt x="319" y="3190"/>
                    <a:pt x="274" y="3190"/>
                  </a:cubicBezTo>
                  <a:cubicBezTo>
                    <a:pt x="195" y="3190"/>
                    <a:pt x="119" y="3228"/>
                    <a:pt x="73" y="3299"/>
                  </a:cubicBezTo>
                  <a:cubicBezTo>
                    <a:pt x="0" y="3410"/>
                    <a:pt x="31" y="3560"/>
                    <a:pt x="142" y="3633"/>
                  </a:cubicBezTo>
                  <a:cubicBezTo>
                    <a:pt x="409" y="3807"/>
                    <a:pt x="593" y="3863"/>
                    <a:pt x="825" y="3879"/>
                  </a:cubicBezTo>
                  <a:lnTo>
                    <a:pt x="825" y="4081"/>
                  </a:lnTo>
                  <a:cubicBezTo>
                    <a:pt x="828" y="4211"/>
                    <a:pt x="935" y="4315"/>
                    <a:pt x="1065" y="4315"/>
                  </a:cubicBezTo>
                  <a:cubicBezTo>
                    <a:pt x="1195" y="4315"/>
                    <a:pt x="1302" y="4211"/>
                    <a:pt x="1305" y="4081"/>
                  </a:cubicBezTo>
                  <a:lnTo>
                    <a:pt x="1305" y="3857"/>
                  </a:lnTo>
                  <a:cubicBezTo>
                    <a:pt x="1763" y="3753"/>
                    <a:pt x="2056" y="3368"/>
                    <a:pt x="2119" y="2988"/>
                  </a:cubicBezTo>
                  <a:cubicBezTo>
                    <a:pt x="2201" y="2504"/>
                    <a:pt x="1948" y="2082"/>
                    <a:pt x="1473" y="1913"/>
                  </a:cubicBezTo>
                  <a:cubicBezTo>
                    <a:pt x="1419" y="1894"/>
                    <a:pt x="1362" y="1874"/>
                    <a:pt x="1305" y="1853"/>
                  </a:cubicBezTo>
                  <a:lnTo>
                    <a:pt x="1305" y="896"/>
                  </a:lnTo>
                  <a:cubicBezTo>
                    <a:pt x="1377" y="913"/>
                    <a:pt x="1444" y="948"/>
                    <a:pt x="1498" y="997"/>
                  </a:cubicBezTo>
                  <a:cubicBezTo>
                    <a:pt x="1546" y="1049"/>
                    <a:pt x="1612" y="1075"/>
                    <a:pt x="1677" y="1075"/>
                  </a:cubicBezTo>
                  <a:cubicBezTo>
                    <a:pt x="1734" y="1075"/>
                    <a:pt x="1790" y="1056"/>
                    <a:pt x="1835" y="1016"/>
                  </a:cubicBezTo>
                  <a:cubicBezTo>
                    <a:pt x="1933" y="929"/>
                    <a:pt x="1945" y="780"/>
                    <a:pt x="1860" y="680"/>
                  </a:cubicBezTo>
                  <a:cubicBezTo>
                    <a:pt x="1850" y="667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2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74"/>
            <p:cNvSpPr/>
            <p:nvPr/>
          </p:nvSpPr>
          <p:spPr>
            <a:xfrm>
              <a:off x="5933600" y="3727550"/>
              <a:ext cx="104175" cy="168275"/>
            </a:xfrm>
            <a:custGeom>
              <a:avLst/>
              <a:gdLst/>
              <a:ahLst/>
              <a:cxnLst/>
              <a:rect l="l" t="t" r="r" b="b"/>
              <a:pathLst>
                <a:path w="4167" h="6731" extrusionOk="0">
                  <a:moveTo>
                    <a:pt x="3205" y="961"/>
                  </a:moveTo>
                  <a:lnTo>
                    <a:pt x="3205" y="5770"/>
                  </a:lnTo>
                  <a:lnTo>
                    <a:pt x="961" y="5770"/>
                  </a:lnTo>
                  <a:lnTo>
                    <a:pt x="961" y="961"/>
                  </a:lnTo>
                  <a:close/>
                  <a:moveTo>
                    <a:pt x="481" y="0"/>
                  </a:moveTo>
                  <a:cubicBezTo>
                    <a:pt x="216" y="0"/>
                    <a:pt x="1" y="215"/>
                    <a:pt x="1" y="480"/>
                  </a:cubicBezTo>
                  <a:lnTo>
                    <a:pt x="1" y="6250"/>
                  </a:lnTo>
                  <a:cubicBezTo>
                    <a:pt x="1" y="6515"/>
                    <a:pt x="216" y="6731"/>
                    <a:pt x="481" y="6731"/>
                  </a:cubicBezTo>
                  <a:lnTo>
                    <a:pt x="3687" y="6731"/>
                  </a:lnTo>
                  <a:cubicBezTo>
                    <a:pt x="3952" y="6731"/>
                    <a:pt x="4167" y="6515"/>
                    <a:pt x="4167" y="6250"/>
                  </a:cubicBezTo>
                  <a:lnTo>
                    <a:pt x="4167" y="480"/>
                  </a:lnTo>
                  <a:cubicBezTo>
                    <a:pt x="4167" y="215"/>
                    <a:pt x="3952" y="0"/>
                    <a:pt x="36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74"/>
            <p:cNvSpPr/>
            <p:nvPr/>
          </p:nvSpPr>
          <p:spPr>
            <a:xfrm>
              <a:off x="6085825" y="3679425"/>
              <a:ext cx="104200" cy="216400"/>
            </a:xfrm>
            <a:custGeom>
              <a:avLst/>
              <a:gdLst/>
              <a:ahLst/>
              <a:cxnLst/>
              <a:rect l="l" t="t" r="r" b="b"/>
              <a:pathLst>
                <a:path w="4168" h="8656" extrusionOk="0">
                  <a:moveTo>
                    <a:pt x="3207" y="963"/>
                  </a:moveTo>
                  <a:lnTo>
                    <a:pt x="3207" y="7695"/>
                  </a:lnTo>
                  <a:lnTo>
                    <a:pt x="963" y="7695"/>
                  </a:lnTo>
                  <a:lnTo>
                    <a:pt x="963" y="963"/>
                  </a:lnTo>
                  <a:close/>
                  <a:moveTo>
                    <a:pt x="481" y="1"/>
                  </a:moveTo>
                  <a:cubicBezTo>
                    <a:pt x="216" y="1"/>
                    <a:pt x="1" y="216"/>
                    <a:pt x="1" y="483"/>
                  </a:cubicBezTo>
                  <a:lnTo>
                    <a:pt x="1" y="8175"/>
                  </a:lnTo>
                  <a:cubicBezTo>
                    <a:pt x="1" y="8440"/>
                    <a:pt x="216" y="8656"/>
                    <a:pt x="481" y="8656"/>
                  </a:cubicBezTo>
                  <a:lnTo>
                    <a:pt x="3687" y="8656"/>
                  </a:lnTo>
                  <a:cubicBezTo>
                    <a:pt x="3952" y="8656"/>
                    <a:pt x="4167" y="8440"/>
                    <a:pt x="4167" y="8175"/>
                  </a:cubicBezTo>
                  <a:lnTo>
                    <a:pt x="4167" y="483"/>
                  </a:lnTo>
                  <a:cubicBezTo>
                    <a:pt x="4167" y="216"/>
                    <a:pt x="3952" y="1"/>
                    <a:pt x="3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4"/>
            <p:cNvSpPr/>
            <p:nvPr/>
          </p:nvSpPr>
          <p:spPr>
            <a:xfrm>
              <a:off x="5781325" y="3775600"/>
              <a:ext cx="104200" cy="120225"/>
            </a:xfrm>
            <a:custGeom>
              <a:avLst/>
              <a:gdLst/>
              <a:ahLst/>
              <a:cxnLst/>
              <a:rect l="l" t="t" r="r" b="b"/>
              <a:pathLst>
                <a:path w="4168" h="4809" extrusionOk="0">
                  <a:moveTo>
                    <a:pt x="3207" y="962"/>
                  </a:moveTo>
                  <a:lnTo>
                    <a:pt x="3207" y="3848"/>
                  </a:lnTo>
                  <a:lnTo>
                    <a:pt x="963" y="3848"/>
                  </a:lnTo>
                  <a:lnTo>
                    <a:pt x="963" y="962"/>
                  </a:lnTo>
                  <a:close/>
                  <a:moveTo>
                    <a:pt x="481" y="1"/>
                  </a:moveTo>
                  <a:cubicBezTo>
                    <a:pt x="216" y="1"/>
                    <a:pt x="1" y="216"/>
                    <a:pt x="1" y="481"/>
                  </a:cubicBezTo>
                  <a:lnTo>
                    <a:pt x="1" y="4328"/>
                  </a:lnTo>
                  <a:cubicBezTo>
                    <a:pt x="1" y="4593"/>
                    <a:pt x="216" y="4809"/>
                    <a:pt x="481" y="4809"/>
                  </a:cubicBezTo>
                  <a:lnTo>
                    <a:pt x="3687" y="4809"/>
                  </a:lnTo>
                  <a:cubicBezTo>
                    <a:pt x="3952" y="4809"/>
                    <a:pt x="4167" y="4593"/>
                    <a:pt x="4167" y="4328"/>
                  </a:cubicBezTo>
                  <a:lnTo>
                    <a:pt x="4167" y="481"/>
                  </a:lnTo>
                  <a:cubicBezTo>
                    <a:pt x="4167" y="216"/>
                    <a:pt x="3952" y="1"/>
                    <a:pt x="36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4"/>
            <p:cNvSpPr/>
            <p:nvPr/>
          </p:nvSpPr>
          <p:spPr>
            <a:xfrm>
              <a:off x="5781250" y="3485550"/>
              <a:ext cx="408775" cy="248425"/>
            </a:xfrm>
            <a:custGeom>
              <a:avLst/>
              <a:gdLst/>
              <a:ahLst/>
              <a:cxnLst/>
              <a:rect l="l" t="t" r="r" b="b"/>
              <a:pathLst>
                <a:path w="16351" h="9937" extrusionOk="0">
                  <a:moveTo>
                    <a:pt x="13306" y="0"/>
                  </a:moveTo>
                  <a:cubicBezTo>
                    <a:pt x="13041" y="0"/>
                    <a:pt x="12825" y="214"/>
                    <a:pt x="12825" y="480"/>
                  </a:cubicBezTo>
                  <a:cubicBezTo>
                    <a:pt x="12825" y="745"/>
                    <a:pt x="13041" y="961"/>
                    <a:pt x="13306" y="961"/>
                  </a:cubicBezTo>
                  <a:lnTo>
                    <a:pt x="14653" y="961"/>
                  </a:lnTo>
                  <a:cubicBezTo>
                    <a:pt x="14439" y="1167"/>
                    <a:pt x="14219" y="1382"/>
                    <a:pt x="13994" y="1604"/>
                  </a:cubicBezTo>
                  <a:cubicBezTo>
                    <a:pt x="12526" y="3040"/>
                    <a:pt x="10700" y="4830"/>
                    <a:pt x="8457" y="6284"/>
                  </a:cubicBezTo>
                  <a:cubicBezTo>
                    <a:pt x="5843" y="7980"/>
                    <a:pt x="3229" y="8859"/>
                    <a:pt x="464" y="8976"/>
                  </a:cubicBezTo>
                  <a:cubicBezTo>
                    <a:pt x="204" y="8987"/>
                    <a:pt x="1" y="9204"/>
                    <a:pt x="5" y="9465"/>
                  </a:cubicBezTo>
                  <a:cubicBezTo>
                    <a:pt x="11" y="9725"/>
                    <a:pt x="223" y="9935"/>
                    <a:pt x="484" y="9936"/>
                  </a:cubicBezTo>
                  <a:lnTo>
                    <a:pt x="505" y="9936"/>
                  </a:lnTo>
                  <a:cubicBezTo>
                    <a:pt x="7149" y="9660"/>
                    <a:pt x="11673" y="5225"/>
                    <a:pt x="14666" y="2292"/>
                  </a:cubicBezTo>
                  <a:cubicBezTo>
                    <a:pt x="14915" y="2049"/>
                    <a:pt x="15157" y="1812"/>
                    <a:pt x="15388" y="1587"/>
                  </a:cubicBezTo>
                  <a:lnTo>
                    <a:pt x="15388" y="3046"/>
                  </a:lnTo>
                  <a:cubicBezTo>
                    <a:pt x="15394" y="3307"/>
                    <a:pt x="15608" y="3518"/>
                    <a:pt x="15870" y="3518"/>
                  </a:cubicBezTo>
                  <a:cubicBezTo>
                    <a:pt x="16131" y="3518"/>
                    <a:pt x="16344" y="3307"/>
                    <a:pt x="16350" y="3046"/>
                  </a:cubicBezTo>
                  <a:lnTo>
                    <a:pt x="16350" y="480"/>
                  </a:lnTo>
                  <a:cubicBezTo>
                    <a:pt x="16350" y="215"/>
                    <a:pt x="16135" y="0"/>
                    <a:pt x="158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4" name="Google Shape;8054;p74"/>
          <p:cNvGrpSpPr/>
          <p:nvPr/>
        </p:nvGrpSpPr>
        <p:grpSpPr>
          <a:xfrm>
            <a:off x="7808615" y="3438815"/>
            <a:ext cx="354827" cy="354827"/>
            <a:chOff x="5254050" y="3500500"/>
            <a:chExt cx="410300" cy="410300"/>
          </a:xfrm>
        </p:grpSpPr>
        <p:sp>
          <p:nvSpPr>
            <p:cNvPr id="8055" name="Google Shape;8055;p74"/>
            <p:cNvSpPr/>
            <p:nvPr/>
          </p:nvSpPr>
          <p:spPr>
            <a:xfrm>
              <a:off x="5254050" y="3500500"/>
              <a:ext cx="410300" cy="410300"/>
            </a:xfrm>
            <a:custGeom>
              <a:avLst/>
              <a:gdLst/>
              <a:ahLst/>
              <a:cxnLst/>
              <a:rect l="l" t="t" r="r" b="b"/>
              <a:pathLst>
                <a:path w="16412" h="16412" extrusionOk="0">
                  <a:moveTo>
                    <a:pt x="14969" y="962"/>
                  </a:moveTo>
                  <a:cubicBezTo>
                    <a:pt x="15234" y="962"/>
                    <a:pt x="15449" y="1177"/>
                    <a:pt x="15449" y="1443"/>
                  </a:cubicBezTo>
                  <a:lnTo>
                    <a:pt x="15451" y="7853"/>
                  </a:lnTo>
                  <a:cubicBezTo>
                    <a:pt x="15451" y="8118"/>
                    <a:pt x="15234" y="8334"/>
                    <a:pt x="14969" y="8335"/>
                  </a:cubicBezTo>
                  <a:lnTo>
                    <a:pt x="11529" y="8335"/>
                  </a:lnTo>
                  <a:cubicBezTo>
                    <a:pt x="11576" y="8105"/>
                    <a:pt x="11451" y="7875"/>
                    <a:pt x="11233" y="7790"/>
                  </a:cubicBezTo>
                  <a:cubicBezTo>
                    <a:pt x="11176" y="7768"/>
                    <a:pt x="11117" y="7758"/>
                    <a:pt x="11059" y="7758"/>
                  </a:cubicBezTo>
                  <a:cubicBezTo>
                    <a:pt x="10894" y="7758"/>
                    <a:pt x="10735" y="7843"/>
                    <a:pt x="10646" y="7991"/>
                  </a:cubicBezTo>
                  <a:lnTo>
                    <a:pt x="10441" y="8335"/>
                  </a:lnTo>
                  <a:lnTo>
                    <a:pt x="7276" y="8335"/>
                  </a:lnTo>
                  <a:cubicBezTo>
                    <a:pt x="7011" y="8334"/>
                    <a:pt x="6796" y="8118"/>
                    <a:pt x="6796" y="7853"/>
                  </a:cubicBezTo>
                  <a:lnTo>
                    <a:pt x="6796" y="1443"/>
                  </a:lnTo>
                  <a:cubicBezTo>
                    <a:pt x="6796" y="1177"/>
                    <a:pt x="7011" y="962"/>
                    <a:pt x="7276" y="962"/>
                  </a:cubicBezTo>
                  <a:close/>
                  <a:moveTo>
                    <a:pt x="3366" y="9040"/>
                  </a:moveTo>
                  <a:cubicBezTo>
                    <a:pt x="3699" y="9040"/>
                    <a:pt x="4026" y="9170"/>
                    <a:pt x="4271" y="9416"/>
                  </a:cubicBezTo>
                  <a:cubicBezTo>
                    <a:pt x="4637" y="9782"/>
                    <a:pt x="4747" y="10333"/>
                    <a:pt x="4549" y="10812"/>
                  </a:cubicBezTo>
                  <a:cubicBezTo>
                    <a:pt x="4350" y="11290"/>
                    <a:pt x="3883" y="11602"/>
                    <a:pt x="3366" y="11602"/>
                  </a:cubicBezTo>
                  <a:cubicBezTo>
                    <a:pt x="2659" y="11601"/>
                    <a:pt x="2084" y="11028"/>
                    <a:pt x="2084" y="10321"/>
                  </a:cubicBezTo>
                  <a:cubicBezTo>
                    <a:pt x="2084" y="9803"/>
                    <a:pt x="2396" y="9335"/>
                    <a:pt x="2875" y="9138"/>
                  </a:cubicBezTo>
                  <a:cubicBezTo>
                    <a:pt x="3034" y="9072"/>
                    <a:pt x="3201" y="9040"/>
                    <a:pt x="3366" y="9040"/>
                  </a:cubicBezTo>
                  <a:close/>
                  <a:moveTo>
                    <a:pt x="7853" y="12565"/>
                  </a:moveTo>
                  <a:cubicBezTo>
                    <a:pt x="8115" y="12569"/>
                    <a:pt x="8325" y="12783"/>
                    <a:pt x="8325" y="13045"/>
                  </a:cubicBezTo>
                  <a:cubicBezTo>
                    <a:pt x="8325" y="13307"/>
                    <a:pt x="8115" y="13521"/>
                    <a:pt x="7853" y="13527"/>
                  </a:cubicBezTo>
                  <a:lnTo>
                    <a:pt x="6084" y="13527"/>
                  </a:lnTo>
                  <a:cubicBezTo>
                    <a:pt x="5752" y="13527"/>
                    <a:pt x="5520" y="13855"/>
                    <a:pt x="5630" y="14167"/>
                  </a:cubicBezTo>
                  <a:cubicBezTo>
                    <a:pt x="5722" y="14424"/>
                    <a:pt x="5769" y="14695"/>
                    <a:pt x="5771" y="14968"/>
                  </a:cubicBezTo>
                  <a:lnTo>
                    <a:pt x="5771" y="15450"/>
                  </a:lnTo>
                  <a:lnTo>
                    <a:pt x="963" y="15450"/>
                  </a:lnTo>
                  <a:lnTo>
                    <a:pt x="963" y="14968"/>
                  </a:lnTo>
                  <a:cubicBezTo>
                    <a:pt x="963" y="13642"/>
                    <a:pt x="2041" y="12565"/>
                    <a:pt x="3366" y="12565"/>
                  </a:cubicBezTo>
                  <a:close/>
                  <a:moveTo>
                    <a:pt x="7276" y="1"/>
                  </a:moveTo>
                  <a:cubicBezTo>
                    <a:pt x="6479" y="1"/>
                    <a:pt x="5835" y="647"/>
                    <a:pt x="5834" y="1443"/>
                  </a:cubicBezTo>
                  <a:lnTo>
                    <a:pt x="5834" y="7853"/>
                  </a:lnTo>
                  <a:cubicBezTo>
                    <a:pt x="5835" y="8650"/>
                    <a:pt x="6479" y="9294"/>
                    <a:pt x="7276" y="9296"/>
                  </a:cubicBezTo>
                  <a:lnTo>
                    <a:pt x="9864" y="9296"/>
                  </a:lnTo>
                  <a:lnTo>
                    <a:pt x="8411" y="11715"/>
                  </a:lnTo>
                  <a:cubicBezTo>
                    <a:pt x="8235" y="11642"/>
                    <a:pt x="8045" y="11604"/>
                    <a:pt x="7853" y="11604"/>
                  </a:cubicBezTo>
                  <a:lnTo>
                    <a:pt x="5205" y="11604"/>
                  </a:lnTo>
                  <a:cubicBezTo>
                    <a:pt x="5709" y="10882"/>
                    <a:pt x="5744" y="9933"/>
                    <a:pt x="5296" y="9176"/>
                  </a:cubicBezTo>
                  <a:cubicBezTo>
                    <a:pt x="4890" y="8489"/>
                    <a:pt x="4153" y="8076"/>
                    <a:pt x="3368" y="8076"/>
                  </a:cubicBezTo>
                  <a:cubicBezTo>
                    <a:pt x="3287" y="8076"/>
                    <a:pt x="3206" y="8080"/>
                    <a:pt x="3124" y="8089"/>
                  </a:cubicBezTo>
                  <a:cubicBezTo>
                    <a:pt x="2250" y="8184"/>
                    <a:pt x="1510" y="8780"/>
                    <a:pt x="1235" y="9617"/>
                  </a:cubicBezTo>
                  <a:cubicBezTo>
                    <a:pt x="960" y="10451"/>
                    <a:pt x="1197" y="11371"/>
                    <a:pt x="1844" y="11967"/>
                  </a:cubicBezTo>
                  <a:cubicBezTo>
                    <a:pt x="750" y="12525"/>
                    <a:pt x="1" y="13660"/>
                    <a:pt x="1" y="14969"/>
                  </a:cubicBezTo>
                  <a:lnTo>
                    <a:pt x="1" y="15931"/>
                  </a:lnTo>
                  <a:cubicBezTo>
                    <a:pt x="1" y="16196"/>
                    <a:pt x="216" y="16412"/>
                    <a:pt x="481" y="16412"/>
                  </a:cubicBezTo>
                  <a:lnTo>
                    <a:pt x="6251" y="16412"/>
                  </a:lnTo>
                  <a:cubicBezTo>
                    <a:pt x="6516" y="16412"/>
                    <a:pt x="6731" y="16196"/>
                    <a:pt x="6731" y="15931"/>
                  </a:cubicBezTo>
                  <a:lnTo>
                    <a:pt x="6731" y="14969"/>
                  </a:lnTo>
                  <a:cubicBezTo>
                    <a:pt x="6731" y="14810"/>
                    <a:pt x="6720" y="14649"/>
                    <a:pt x="6696" y="14489"/>
                  </a:cubicBezTo>
                  <a:lnTo>
                    <a:pt x="7853" y="14489"/>
                  </a:lnTo>
                  <a:cubicBezTo>
                    <a:pt x="8357" y="14489"/>
                    <a:pt x="8824" y="14227"/>
                    <a:pt x="9086" y="13796"/>
                  </a:cubicBezTo>
                  <a:cubicBezTo>
                    <a:pt x="9348" y="13366"/>
                    <a:pt x="9366" y="12830"/>
                    <a:pt x="9133" y="12383"/>
                  </a:cubicBezTo>
                  <a:lnTo>
                    <a:pt x="10984" y="9297"/>
                  </a:lnTo>
                  <a:lnTo>
                    <a:pt x="14969" y="9297"/>
                  </a:lnTo>
                  <a:cubicBezTo>
                    <a:pt x="15766" y="9296"/>
                    <a:pt x="16410" y="8650"/>
                    <a:pt x="16411" y="7855"/>
                  </a:cubicBezTo>
                  <a:lnTo>
                    <a:pt x="16411" y="1443"/>
                  </a:lnTo>
                  <a:cubicBezTo>
                    <a:pt x="16410" y="647"/>
                    <a:pt x="15766" y="1"/>
                    <a:pt x="149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74"/>
            <p:cNvSpPr/>
            <p:nvPr/>
          </p:nvSpPr>
          <p:spPr>
            <a:xfrm>
              <a:off x="5592050" y="3548575"/>
              <a:ext cx="24325" cy="136475"/>
            </a:xfrm>
            <a:custGeom>
              <a:avLst/>
              <a:gdLst/>
              <a:ahLst/>
              <a:cxnLst/>
              <a:rect l="l" t="t" r="r" b="b"/>
              <a:pathLst>
                <a:path w="973" h="5459" extrusionOk="0">
                  <a:moveTo>
                    <a:pt x="487" y="1"/>
                  </a:moveTo>
                  <a:cubicBezTo>
                    <a:pt x="222" y="1"/>
                    <a:pt x="6" y="216"/>
                    <a:pt x="6" y="481"/>
                  </a:cubicBezTo>
                  <a:lnTo>
                    <a:pt x="6" y="4968"/>
                  </a:lnTo>
                  <a:cubicBezTo>
                    <a:pt x="1" y="5238"/>
                    <a:pt x="217" y="5459"/>
                    <a:pt x="487" y="5459"/>
                  </a:cubicBezTo>
                  <a:cubicBezTo>
                    <a:pt x="756" y="5459"/>
                    <a:pt x="973" y="5238"/>
                    <a:pt x="969" y="4968"/>
                  </a:cubicBezTo>
                  <a:lnTo>
                    <a:pt x="969" y="481"/>
                  </a:lnTo>
                  <a:cubicBezTo>
                    <a:pt x="969" y="216"/>
                    <a:pt x="753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74"/>
            <p:cNvSpPr/>
            <p:nvPr/>
          </p:nvSpPr>
          <p:spPr>
            <a:xfrm>
              <a:off x="5543975" y="3572625"/>
              <a:ext cx="24350" cy="112425"/>
            </a:xfrm>
            <a:custGeom>
              <a:avLst/>
              <a:gdLst/>
              <a:ahLst/>
              <a:cxnLst/>
              <a:rect l="l" t="t" r="r" b="b"/>
              <a:pathLst>
                <a:path w="974" h="4497" extrusionOk="0">
                  <a:moveTo>
                    <a:pt x="484" y="1"/>
                  </a:moveTo>
                  <a:cubicBezTo>
                    <a:pt x="220" y="1"/>
                    <a:pt x="7" y="216"/>
                    <a:pt x="7" y="481"/>
                  </a:cubicBezTo>
                  <a:lnTo>
                    <a:pt x="7" y="4006"/>
                  </a:lnTo>
                  <a:cubicBezTo>
                    <a:pt x="1" y="4276"/>
                    <a:pt x="217" y="4497"/>
                    <a:pt x="487" y="4497"/>
                  </a:cubicBezTo>
                  <a:cubicBezTo>
                    <a:pt x="756" y="4497"/>
                    <a:pt x="973" y="4276"/>
                    <a:pt x="969" y="4006"/>
                  </a:cubicBezTo>
                  <a:lnTo>
                    <a:pt x="969" y="481"/>
                  </a:lnTo>
                  <a:cubicBezTo>
                    <a:pt x="969" y="216"/>
                    <a:pt x="753" y="1"/>
                    <a:pt x="490" y="1"/>
                  </a:cubicBezTo>
                  <a:cubicBezTo>
                    <a:pt x="489" y="1"/>
                    <a:pt x="488" y="1"/>
                    <a:pt x="487" y="1"/>
                  </a:cubicBezTo>
                  <a:cubicBezTo>
                    <a:pt x="486" y="1"/>
                    <a:pt x="485" y="1"/>
                    <a:pt x="4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74"/>
            <p:cNvSpPr/>
            <p:nvPr/>
          </p:nvSpPr>
          <p:spPr>
            <a:xfrm>
              <a:off x="5495900" y="3596650"/>
              <a:ext cx="24350" cy="88400"/>
            </a:xfrm>
            <a:custGeom>
              <a:avLst/>
              <a:gdLst/>
              <a:ahLst/>
              <a:cxnLst/>
              <a:rect l="l" t="t" r="r" b="b"/>
              <a:pathLst>
                <a:path w="974" h="3536" extrusionOk="0">
                  <a:moveTo>
                    <a:pt x="487" y="1"/>
                  </a:moveTo>
                  <a:cubicBezTo>
                    <a:pt x="222" y="1"/>
                    <a:pt x="7" y="216"/>
                    <a:pt x="7" y="481"/>
                  </a:cubicBezTo>
                  <a:lnTo>
                    <a:pt x="7" y="3045"/>
                  </a:lnTo>
                  <a:cubicBezTo>
                    <a:pt x="1" y="3315"/>
                    <a:pt x="218" y="3536"/>
                    <a:pt x="487" y="3536"/>
                  </a:cubicBezTo>
                  <a:cubicBezTo>
                    <a:pt x="756" y="3536"/>
                    <a:pt x="973" y="3315"/>
                    <a:pt x="967" y="3045"/>
                  </a:cubicBezTo>
                  <a:lnTo>
                    <a:pt x="967" y="481"/>
                  </a:lnTo>
                  <a:cubicBezTo>
                    <a:pt x="967" y="216"/>
                    <a:pt x="752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74"/>
            <p:cNvSpPr/>
            <p:nvPr/>
          </p:nvSpPr>
          <p:spPr>
            <a:xfrm>
              <a:off x="5447825" y="3620700"/>
              <a:ext cx="24350" cy="64350"/>
            </a:xfrm>
            <a:custGeom>
              <a:avLst/>
              <a:gdLst/>
              <a:ahLst/>
              <a:cxnLst/>
              <a:rect l="l" t="t" r="r" b="b"/>
              <a:pathLst>
                <a:path w="974" h="2574" extrusionOk="0">
                  <a:moveTo>
                    <a:pt x="487" y="1"/>
                  </a:moveTo>
                  <a:cubicBezTo>
                    <a:pt x="221" y="1"/>
                    <a:pt x="5" y="216"/>
                    <a:pt x="5" y="481"/>
                  </a:cubicBezTo>
                  <a:lnTo>
                    <a:pt x="5" y="2083"/>
                  </a:lnTo>
                  <a:cubicBezTo>
                    <a:pt x="1" y="2353"/>
                    <a:pt x="218" y="2574"/>
                    <a:pt x="487" y="2574"/>
                  </a:cubicBezTo>
                  <a:cubicBezTo>
                    <a:pt x="757" y="2574"/>
                    <a:pt x="973" y="2353"/>
                    <a:pt x="968" y="2083"/>
                  </a:cubicBezTo>
                  <a:lnTo>
                    <a:pt x="968" y="481"/>
                  </a:lnTo>
                  <a:cubicBezTo>
                    <a:pt x="968" y="216"/>
                    <a:pt x="752" y="1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74"/>
            <p:cNvSpPr/>
            <p:nvPr/>
          </p:nvSpPr>
          <p:spPr>
            <a:xfrm>
              <a:off x="5447725" y="3548575"/>
              <a:ext cx="72150" cy="24100"/>
            </a:xfrm>
            <a:custGeom>
              <a:avLst/>
              <a:gdLst/>
              <a:ahLst/>
              <a:cxnLst/>
              <a:rect l="l" t="t" r="r" b="b"/>
              <a:pathLst>
                <a:path w="2886" h="964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8"/>
                    <a:pt x="217" y="963"/>
                    <a:pt x="483" y="963"/>
                  </a:cubicBezTo>
                  <a:cubicBezTo>
                    <a:pt x="486" y="963"/>
                    <a:pt x="488" y="963"/>
                    <a:pt x="491" y="963"/>
                  </a:cubicBezTo>
                  <a:lnTo>
                    <a:pt x="2414" y="963"/>
                  </a:lnTo>
                  <a:cubicBezTo>
                    <a:pt x="2676" y="957"/>
                    <a:pt x="2886" y="743"/>
                    <a:pt x="2886" y="481"/>
                  </a:cubicBezTo>
                  <a:cubicBezTo>
                    <a:pt x="2886" y="219"/>
                    <a:pt x="2676" y="5"/>
                    <a:pt x="2414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1" name="Google Shape;8061;p74"/>
          <p:cNvGrpSpPr/>
          <p:nvPr/>
        </p:nvGrpSpPr>
        <p:grpSpPr>
          <a:xfrm>
            <a:off x="7061446" y="3438837"/>
            <a:ext cx="332645" cy="354784"/>
            <a:chOff x="4817850" y="3478300"/>
            <a:chExt cx="384650" cy="410250"/>
          </a:xfrm>
        </p:grpSpPr>
        <p:sp>
          <p:nvSpPr>
            <p:cNvPr id="8062" name="Google Shape;8062;p74"/>
            <p:cNvSpPr/>
            <p:nvPr/>
          </p:nvSpPr>
          <p:spPr>
            <a:xfrm>
              <a:off x="4817850" y="3478300"/>
              <a:ext cx="384650" cy="410250"/>
            </a:xfrm>
            <a:custGeom>
              <a:avLst/>
              <a:gdLst/>
              <a:ahLst/>
              <a:cxnLst/>
              <a:rect l="l" t="t" r="r" b="b"/>
              <a:pathLst>
                <a:path w="15386" h="16410" extrusionOk="0">
                  <a:moveTo>
                    <a:pt x="11378" y="0"/>
                  </a:moveTo>
                  <a:cubicBezTo>
                    <a:pt x="11379" y="0"/>
                    <a:pt x="11379" y="0"/>
                    <a:pt x="11379" y="0"/>
                  </a:cubicBezTo>
                  <a:lnTo>
                    <a:pt x="11379" y="0"/>
                  </a:lnTo>
                  <a:cubicBezTo>
                    <a:pt x="11379" y="0"/>
                    <a:pt x="11380" y="0"/>
                    <a:pt x="11380" y="0"/>
                  </a:cubicBezTo>
                  <a:close/>
                  <a:moveTo>
                    <a:pt x="11380" y="962"/>
                  </a:moveTo>
                  <a:cubicBezTo>
                    <a:pt x="13058" y="962"/>
                    <a:pt x="14424" y="2327"/>
                    <a:pt x="14424" y="4007"/>
                  </a:cubicBezTo>
                  <a:cubicBezTo>
                    <a:pt x="14424" y="5685"/>
                    <a:pt x="13058" y="7051"/>
                    <a:pt x="11380" y="7051"/>
                  </a:cubicBezTo>
                  <a:cubicBezTo>
                    <a:pt x="9700" y="7051"/>
                    <a:pt x="8335" y="5687"/>
                    <a:pt x="8335" y="4007"/>
                  </a:cubicBezTo>
                  <a:cubicBezTo>
                    <a:pt x="8335" y="2327"/>
                    <a:pt x="9700" y="962"/>
                    <a:pt x="11380" y="962"/>
                  </a:cubicBezTo>
                  <a:close/>
                  <a:moveTo>
                    <a:pt x="3688" y="7436"/>
                  </a:moveTo>
                  <a:cubicBezTo>
                    <a:pt x="4063" y="7436"/>
                    <a:pt x="4431" y="7582"/>
                    <a:pt x="4706" y="7858"/>
                  </a:cubicBezTo>
                  <a:cubicBezTo>
                    <a:pt x="5119" y="8270"/>
                    <a:pt x="5244" y="8891"/>
                    <a:pt x="5020" y="9430"/>
                  </a:cubicBezTo>
                  <a:cubicBezTo>
                    <a:pt x="4797" y="9969"/>
                    <a:pt x="4271" y="10320"/>
                    <a:pt x="3688" y="10322"/>
                  </a:cubicBezTo>
                  <a:cubicBezTo>
                    <a:pt x="2892" y="10320"/>
                    <a:pt x="2246" y="9674"/>
                    <a:pt x="2246" y="8879"/>
                  </a:cubicBezTo>
                  <a:lnTo>
                    <a:pt x="2244" y="8879"/>
                  </a:lnTo>
                  <a:cubicBezTo>
                    <a:pt x="2244" y="8295"/>
                    <a:pt x="2596" y="7769"/>
                    <a:pt x="3135" y="7546"/>
                  </a:cubicBezTo>
                  <a:cubicBezTo>
                    <a:pt x="3314" y="7472"/>
                    <a:pt x="3502" y="7436"/>
                    <a:pt x="3688" y="7436"/>
                  </a:cubicBezTo>
                  <a:close/>
                  <a:moveTo>
                    <a:pt x="9136" y="7428"/>
                  </a:moveTo>
                  <a:cubicBezTo>
                    <a:pt x="9404" y="7428"/>
                    <a:pt x="9621" y="7649"/>
                    <a:pt x="9617" y="7917"/>
                  </a:cubicBezTo>
                  <a:lnTo>
                    <a:pt x="9617" y="11443"/>
                  </a:lnTo>
                  <a:cubicBezTo>
                    <a:pt x="9617" y="11886"/>
                    <a:pt x="9258" y="12244"/>
                    <a:pt x="8815" y="12244"/>
                  </a:cubicBezTo>
                  <a:lnTo>
                    <a:pt x="6623" y="12244"/>
                  </a:lnTo>
                  <a:cubicBezTo>
                    <a:pt x="6278" y="12244"/>
                    <a:pt x="6045" y="12600"/>
                    <a:pt x="6182" y="12918"/>
                  </a:cubicBezTo>
                  <a:cubicBezTo>
                    <a:pt x="6333" y="13261"/>
                    <a:pt x="6411" y="13633"/>
                    <a:pt x="6411" y="14008"/>
                  </a:cubicBezTo>
                  <a:lnTo>
                    <a:pt x="6411" y="15450"/>
                  </a:lnTo>
                  <a:lnTo>
                    <a:pt x="963" y="15450"/>
                  </a:lnTo>
                  <a:lnTo>
                    <a:pt x="963" y="14008"/>
                  </a:lnTo>
                  <a:cubicBezTo>
                    <a:pt x="963" y="12505"/>
                    <a:pt x="2184" y="11282"/>
                    <a:pt x="3687" y="11282"/>
                  </a:cubicBezTo>
                  <a:lnTo>
                    <a:pt x="8174" y="11282"/>
                  </a:lnTo>
                  <a:cubicBezTo>
                    <a:pt x="8439" y="11282"/>
                    <a:pt x="8654" y="11067"/>
                    <a:pt x="8654" y="10802"/>
                  </a:cubicBezTo>
                  <a:lnTo>
                    <a:pt x="8654" y="7917"/>
                  </a:lnTo>
                  <a:cubicBezTo>
                    <a:pt x="8650" y="7649"/>
                    <a:pt x="8867" y="7428"/>
                    <a:pt x="9136" y="7428"/>
                  </a:cubicBezTo>
                  <a:close/>
                  <a:moveTo>
                    <a:pt x="11379" y="0"/>
                  </a:moveTo>
                  <a:lnTo>
                    <a:pt x="11379" y="0"/>
                  </a:lnTo>
                  <a:cubicBezTo>
                    <a:pt x="9169" y="0"/>
                    <a:pt x="7373" y="1799"/>
                    <a:pt x="7373" y="4007"/>
                  </a:cubicBezTo>
                  <a:cubicBezTo>
                    <a:pt x="7372" y="4994"/>
                    <a:pt x="7736" y="5946"/>
                    <a:pt x="8397" y="6679"/>
                  </a:cubicBezTo>
                  <a:cubicBezTo>
                    <a:pt x="7960" y="6940"/>
                    <a:pt x="7694" y="7410"/>
                    <a:pt x="7694" y="7918"/>
                  </a:cubicBezTo>
                  <a:lnTo>
                    <a:pt x="7694" y="10322"/>
                  </a:lnTo>
                  <a:lnTo>
                    <a:pt x="5608" y="10322"/>
                  </a:lnTo>
                  <a:cubicBezTo>
                    <a:pt x="5922" y="9906"/>
                    <a:pt x="6092" y="9399"/>
                    <a:pt x="6090" y="8879"/>
                  </a:cubicBezTo>
                  <a:cubicBezTo>
                    <a:pt x="6090" y="7554"/>
                    <a:pt x="5012" y="6474"/>
                    <a:pt x="3687" y="6474"/>
                  </a:cubicBezTo>
                  <a:cubicBezTo>
                    <a:pt x="2362" y="6474"/>
                    <a:pt x="1282" y="7554"/>
                    <a:pt x="1282" y="8879"/>
                  </a:cubicBezTo>
                  <a:cubicBezTo>
                    <a:pt x="1282" y="9569"/>
                    <a:pt x="1580" y="10225"/>
                    <a:pt x="2098" y="10680"/>
                  </a:cubicBezTo>
                  <a:cubicBezTo>
                    <a:pt x="859" y="11275"/>
                    <a:pt x="1" y="12543"/>
                    <a:pt x="1" y="14006"/>
                  </a:cubicBezTo>
                  <a:lnTo>
                    <a:pt x="1" y="15929"/>
                  </a:lnTo>
                  <a:cubicBezTo>
                    <a:pt x="1" y="16194"/>
                    <a:pt x="216" y="16409"/>
                    <a:pt x="481" y="16409"/>
                  </a:cubicBezTo>
                  <a:lnTo>
                    <a:pt x="6891" y="16409"/>
                  </a:lnTo>
                  <a:cubicBezTo>
                    <a:pt x="7156" y="16409"/>
                    <a:pt x="7372" y="16194"/>
                    <a:pt x="7372" y="15929"/>
                  </a:cubicBezTo>
                  <a:lnTo>
                    <a:pt x="7372" y="14006"/>
                  </a:lnTo>
                  <a:cubicBezTo>
                    <a:pt x="7372" y="13737"/>
                    <a:pt x="7342" y="13469"/>
                    <a:pt x="7284" y="13205"/>
                  </a:cubicBezTo>
                  <a:lnTo>
                    <a:pt x="8814" y="13205"/>
                  </a:lnTo>
                  <a:cubicBezTo>
                    <a:pt x="9788" y="13204"/>
                    <a:pt x="10576" y="12416"/>
                    <a:pt x="10577" y="11443"/>
                  </a:cubicBezTo>
                  <a:lnTo>
                    <a:pt x="10577" y="7933"/>
                  </a:lnTo>
                  <a:cubicBezTo>
                    <a:pt x="10841" y="7987"/>
                    <a:pt x="11109" y="8014"/>
                    <a:pt x="11378" y="8014"/>
                  </a:cubicBezTo>
                  <a:cubicBezTo>
                    <a:pt x="13588" y="8014"/>
                    <a:pt x="15385" y="6217"/>
                    <a:pt x="15385" y="4007"/>
                  </a:cubicBezTo>
                  <a:cubicBezTo>
                    <a:pt x="15385" y="1799"/>
                    <a:pt x="13589" y="0"/>
                    <a:pt x="113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74"/>
            <p:cNvSpPr/>
            <p:nvPr/>
          </p:nvSpPr>
          <p:spPr>
            <a:xfrm>
              <a:off x="5075250" y="3524525"/>
              <a:ext cx="55000" cy="107875"/>
            </a:xfrm>
            <a:custGeom>
              <a:avLst/>
              <a:gdLst/>
              <a:ahLst/>
              <a:cxnLst/>
              <a:rect l="l" t="t" r="r" b="b"/>
              <a:pathLst>
                <a:path w="2200" h="4315" extrusionOk="0">
                  <a:moveTo>
                    <a:pt x="825" y="939"/>
                  </a:moveTo>
                  <a:lnTo>
                    <a:pt x="825" y="1636"/>
                  </a:lnTo>
                  <a:cubicBezTo>
                    <a:pt x="778" y="1612"/>
                    <a:pt x="735" y="1582"/>
                    <a:pt x="693" y="1550"/>
                  </a:cubicBezTo>
                  <a:cubicBezTo>
                    <a:pt x="618" y="1491"/>
                    <a:pt x="586" y="1370"/>
                    <a:pt x="609" y="1241"/>
                  </a:cubicBezTo>
                  <a:cubicBezTo>
                    <a:pt x="630" y="1133"/>
                    <a:pt x="697" y="1005"/>
                    <a:pt x="825" y="939"/>
                  </a:cubicBezTo>
                  <a:close/>
                  <a:moveTo>
                    <a:pt x="1305" y="2364"/>
                  </a:moveTo>
                  <a:lnTo>
                    <a:pt x="1314" y="2367"/>
                  </a:lnTo>
                  <a:cubicBezTo>
                    <a:pt x="1684" y="2499"/>
                    <a:pt x="1661" y="2815"/>
                    <a:pt x="1645" y="2909"/>
                  </a:cubicBezTo>
                  <a:cubicBezTo>
                    <a:pt x="1612" y="3104"/>
                    <a:pt x="1485" y="3271"/>
                    <a:pt x="1305" y="3353"/>
                  </a:cubicBezTo>
                  <a:lnTo>
                    <a:pt x="1305" y="2364"/>
                  </a:lnTo>
                  <a:close/>
                  <a:moveTo>
                    <a:pt x="1065" y="1"/>
                  </a:moveTo>
                  <a:cubicBezTo>
                    <a:pt x="934" y="1"/>
                    <a:pt x="827" y="105"/>
                    <a:pt x="823" y="235"/>
                  </a:cubicBezTo>
                  <a:lnTo>
                    <a:pt x="823" y="431"/>
                  </a:lnTo>
                  <a:cubicBezTo>
                    <a:pt x="800" y="439"/>
                    <a:pt x="773" y="444"/>
                    <a:pt x="748" y="453"/>
                  </a:cubicBezTo>
                  <a:cubicBezTo>
                    <a:pt x="435" y="547"/>
                    <a:pt x="201" y="815"/>
                    <a:pt x="138" y="1152"/>
                  </a:cubicBezTo>
                  <a:cubicBezTo>
                    <a:pt x="79" y="1459"/>
                    <a:pt x="179" y="1757"/>
                    <a:pt x="397" y="1928"/>
                  </a:cubicBezTo>
                  <a:cubicBezTo>
                    <a:pt x="507" y="2014"/>
                    <a:pt x="642" y="2092"/>
                    <a:pt x="823" y="2175"/>
                  </a:cubicBezTo>
                  <a:lnTo>
                    <a:pt x="823" y="3395"/>
                  </a:lnTo>
                  <a:cubicBezTo>
                    <a:pt x="675" y="3381"/>
                    <a:pt x="573" y="3340"/>
                    <a:pt x="406" y="3230"/>
                  </a:cubicBezTo>
                  <a:cubicBezTo>
                    <a:pt x="365" y="3203"/>
                    <a:pt x="319" y="3190"/>
                    <a:pt x="273" y="3190"/>
                  </a:cubicBezTo>
                  <a:cubicBezTo>
                    <a:pt x="195" y="3190"/>
                    <a:pt x="118" y="3228"/>
                    <a:pt x="72" y="3299"/>
                  </a:cubicBezTo>
                  <a:cubicBezTo>
                    <a:pt x="0" y="3410"/>
                    <a:pt x="31" y="3559"/>
                    <a:pt x="142" y="3633"/>
                  </a:cubicBezTo>
                  <a:cubicBezTo>
                    <a:pt x="409" y="3807"/>
                    <a:pt x="593" y="3862"/>
                    <a:pt x="823" y="3879"/>
                  </a:cubicBezTo>
                  <a:lnTo>
                    <a:pt x="823" y="4081"/>
                  </a:lnTo>
                  <a:cubicBezTo>
                    <a:pt x="827" y="4211"/>
                    <a:pt x="934" y="4315"/>
                    <a:pt x="1065" y="4315"/>
                  </a:cubicBezTo>
                  <a:cubicBezTo>
                    <a:pt x="1195" y="4315"/>
                    <a:pt x="1301" y="4211"/>
                    <a:pt x="1305" y="4081"/>
                  </a:cubicBezTo>
                  <a:lnTo>
                    <a:pt x="1305" y="3857"/>
                  </a:lnTo>
                  <a:cubicBezTo>
                    <a:pt x="1762" y="3753"/>
                    <a:pt x="2055" y="3369"/>
                    <a:pt x="2119" y="2988"/>
                  </a:cubicBezTo>
                  <a:cubicBezTo>
                    <a:pt x="2200" y="2503"/>
                    <a:pt x="1946" y="2082"/>
                    <a:pt x="1473" y="1915"/>
                  </a:cubicBezTo>
                  <a:cubicBezTo>
                    <a:pt x="1418" y="1894"/>
                    <a:pt x="1361" y="1874"/>
                    <a:pt x="1305" y="1853"/>
                  </a:cubicBezTo>
                  <a:lnTo>
                    <a:pt x="1305" y="895"/>
                  </a:lnTo>
                  <a:cubicBezTo>
                    <a:pt x="1429" y="929"/>
                    <a:pt x="1494" y="992"/>
                    <a:pt x="1498" y="998"/>
                  </a:cubicBezTo>
                  <a:cubicBezTo>
                    <a:pt x="1546" y="1052"/>
                    <a:pt x="1612" y="1080"/>
                    <a:pt x="1679" y="1080"/>
                  </a:cubicBezTo>
                  <a:cubicBezTo>
                    <a:pt x="1735" y="1080"/>
                    <a:pt x="1792" y="1060"/>
                    <a:pt x="1838" y="1020"/>
                  </a:cubicBezTo>
                  <a:cubicBezTo>
                    <a:pt x="1938" y="932"/>
                    <a:pt x="1948" y="781"/>
                    <a:pt x="1860" y="680"/>
                  </a:cubicBezTo>
                  <a:cubicBezTo>
                    <a:pt x="1848" y="668"/>
                    <a:pt x="1661" y="458"/>
                    <a:pt x="1305" y="405"/>
                  </a:cubicBezTo>
                  <a:lnTo>
                    <a:pt x="1305" y="235"/>
                  </a:lnTo>
                  <a:cubicBezTo>
                    <a:pt x="1301" y="105"/>
                    <a:pt x="1195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4" name="Google Shape;8064;p74"/>
          <p:cNvSpPr/>
          <p:nvPr/>
        </p:nvSpPr>
        <p:spPr>
          <a:xfrm>
            <a:off x="6316608" y="3438957"/>
            <a:ext cx="314744" cy="354784"/>
          </a:xfrm>
          <a:custGeom>
            <a:avLst/>
            <a:gdLst/>
            <a:ahLst/>
            <a:cxnLst/>
            <a:rect l="l" t="t" r="r" b="b"/>
            <a:pathLst>
              <a:path w="14558" h="16410" extrusionOk="0">
                <a:moveTo>
                  <a:pt x="13046" y="961"/>
                </a:moveTo>
                <a:lnTo>
                  <a:pt x="12262" y="2137"/>
                </a:lnTo>
                <a:cubicBezTo>
                  <a:pt x="12154" y="2298"/>
                  <a:pt x="12154" y="2509"/>
                  <a:pt x="12262" y="2670"/>
                </a:cubicBezTo>
                <a:lnTo>
                  <a:pt x="13046" y="3846"/>
                </a:lnTo>
                <a:lnTo>
                  <a:pt x="8335" y="3846"/>
                </a:lnTo>
                <a:lnTo>
                  <a:pt x="8335" y="961"/>
                </a:lnTo>
                <a:close/>
                <a:moveTo>
                  <a:pt x="3364" y="7436"/>
                </a:moveTo>
                <a:cubicBezTo>
                  <a:pt x="3698" y="7436"/>
                  <a:pt x="4026" y="7567"/>
                  <a:pt x="4272" y="7812"/>
                </a:cubicBezTo>
                <a:cubicBezTo>
                  <a:pt x="4638" y="8178"/>
                  <a:pt x="4748" y="8730"/>
                  <a:pt x="4549" y="9209"/>
                </a:cubicBezTo>
                <a:cubicBezTo>
                  <a:pt x="4351" y="9688"/>
                  <a:pt x="3884" y="10000"/>
                  <a:pt x="3366" y="10000"/>
                </a:cubicBezTo>
                <a:cubicBezTo>
                  <a:pt x="2658" y="9998"/>
                  <a:pt x="2086" y="9426"/>
                  <a:pt x="2084" y="8718"/>
                </a:cubicBezTo>
                <a:cubicBezTo>
                  <a:pt x="2084" y="8200"/>
                  <a:pt x="2396" y="7733"/>
                  <a:pt x="2875" y="7534"/>
                </a:cubicBezTo>
                <a:cubicBezTo>
                  <a:pt x="3033" y="7468"/>
                  <a:pt x="3199" y="7436"/>
                  <a:pt x="3364" y="7436"/>
                </a:cubicBezTo>
                <a:close/>
                <a:moveTo>
                  <a:pt x="7865" y="10962"/>
                </a:moveTo>
                <a:cubicBezTo>
                  <a:pt x="8128" y="10962"/>
                  <a:pt x="8343" y="11176"/>
                  <a:pt x="8343" y="11442"/>
                </a:cubicBezTo>
                <a:cubicBezTo>
                  <a:pt x="8343" y="11708"/>
                  <a:pt x="8128" y="11923"/>
                  <a:pt x="7865" y="11923"/>
                </a:cubicBezTo>
                <a:cubicBezTo>
                  <a:pt x="7861" y="11923"/>
                  <a:pt x="7858" y="11923"/>
                  <a:pt x="7854" y="11923"/>
                </a:cubicBezTo>
                <a:lnTo>
                  <a:pt x="6084" y="11923"/>
                </a:lnTo>
                <a:cubicBezTo>
                  <a:pt x="5751" y="11924"/>
                  <a:pt x="5520" y="12251"/>
                  <a:pt x="5630" y="12564"/>
                </a:cubicBezTo>
                <a:cubicBezTo>
                  <a:pt x="5722" y="12820"/>
                  <a:pt x="5770" y="13091"/>
                  <a:pt x="5770" y="13365"/>
                </a:cubicBezTo>
                <a:lnTo>
                  <a:pt x="5770" y="15450"/>
                </a:lnTo>
                <a:lnTo>
                  <a:pt x="962" y="15450"/>
                </a:lnTo>
                <a:lnTo>
                  <a:pt x="962" y="13365"/>
                </a:lnTo>
                <a:cubicBezTo>
                  <a:pt x="962" y="12040"/>
                  <a:pt x="2040" y="10962"/>
                  <a:pt x="3366" y="10962"/>
                </a:cubicBezTo>
                <a:lnTo>
                  <a:pt x="7854" y="10962"/>
                </a:lnTo>
                <a:cubicBezTo>
                  <a:pt x="7858" y="10962"/>
                  <a:pt x="7861" y="10962"/>
                  <a:pt x="7865" y="10962"/>
                </a:cubicBezTo>
                <a:close/>
                <a:moveTo>
                  <a:pt x="7852" y="0"/>
                </a:moveTo>
                <a:cubicBezTo>
                  <a:pt x="7586" y="0"/>
                  <a:pt x="7372" y="217"/>
                  <a:pt x="7372" y="481"/>
                </a:cubicBezTo>
                <a:lnTo>
                  <a:pt x="7372" y="10000"/>
                </a:lnTo>
                <a:lnTo>
                  <a:pt x="5206" y="10000"/>
                </a:lnTo>
                <a:cubicBezTo>
                  <a:pt x="5710" y="9278"/>
                  <a:pt x="5745" y="8329"/>
                  <a:pt x="5297" y="7572"/>
                </a:cubicBezTo>
                <a:cubicBezTo>
                  <a:pt x="4891" y="6885"/>
                  <a:pt x="4154" y="6472"/>
                  <a:pt x="3368" y="6472"/>
                </a:cubicBezTo>
                <a:cubicBezTo>
                  <a:pt x="3287" y="6472"/>
                  <a:pt x="3206" y="6476"/>
                  <a:pt x="3124" y="6485"/>
                </a:cubicBezTo>
                <a:cubicBezTo>
                  <a:pt x="2250" y="6579"/>
                  <a:pt x="1512" y="7176"/>
                  <a:pt x="1236" y="8012"/>
                </a:cubicBezTo>
                <a:cubicBezTo>
                  <a:pt x="960" y="8847"/>
                  <a:pt x="1198" y="9767"/>
                  <a:pt x="1844" y="10364"/>
                </a:cubicBezTo>
                <a:cubicBezTo>
                  <a:pt x="752" y="10921"/>
                  <a:pt x="0" y="12057"/>
                  <a:pt x="0" y="13365"/>
                </a:cubicBezTo>
                <a:lnTo>
                  <a:pt x="0" y="15929"/>
                </a:lnTo>
                <a:cubicBezTo>
                  <a:pt x="0" y="16194"/>
                  <a:pt x="216" y="16410"/>
                  <a:pt x="482" y="16410"/>
                </a:cubicBezTo>
                <a:lnTo>
                  <a:pt x="6251" y="16410"/>
                </a:lnTo>
                <a:cubicBezTo>
                  <a:pt x="6517" y="16410"/>
                  <a:pt x="6732" y="16194"/>
                  <a:pt x="6732" y="15929"/>
                </a:cubicBezTo>
                <a:lnTo>
                  <a:pt x="6732" y="13365"/>
                </a:lnTo>
                <a:cubicBezTo>
                  <a:pt x="6732" y="13204"/>
                  <a:pt x="6721" y="13044"/>
                  <a:pt x="6697" y="12885"/>
                </a:cubicBezTo>
                <a:lnTo>
                  <a:pt x="7854" y="12885"/>
                </a:lnTo>
                <a:cubicBezTo>
                  <a:pt x="8556" y="12885"/>
                  <a:pt x="9156" y="12378"/>
                  <a:pt x="9275" y="11687"/>
                </a:cubicBezTo>
                <a:cubicBezTo>
                  <a:pt x="9393" y="10994"/>
                  <a:pt x="8997" y="10317"/>
                  <a:pt x="8335" y="10083"/>
                </a:cubicBezTo>
                <a:lnTo>
                  <a:pt x="8335" y="4808"/>
                </a:lnTo>
                <a:lnTo>
                  <a:pt x="13944" y="4808"/>
                </a:lnTo>
                <a:cubicBezTo>
                  <a:pt x="14327" y="4807"/>
                  <a:pt x="14557" y="4379"/>
                  <a:pt x="14343" y="4060"/>
                </a:cubicBezTo>
                <a:lnTo>
                  <a:pt x="13239" y="2404"/>
                </a:lnTo>
                <a:lnTo>
                  <a:pt x="14343" y="747"/>
                </a:lnTo>
                <a:cubicBezTo>
                  <a:pt x="14557" y="429"/>
                  <a:pt x="14328" y="0"/>
                  <a:pt x="13945" y="0"/>
                </a:cubicBezTo>
                <a:cubicBezTo>
                  <a:pt x="13945" y="0"/>
                  <a:pt x="13944" y="0"/>
                  <a:pt x="13944" y="0"/>
                </a:cubicBezTo>
                <a:lnTo>
                  <a:pt x="7854" y="0"/>
                </a:lnTo>
                <a:cubicBezTo>
                  <a:pt x="7853" y="0"/>
                  <a:pt x="7852" y="0"/>
                  <a:pt x="785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5" name="Google Shape;8065;p74"/>
          <p:cNvSpPr/>
          <p:nvPr/>
        </p:nvSpPr>
        <p:spPr>
          <a:xfrm>
            <a:off x="5539566" y="3438924"/>
            <a:ext cx="354849" cy="354849"/>
          </a:xfrm>
          <a:custGeom>
            <a:avLst/>
            <a:gdLst/>
            <a:ahLst/>
            <a:cxnLst/>
            <a:rect l="l" t="t" r="r" b="b"/>
            <a:pathLst>
              <a:path w="16413" h="16413" extrusionOk="0">
                <a:moveTo>
                  <a:pt x="7727" y="977"/>
                </a:moveTo>
                <a:lnTo>
                  <a:pt x="7725" y="3260"/>
                </a:lnTo>
                <a:cubicBezTo>
                  <a:pt x="7182" y="3313"/>
                  <a:pt x="6649" y="3457"/>
                  <a:pt x="6151" y="3684"/>
                </a:cubicBezTo>
                <a:lnTo>
                  <a:pt x="5009" y="1702"/>
                </a:lnTo>
                <a:cubicBezTo>
                  <a:pt x="5858" y="1285"/>
                  <a:pt x="6781" y="1037"/>
                  <a:pt x="7727" y="977"/>
                </a:cubicBezTo>
                <a:close/>
                <a:moveTo>
                  <a:pt x="8687" y="977"/>
                </a:moveTo>
                <a:cubicBezTo>
                  <a:pt x="9632" y="1037"/>
                  <a:pt x="10556" y="1285"/>
                  <a:pt x="11405" y="1702"/>
                </a:cubicBezTo>
                <a:lnTo>
                  <a:pt x="10262" y="3684"/>
                </a:lnTo>
                <a:cubicBezTo>
                  <a:pt x="9764" y="3457"/>
                  <a:pt x="9232" y="3313"/>
                  <a:pt x="8687" y="3260"/>
                </a:cubicBezTo>
                <a:lnTo>
                  <a:pt x="8687" y="977"/>
                </a:lnTo>
                <a:close/>
                <a:moveTo>
                  <a:pt x="12237" y="2184"/>
                </a:moveTo>
                <a:cubicBezTo>
                  <a:pt x="13022" y="2713"/>
                  <a:pt x="13697" y="3388"/>
                  <a:pt x="14227" y="4173"/>
                </a:cubicBezTo>
                <a:lnTo>
                  <a:pt x="14227" y="4174"/>
                </a:lnTo>
                <a:lnTo>
                  <a:pt x="12247" y="5317"/>
                </a:lnTo>
                <a:cubicBezTo>
                  <a:pt x="11928" y="4873"/>
                  <a:pt x="11539" y="4483"/>
                  <a:pt x="11093" y="4164"/>
                </a:cubicBezTo>
                <a:lnTo>
                  <a:pt x="12237" y="2184"/>
                </a:lnTo>
                <a:close/>
                <a:moveTo>
                  <a:pt x="4175" y="2184"/>
                </a:moveTo>
                <a:lnTo>
                  <a:pt x="5319" y="4166"/>
                </a:lnTo>
                <a:cubicBezTo>
                  <a:pt x="4874" y="4483"/>
                  <a:pt x="4486" y="4873"/>
                  <a:pt x="4167" y="5318"/>
                </a:cubicBezTo>
                <a:lnTo>
                  <a:pt x="2187" y="4174"/>
                </a:lnTo>
                <a:cubicBezTo>
                  <a:pt x="2450" y="3782"/>
                  <a:pt x="2750" y="3417"/>
                  <a:pt x="3084" y="3083"/>
                </a:cubicBezTo>
                <a:cubicBezTo>
                  <a:pt x="3418" y="2749"/>
                  <a:pt x="3783" y="2448"/>
                  <a:pt x="4175" y="2184"/>
                </a:cubicBezTo>
                <a:close/>
                <a:moveTo>
                  <a:pt x="1703" y="5006"/>
                </a:moveTo>
                <a:lnTo>
                  <a:pt x="1705" y="5008"/>
                </a:lnTo>
                <a:lnTo>
                  <a:pt x="3685" y="6150"/>
                </a:lnTo>
                <a:cubicBezTo>
                  <a:pt x="3458" y="6648"/>
                  <a:pt x="3314" y="7179"/>
                  <a:pt x="3263" y="7724"/>
                </a:cubicBezTo>
                <a:lnTo>
                  <a:pt x="978" y="7724"/>
                </a:lnTo>
                <a:cubicBezTo>
                  <a:pt x="1038" y="6780"/>
                  <a:pt x="1286" y="5856"/>
                  <a:pt x="1703" y="5006"/>
                </a:cubicBezTo>
                <a:close/>
                <a:moveTo>
                  <a:pt x="14711" y="5006"/>
                </a:moveTo>
                <a:cubicBezTo>
                  <a:pt x="15128" y="5856"/>
                  <a:pt x="15374" y="6780"/>
                  <a:pt x="15436" y="7726"/>
                </a:cubicBezTo>
                <a:lnTo>
                  <a:pt x="13151" y="7726"/>
                </a:lnTo>
                <a:cubicBezTo>
                  <a:pt x="13098" y="7181"/>
                  <a:pt x="12956" y="6648"/>
                  <a:pt x="12729" y="6151"/>
                </a:cubicBezTo>
                <a:lnTo>
                  <a:pt x="14711" y="5006"/>
                </a:lnTo>
                <a:close/>
                <a:moveTo>
                  <a:pt x="8207" y="6122"/>
                </a:moveTo>
                <a:cubicBezTo>
                  <a:pt x="8499" y="6122"/>
                  <a:pt x="8786" y="6236"/>
                  <a:pt x="9001" y="6450"/>
                </a:cubicBezTo>
                <a:cubicBezTo>
                  <a:pt x="9321" y="6771"/>
                  <a:pt x="9418" y="7254"/>
                  <a:pt x="9244" y="7673"/>
                </a:cubicBezTo>
                <a:cubicBezTo>
                  <a:pt x="9070" y="8092"/>
                  <a:pt x="8661" y="8366"/>
                  <a:pt x="8207" y="8366"/>
                </a:cubicBezTo>
                <a:cubicBezTo>
                  <a:pt x="7588" y="8366"/>
                  <a:pt x="7087" y="7863"/>
                  <a:pt x="7085" y="7244"/>
                </a:cubicBezTo>
                <a:cubicBezTo>
                  <a:pt x="7085" y="6790"/>
                  <a:pt x="7359" y="6381"/>
                  <a:pt x="7778" y="6207"/>
                </a:cubicBezTo>
                <a:cubicBezTo>
                  <a:pt x="7917" y="6150"/>
                  <a:pt x="8062" y="6122"/>
                  <a:pt x="8207" y="6122"/>
                </a:cubicBezTo>
                <a:close/>
                <a:moveTo>
                  <a:pt x="8207" y="4199"/>
                </a:moveTo>
                <a:cubicBezTo>
                  <a:pt x="10417" y="4199"/>
                  <a:pt x="12214" y="5996"/>
                  <a:pt x="12214" y="8206"/>
                </a:cubicBezTo>
                <a:cubicBezTo>
                  <a:pt x="12214" y="9086"/>
                  <a:pt x="11924" y="9941"/>
                  <a:pt x="11388" y="10638"/>
                </a:cubicBezTo>
                <a:cubicBezTo>
                  <a:pt x="11098" y="9796"/>
                  <a:pt x="10487" y="9102"/>
                  <a:pt x="9688" y="8708"/>
                </a:cubicBezTo>
                <a:cubicBezTo>
                  <a:pt x="10278" y="8111"/>
                  <a:pt x="10453" y="7216"/>
                  <a:pt x="10130" y="6440"/>
                </a:cubicBezTo>
                <a:cubicBezTo>
                  <a:pt x="9805" y="5664"/>
                  <a:pt x="9048" y="5158"/>
                  <a:pt x="8207" y="5158"/>
                </a:cubicBezTo>
                <a:cubicBezTo>
                  <a:pt x="7365" y="5158"/>
                  <a:pt x="6608" y="5664"/>
                  <a:pt x="6284" y="6440"/>
                </a:cubicBezTo>
                <a:cubicBezTo>
                  <a:pt x="5961" y="7216"/>
                  <a:pt x="6135" y="8111"/>
                  <a:pt x="6725" y="8708"/>
                </a:cubicBezTo>
                <a:cubicBezTo>
                  <a:pt x="5927" y="9102"/>
                  <a:pt x="5316" y="9796"/>
                  <a:pt x="5026" y="10638"/>
                </a:cubicBezTo>
                <a:cubicBezTo>
                  <a:pt x="4490" y="9941"/>
                  <a:pt x="4200" y="9086"/>
                  <a:pt x="4200" y="8206"/>
                </a:cubicBezTo>
                <a:cubicBezTo>
                  <a:pt x="4200" y="5996"/>
                  <a:pt x="5999" y="4199"/>
                  <a:pt x="8207" y="4199"/>
                </a:cubicBezTo>
                <a:close/>
                <a:moveTo>
                  <a:pt x="3263" y="8686"/>
                </a:moveTo>
                <a:cubicBezTo>
                  <a:pt x="3314" y="9231"/>
                  <a:pt x="3458" y="9764"/>
                  <a:pt x="3685" y="10262"/>
                </a:cubicBezTo>
                <a:lnTo>
                  <a:pt x="1705" y="11404"/>
                </a:lnTo>
                <a:cubicBezTo>
                  <a:pt x="1286" y="10555"/>
                  <a:pt x="1040" y="9631"/>
                  <a:pt x="980" y="8686"/>
                </a:cubicBezTo>
                <a:close/>
                <a:moveTo>
                  <a:pt x="15436" y="8686"/>
                </a:moveTo>
                <a:cubicBezTo>
                  <a:pt x="15374" y="9631"/>
                  <a:pt x="15128" y="10555"/>
                  <a:pt x="14711" y="11404"/>
                </a:cubicBezTo>
                <a:lnTo>
                  <a:pt x="12729" y="10262"/>
                </a:lnTo>
                <a:cubicBezTo>
                  <a:pt x="12956" y="9764"/>
                  <a:pt x="13100" y="9231"/>
                  <a:pt x="13153" y="8686"/>
                </a:cubicBezTo>
                <a:close/>
                <a:moveTo>
                  <a:pt x="8207" y="9328"/>
                </a:moveTo>
                <a:cubicBezTo>
                  <a:pt x="9415" y="9328"/>
                  <a:pt x="10436" y="10227"/>
                  <a:pt x="10588" y="11426"/>
                </a:cubicBezTo>
                <a:cubicBezTo>
                  <a:pt x="9881" y="11951"/>
                  <a:pt x="9044" y="12213"/>
                  <a:pt x="8207" y="12213"/>
                </a:cubicBezTo>
                <a:cubicBezTo>
                  <a:pt x="7370" y="12213"/>
                  <a:pt x="6533" y="11951"/>
                  <a:pt x="5826" y="11426"/>
                </a:cubicBezTo>
                <a:cubicBezTo>
                  <a:pt x="5978" y="10227"/>
                  <a:pt x="6999" y="9328"/>
                  <a:pt x="8207" y="9328"/>
                </a:cubicBezTo>
                <a:close/>
                <a:moveTo>
                  <a:pt x="12247" y="11092"/>
                </a:moveTo>
                <a:lnTo>
                  <a:pt x="14227" y="12236"/>
                </a:lnTo>
                <a:cubicBezTo>
                  <a:pt x="13964" y="12627"/>
                  <a:pt x="13664" y="12993"/>
                  <a:pt x="13330" y="13327"/>
                </a:cubicBezTo>
                <a:lnTo>
                  <a:pt x="13328" y="13327"/>
                </a:lnTo>
                <a:cubicBezTo>
                  <a:pt x="12994" y="13661"/>
                  <a:pt x="12630" y="13961"/>
                  <a:pt x="12237" y="14225"/>
                </a:cubicBezTo>
                <a:lnTo>
                  <a:pt x="11095" y="12245"/>
                </a:lnTo>
                <a:cubicBezTo>
                  <a:pt x="11539" y="11926"/>
                  <a:pt x="11928" y="11536"/>
                  <a:pt x="12247" y="11092"/>
                </a:cubicBezTo>
                <a:close/>
                <a:moveTo>
                  <a:pt x="4167" y="11092"/>
                </a:moveTo>
                <a:cubicBezTo>
                  <a:pt x="4484" y="11536"/>
                  <a:pt x="4874" y="11926"/>
                  <a:pt x="5319" y="12245"/>
                </a:cubicBezTo>
                <a:lnTo>
                  <a:pt x="4175" y="14226"/>
                </a:lnTo>
                <a:cubicBezTo>
                  <a:pt x="3390" y="13696"/>
                  <a:pt x="2715" y="13021"/>
                  <a:pt x="2185" y="12236"/>
                </a:cubicBezTo>
                <a:lnTo>
                  <a:pt x="4167" y="11092"/>
                </a:lnTo>
                <a:close/>
                <a:moveTo>
                  <a:pt x="6151" y="12728"/>
                </a:moveTo>
                <a:cubicBezTo>
                  <a:pt x="6649" y="12955"/>
                  <a:pt x="7180" y="13097"/>
                  <a:pt x="7725" y="13150"/>
                </a:cubicBezTo>
                <a:lnTo>
                  <a:pt x="7727" y="13150"/>
                </a:lnTo>
                <a:lnTo>
                  <a:pt x="7727" y="15433"/>
                </a:lnTo>
                <a:cubicBezTo>
                  <a:pt x="6781" y="15373"/>
                  <a:pt x="5858" y="15127"/>
                  <a:pt x="5007" y="14708"/>
                </a:cubicBezTo>
                <a:lnTo>
                  <a:pt x="6151" y="12728"/>
                </a:lnTo>
                <a:close/>
                <a:moveTo>
                  <a:pt x="10262" y="12728"/>
                </a:moveTo>
                <a:lnTo>
                  <a:pt x="11405" y="14708"/>
                </a:lnTo>
                <a:cubicBezTo>
                  <a:pt x="10556" y="15127"/>
                  <a:pt x="9632" y="15373"/>
                  <a:pt x="8687" y="15433"/>
                </a:cubicBezTo>
                <a:lnTo>
                  <a:pt x="8687" y="13150"/>
                </a:lnTo>
                <a:cubicBezTo>
                  <a:pt x="9232" y="13097"/>
                  <a:pt x="9765" y="12955"/>
                  <a:pt x="10262" y="12728"/>
                </a:cubicBezTo>
                <a:close/>
                <a:moveTo>
                  <a:pt x="8206" y="1"/>
                </a:moveTo>
                <a:cubicBezTo>
                  <a:pt x="6013" y="1"/>
                  <a:pt x="3953" y="854"/>
                  <a:pt x="2403" y="2404"/>
                </a:cubicBezTo>
                <a:cubicBezTo>
                  <a:pt x="852" y="3953"/>
                  <a:pt x="0" y="6014"/>
                  <a:pt x="0" y="8206"/>
                </a:cubicBezTo>
                <a:cubicBezTo>
                  <a:pt x="0" y="10398"/>
                  <a:pt x="852" y="12459"/>
                  <a:pt x="2403" y="14010"/>
                </a:cubicBezTo>
                <a:cubicBezTo>
                  <a:pt x="3953" y="15560"/>
                  <a:pt x="6013" y="16413"/>
                  <a:pt x="8206" y="16413"/>
                </a:cubicBezTo>
                <a:cubicBezTo>
                  <a:pt x="10398" y="16413"/>
                  <a:pt x="12458" y="15559"/>
                  <a:pt x="14009" y="14010"/>
                </a:cubicBezTo>
                <a:cubicBezTo>
                  <a:pt x="15559" y="12460"/>
                  <a:pt x="16412" y="10398"/>
                  <a:pt x="16412" y="8206"/>
                </a:cubicBezTo>
                <a:cubicBezTo>
                  <a:pt x="16412" y="6014"/>
                  <a:pt x="15559" y="3955"/>
                  <a:pt x="14009" y="2404"/>
                </a:cubicBezTo>
                <a:cubicBezTo>
                  <a:pt x="12458" y="854"/>
                  <a:pt x="10398" y="1"/>
                  <a:pt x="82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66" name="Google Shape;8066;p74"/>
          <p:cNvGrpSpPr/>
          <p:nvPr/>
        </p:nvGrpSpPr>
        <p:grpSpPr>
          <a:xfrm>
            <a:off x="4829202" y="3438804"/>
            <a:ext cx="259808" cy="354849"/>
            <a:chOff x="3291625" y="3507475"/>
            <a:chExt cx="300425" cy="410325"/>
          </a:xfrm>
        </p:grpSpPr>
        <p:sp>
          <p:nvSpPr>
            <p:cNvPr id="8067" name="Google Shape;8067;p74"/>
            <p:cNvSpPr/>
            <p:nvPr/>
          </p:nvSpPr>
          <p:spPr>
            <a:xfrm>
              <a:off x="3291625" y="3507475"/>
              <a:ext cx="300425" cy="410325"/>
            </a:xfrm>
            <a:custGeom>
              <a:avLst/>
              <a:gdLst/>
              <a:ahLst/>
              <a:cxnLst/>
              <a:rect l="l" t="t" r="r" b="b"/>
              <a:pathLst>
                <a:path w="12017" h="16413" extrusionOk="0">
                  <a:moveTo>
                    <a:pt x="6008" y="962"/>
                  </a:moveTo>
                  <a:cubicBezTo>
                    <a:pt x="6300" y="962"/>
                    <a:pt x="6587" y="1076"/>
                    <a:pt x="6802" y="1290"/>
                  </a:cubicBezTo>
                  <a:cubicBezTo>
                    <a:pt x="7122" y="1611"/>
                    <a:pt x="7219" y="2094"/>
                    <a:pt x="7045" y="2513"/>
                  </a:cubicBezTo>
                  <a:cubicBezTo>
                    <a:pt x="6872" y="2932"/>
                    <a:pt x="6462" y="3206"/>
                    <a:pt x="6008" y="3206"/>
                  </a:cubicBezTo>
                  <a:cubicBezTo>
                    <a:pt x="5390" y="3204"/>
                    <a:pt x="4887" y="2704"/>
                    <a:pt x="4886" y="2084"/>
                  </a:cubicBezTo>
                  <a:cubicBezTo>
                    <a:pt x="4886" y="1630"/>
                    <a:pt x="5160" y="1222"/>
                    <a:pt x="5579" y="1047"/>
                  </a:cubicBezTo>
                  <a:cubicBezTo>
                    <a:pt x="5717" y="990"/>
                    <a:pt x="5863" y="962"/>
                    <a:pt x="6008" y="962"/>
                  </a:cubicBezTo>
                  <a:close/>
                  <a:moveTo>
                    <a:pt x="6008" y="4168"/>
                  </a:moveTo>
                  <a:cubicBezTo>
                    <a:pt x="7280" y="4168"/>
                    <a:pt x="8325" y="5160"/>
                    <a:pt x="8407" y="6412"/>
                  </a:cubicBezTo>
                  <a:lnTo>
                    <a:pt x="3610" y="6412"/>
                  </a:lnTo>
                  <a:cubicBezTo>
                    <a:pt x="3692" y="5160"/>
                    <a:pt x="4737" y="4168"/>
                    <a:pt x="6008" y="4168"/>
                  </a:cubicBezTo>
                  <a:close/>
                  <a:moveTo>
                    <a:pt x="10791" y="7372"/>
                  </a:moveTo>
                  <a:lnTo>
                    <a:pt x="10470" y="8334"/>
                  </a:lnTo>
                  <a:lnTo>
                    <a:pt x="1547" y="8334"/>
                  </a:lnTo>
                  <a:lnTo>
                    <a:pt x="1226" y="7372"/>
                  </a:lnTo>
                  <a:close/>
                  <a:moveTo>
                    <a:pt x="9304" y="9297"/>
                  </a:moveTo>
                  <a:lnTo>
                    <a:pt x="8473" y="15452"/>
                  </a:lnTo>
                  <a:lnTo>
                    <a:pt x="3545" y="15452"/>
                  </a:lnTo>
                  <a:lnTo>
                    <a:pt x="2713" y="9297"/>
                  </a:lnTo>
                  <a:close/>
                  <a:moveTo>
                    <a:pt x="6009" y="0"/>
                  </a:moveTo>
                  <a:cubicBezTo>
                    <a:pt x="5167" y="0"/>
                    <a:pt x="4409" y="505"/>
                    <a:pt x="4085" y="1282"/>
                  </a:cubicBezTo>
                  <a:cubicBezTo>
                    <a:pt x="3761" y="2058"/>
                    <a:pt x="3937" y="2953"/>
                    <a:pt x="4529" y="3550"/>
                  </a:cubicBezTo>
                  <a:cubicBezTo>
                    <a:pt x="3458" y="4077"/>
                    <a:pt x="2707" y="5155"/>
                    <a:pt x="2647" y="6413"/>
                  </a:cubicBezTo>
                  <a:lnTo>
                    <a:pt x="1682" y="6413"/>
                  </a:lnTo>
                  <a:lnTo>
                    <a:pt x="1682" y="4306"/>
                  </a:lnTo>
                  <a:lnTo>
                    <a:pt x="2698" y="3796"/>
                  </a:lnTo>
                  <a:cubicBezTo>
                    <a:pt x="2935" y="3677"/>
                    <a:pt x="3032" y="3389"/>
                    <a:pt x="2913" y="3152"/>
                  </a:cubicBezTo>
                  <a:cubicBezTo>
                    <a:pt x="2829" y="2983"/>
                    <a:pt x="2659" y="2886"/>
                    <a:pt x="2482" y="2886"/>
                  </a:cubicBezTo>
                  <a:cubicBezTo>
                    <a:pt x="2410" y="2886"/>
                    <a:pt x="2336" y="2902"/>
                    <a:pt x="2268" y="2936"/>
                  </a:cubicBezTo>
                  <a:lnTo>
                    <a:pt x="986" y="3576"/>
                  </a:lnTo>
                  <a:cubicBezTo>
                    <a:pt x="824" y="3658"/>
                    <a:pt x="721" y="3825"/>
                    <a:pt x="721" y="4007"/>
                  </a:cubicBezTo>
                  <a:lnTo>
                    <a:pt x="721" y="6412"/>
                  </a:lnTo>
                  <a:lnTo>
                    <a:pt x="560" y="6412"/>
                  </a:lnTo>
                  <a:cubicBezTo>
                    <a:pt x="232" y="6412"/>
                    <a:pt x="1" y="6732"/>
                    <a:pt x="105" y="7044"/>
                  </a:cubicBezTo>
                  <a:lnTo>
                    <a:pt x="745" y="8967"/>
                  </a:lnTo>
                  <a:cubicBezTo>
                    <a:pt x="810" y="9163"/>
                    <a:pt x="995" y="9295"/>
                    <a:pt x="1201" y="9295"/>
                  </a:cubicBezTo>
                  <a:lnTo>
                    <a:pt x="1743" y="9295"/>
                  </a:lnTo>
                  <a:lnTo>
                    <a:pt x="2574" y="15452"/>
                  </a:lnTo>
                  <a:lnTo>
                    <a:pt x="881" y="15452"/>
                  </a:lnTo>
                  <a:cubicBezTo>
                    <a:pt x="877" y="15452"/>
                    <a:pt x="874" y="15452"/>
                    <a:pt x="870" y="15452"/>
                  </a:cubicBezTo>
                  <a:cubicBezTo>
                    <a:pt x="605" y="15452"/>
                    <a:pt x="390" y="15666"/>
                    <a:pt x="390" y="15932"/>
                  </a:cubicBezTo>
                  <a:cubicBezTo>
                    <a:pt x="390" y="16198"/>
                    <a:pt x="605" y="16413"/>
                    <a:pt x="870" y="16413"/>
                  </a:cubicBezTo>
                  <a:cubicBezTo>
                    <a:pt x="874" y="16413"/>
                    <a:pt x="877" y="16412"/>
                    <a:pt x="881" y="16412"/>
                  </a:cubicBezTo>
                  <a:lnTo>
                    <a:pt x="11138" y="16412"/>
                  </a:lnTo>
                  <a:cubicBezTo>
                    <a:pt x="11399" y="16408"/>
                    <a:pt x="11608" y="16194"/>
                    <a:pt x="11608" y="15932"/>
                  </a:cubicBezTo>
                  <a:cubicBezTo>
                    <a:pt x="11608" y="15670"/>
                    <a:pt x="11399" y="15456"/>
                    <a:pt x="11138" y="15452"/>
                  </a:cubicBezTo>
                  <a:lnTo>
                    <a:pt x="9443" y="15452"/>
                  </a:lnTo>
                  <a:lnTo>
                    <a:pt x="10275" y="9297"/>
                  </a:lnTo>
                  <a:lnTo>
                    <a:pt x="10817" y="9297"/>
                  </a:lnTo>
                  <a:cubicBezTo>
                    <a:pt x="11024" y="9297"/>
                    <a:pt x="11207" y="9165"/>
                    <a:pt x="11273" y="8969"/>
                  </a:cubicBezTo>
                  <a:lnTo>
                    <a:pt x="11913" y="7044"/>
                  </a:lnTo>
                  <a:cubicBezTo>
                    <a:pt x="12017" y="6734"/>
                    <a:pt x="11785" y="6412"/>
                    <a:pt x="11457" y="6412"/>
                  </a:cubicBezTo>
                  <a:lnTo>
                    <a:pt x="11296" y="6412"/>
                  </a:lnTo>
                  <a:lnTo>
                    <a:pt x="11296" y="4008"/>
                  </a:lnTo>
                  <a:cubicBezTo>
                    <a:pt x="11297" y="3825"/>
                    <a:pt x="11193" y="3660"/>
                    <a:pt x="11031" y="3578"/>
                  </a:cubicBezTo>
                  <a:lnTo>
                    <a:pt x="9750" y="2938"/>
                  </a:lnTo>
                  <a:cubicBezTo>
                    <a:pt x="9680" y="2903"/>
                    <a:pt x="9607" y="2886"/>
                    <a:pt x="9534" y="2886"/>
                  </a:cubicBezTo>
                  <a:cubicBezTo>
                    <a:pt x="9358" y="2886"/>
                    <a:pt x="9189" y="2984"/>
                    <a:pt x="9104" y="3152"/>
                  </a:cubicBezTo>
                  <a:cubicBezTo>
                    <a:pt x="8985" y="3390"/>
                    <a:pt x="9082" y="3679"/>
                    <a:pt x="9319" y="3798"/>
                  </a:cubicBezTo>
                  <a:lnTo>
                    <a:pt x="10335" y="4306"/>
                  </a:lnTo>
                  <a:lnTo>
                    <a:pt x="10335" y="6413"/>
                  </a:lnTo>
                  <a:lnTo>
                    <a:pt x="9370" y="6413"/>
                  </a:lnTo>
                  <a:cubicBezTo>
                    <a:pt x="9312" y="5155"/>
                    <a:pt x="8559" y="4077"/>
                    <a:pt x="7488" y="3550"/>
                  </a:cubicBezTo>
                  <a:cubicBezTo>
                    <a:pt x="8080" y="2953"/>
                    <a:pt x="8256" y="2058"/>
                    <a:pt x="7932" y="1282"/>
                  </a:cubicBezTo>
                  <a:cubicBezTo>
                    <a:pt x="7608" y="505"/>
                    <a:pt x="6850" y="0"/>
                    <a:pt x="6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74"/>
            <p:cNvSpPr/>
            <p:nvPr/>
          </p:nvSpPr>
          <p:spPr>
            <a:xfrm>
              <a:off x="3387875" y="3763925"/>
              <a:ext cx="107875" cy="105775"/>
            </a:xfrm>
            <a:custGeom>
              <a:avLst/>
              <a:gdLst/>
              <a:ahLst/>
              <a:cxnLst/>
              <a:rect l="l" t="t" r="r" b="b"/>
              <a:pathLst>
                <a:path w="4315" h="4231" extrusionOk="0">
                  <a:moveTo>
                    <a:pt x="3252" y="961"/>
                  </a:moveTo>
                  <a:lnTo>
                    <a:pt x="2944" y="3269"/>
                  </a:lnTo>
                  <a:lnTo>
                    <a:pt x="1373" y="3269"/>
                  </a:lnTo>
                  <a:lnTo>
                    <a:pt x="1065" y="961"/>
                  </a:lnTo>
                  <a:close/>
                  <a:moveTo>
                    <a:pt x="515" y="1"/>
                  </a:moveTo>
                  <a:cubicBezTo>
                    <a:pt x="225" y="1"/>
                    <a:pt x="1" y="257"/>
                    <a:pt x="39" y="544"/>
                  </a:cubicBezTo>
                  <a:lnTo>
                    <a:pt x="477" y="3814"/>
                  </a:lnTo>
                  <a:cubicBezTo>
                    <a:pt x="507" y="4053"/>
                    <a:pt x="711" y="4230"/>
                    <a:pt x="953" y="4230"/>
                  </a:cubicBezTo>
                  <a:lnTo>
                    <a:pt x="3365" y="4230"/>
                  </a:lnTo>
                  <a:cubicBezTo>
                    <a:pt x="3605" y="4230"/>
                    <a:pt x="3808" y="4053"/>
                    <a:pt x="3840" y="3814"/>
                  </a:cubicBezTo>
                  <a:lnTo>
                    <a:pt x="4277" y="544"/>
                  </a:lnTo>
                  <a:cubicBezTo>
                    <a:pt x="4315" y="257"/>
                    <a:pt x="4092" y="1"/>
                    <a:pt x="3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9" name="Google Shape;8069;p74"/>
          <p:cNvGrpSpPr/>
          <p:nvPr/>
        </p:nvGrpSpPr>
        <p:grpSpPr>
          <a:xfrm>
            <a:off x="4029014" y="3438803"/>
            <a:ext cx="353444" cy="354849"/>
            <a:chOff x="2733800" y="3534200"/>
            <a:chExt cx="408700" cy="410325"/>
          </a:xfrm>
        </p:grpSpPr>
        <p:sp>
          <p:nvSpPr>
            <p:cNvPr id="8070" name="Google Shape;8070;p74"/>
            <p:cNvSpPr/>
            <p:nvPr/>
          </p:nvSpPr>
          <p:spPr>
            <a:xfrm>
              <a:off x="2733800" y="3784175"/>
              <a:ext cx="408700" cy="160350"/>
            </a:xfrm>
            <a:custGeom>
              <a:avLst/>
              <a:gdLst/>
              <a:ahLst/>
              <a:cxnLst/>
              <a:rect l="l" t="t" r="r" b="b"/>
              <a:pathLst>
                <a:path w="16348" h="6414" extrusionOk="0">
                  <a:moveTo>
                    <a:pt x="3045" y="965"/>
                  </a:moveTo>
                  <a:cubicBezTo>
                    <a:pt x="3295" y="965"/>
                    <a:pt x="3542" y="1062"/>
                    <a:pt x="3725" y="1247"/>
                  </a:cubicBezTo>
                  <a:cubicBezTo>
                    <a:pt x="4000" y="1521"/>
                    <a:pt x="4082" y="1935"/>
                    <a:pt x="3934" y="2294"/>
                  </a:cubicBezTo>
                  <a:cubicBezTo>
                    <a:pt x="3785" y="2654"/>
                    <a:pt x="3435" y="2889"/>
                    <a:pt x="3046" y="2889"/>
                  </a:cubicBezTo>
                  <a:cubicBezTo>
                    <a:pt x="2515" y="2887"/>
                    <a:pt x="2085" y="2457"/>
                    <a:pt x="2083" y="1926"/>
                  </a:cubicBezTo>
                  <a:cubicBezTo>
                    <a:pt x="2085" y="1537"/>
                    <a:pt x="2318" y="1187"/>
                    <a:pt x="2678" y="1037"/>
                  </a:cubicBezTo>
                  <a:cubicBezTo>
                    <a:pt x="2796" y="989"/>
                    <a:pt x="2921" y="965"/>
                    <a:pt x="3045" y="965"/>
                  </a:cubicBezTo>
                  <a:close/>
                  <a:moveTo>
                    <a:pt x="8173" y="965"/>
                  </a:moveTo>
                  <a:cubicBezTo>
                    <a:pt x="8423" y="965"/>
                    <a:pt x="8669" y="1062"/>
                    <a:pt x="8854" y="1247"/>
                  </a:cubicBezTo>
                  <a:cubicBezTo>
                    <a:pt x="9129" y="1521"/>
                    <a:pt x="9211" y="1935"/>
                    <a:pt x="9063" y="2294"/>
                  </a:cubicBezTo>
                  <a:cubicBezTo>
                    <a:pt x="8914" y="2654"/>
                    <a:pt x="8564" y="2889"/>
                    <a:pt x="8174" y="2889"/>
                  </a:cubicBezTo>
                  <a:cubicBezTo>
                    <a:pt x="7644" y="2887"/>
                    <a:pt x="7213" y="2457"/>
                    <a:pt x="7212" y="1926"/>
                  </a:cubicBezTo>
                  <a:cubicBezTo>
                    <a:pt x="7212" y="1537"/>
                    <a:pt x="7446" y="1187"/>
                    <a:pt x="7807" y="1037"/>
                  </a:cubicBezTo>
                  <a:cubicBezTo>
                    <a:pt x="7925" y="989"/>
                    <a:pt x="8050" y="965"/>
                    <a:pt x="8173" y="965"/>
                  </a:cubicBezTo>
                  <a:close/>
                  <a:moveTo>
                    <a:pt x="13302" y="965"/>
                  </a:moveTo>
                  <a:cubicBezTo>
                    <a:pt x="13552" y="965"/>
                    <a:pt x="13798" y="1062"/>
                    <a:pt x="13982" y="1247"/>
                  </a:cubicBezTo>
                  <a:cubicBezTo>
                    <a:pt x="14258" y="1521"/>
                    <a:pt x="14340" y="1935"/>
                    <a:pt x="14192" y="2294"/>
                  </a:cubicBezTo>
                  <a:cubicBezTo>
                    <a:pt x="14042" y="2654"/>
                    <a:pt x="13691" y="2889"/>
                    <a:pt x="13303" y="2889"/>
                  </a:cubicBezTo>
                  <a:cubicBezTo>
                    <a:pt x="12771" y="2887"/>
                    <a:pt x="12342" y="2457"/>
                    <a:pt x="12341" y="1926"/>
                  </a:cubicBezTo>
                  <a:cubicBezTo>
                    <a:pt x="12341" y="1537"/>
                    <a:pt x="12575" y="1187"/>
                    <a:pt x="12935" y="1037"/>
                  </a:cubicBezTo>
                  <a:cubicBezTo>
                    <a:pt x="13054" y="989"/>
                    <a:pt x="13178" y="965"/>
                    <a:pt x="13302" y="965"/>
                  </a:cubicBezTo>
                  <a:close/>
                  <a:moveTo>
                    <a:pt x="3046" y="3849"/>
                  </a:moveTo>
                  <a:cubicBezTo>
                    <a:pt x="4011" y="3849"/>
                    <a:pt x="4850" y="4513"/>
                    <a:pt x="5072" y="5451"/>
                  </a:cubicBezTo>
                  <a:lnTo>
                    <a:pt x="1019" y="5451"/>
                  </a:lnTo>
                  <a:cubicBezTo>
                    <a:pt x="1241" y="4513"/>
                    <a:pt x="2080" y="3849"/>
                    <a:pt x="3046" y="3849"/>
                  </a:cubicBezTo>
                  <a:close/>
                  <a:moveTo>
                    <a:pt x="8174" y="3849"/>
                  </a:moveTo>
                  <a:cubicBezTo>
                    <a:pt x="9139" y="3849"/>
                    <a:pt x="9978" y="4513"/>
                    <a:pt x="10201" y="5451"/>
                  </a:cubicBezTo>
                  <a:lnTo>
                    <a:pt x="6146" y="5451"/>
                  </a:lnTo>
                  <a:cubicBezTo>
                    <a:pt x="6370" y="4513"/>
                    <a:pt x="7209" y="3849"/>
                    <a:pt x="8174" y="3849"/>
                  </a:cubicBezTo>
                  <a:close/>
                  <a:moveTo>
                    <a:pt x="13303" y="3849"/>
                  </a:moveTo>
                  <a:cubicBezTo>
                    <a:pt x="14268" y="3849"/>
                    <a:pt x="15107" y="4513"/>
                    <a:pt x="15330" y="5451"/>
                  </a:cubicBezTo>
                  <a:lnTo>
                    <a:pt x="11274" y="5451"/>
                  </a:lnTo>
                  <a:cubicBezTo>
                    <a:pt x="11498" y="4513"/>
                    <a:pt x="12338" y="3849"/>
                    <a:pt x="13303" y="3849"/>
                  </a:cubicBezTo>
                  <a:close/>
                  <a:moveTo>
                    <a:pt x="3046" y="1"/>
                  </a:moveTo>
                  <a:cubicBezTo>
                    <a:pt x="2281" y="1"/>
                    <a:pt x="1588" y="455"/>
                    <a:pt x="1282" y="1156"/>
                  </a:cubicBezTo>
                  <a:cubicBezTo>
                    <a:pt x="976" y="1858"/>
                    <a:pt x="1117" y="2673"/>
                    <a:pt x="1637" y="3234"/>
                  </a:cubicBezTo>
                  <a:cubicBezTo>
                    <a:pt x="632" y="3758"/>
                    <a:pt x="1" y="4798"/>
                    <a:pt x="1" y="5933"/>
                  </a:cubicBezTo>
                  <a:cubicBezTo>
                    <a:pt x="1" y="6198"/>
                    <a:pt x="216" y="6413"/>
                    <a:pt x="481" y="6413"/>
                  </a:cubicBezTo>
                  <a:lnTo>
                    <a:pt x="15867" y="6413"/>
                  </a:lnTo>
                  <a:cubicBezTo>
                    <a:pt x="16132" y="6413"/>
                    <a:pt x="16347" y="6198"/>
                    <a:pt x="16347" y="5933"/>
                  </a:cubicBezTo>
                  <a:cubicBezTo>
                    <a:pt x="16346" y="4798"/>
                    <a:pt x="15716" y="3758"/>
                    <a:pt x="14712" y="3234"/>
                  </a:cubicBezTo>
                  <a:cubicBezTo>
                    <a:pt x="15231" y="2673"/>
                    <a:pt x="15372" y="1858"/>
                    <a:pt x="15066" y="1156"/>
                  </a:cubicBezTo>
                  <a:cubicBezTo>
                    <a:pt x="14760" y="455"/>
                    <a:pt x="14067" y="1"/>
                    <a:pt x="13303" y="1"/>
                  </a:cubicBezTo>
                  <a:cubicBezTo>
                    <a:pt x="12537" y="1"/>
                    <a:pt x="11846" y="455"/>
                    <a:pt x="11539" y="1156"/>
                  </a:cubicBezTo>
                  <a:cubicBezTo>
                    <a:pt x="11233" y="1858"/>
                    <a:pt x="11373" y="2673"/>
                    <a:pt x="11894" y="3234"/>
                  </a:cubicBezTo>
                  <a:cubicBezTo>
                    <a:pt x="11424" y="3480"/>
                    <a:pt x="11025" y="3845"/>
                    <a:pt x="10738" y="4291"/>
                  </a:cubicBezTo>
                  <a:cubicBezTo>
                    <a:pt x="10451" y="3845"/>
                    <a:pt x="10053" y="3480"/>
                    <a:pt x="9583" y="3234"/>
                  </a:cubicBezTo>
                  <a:cubicBezTo>
                    <a:pt x="10104" y="2673"/>
                    <a:pt x="10243" y="1858"/>
                    <a:pt x="9937" y="1156"/>
                  </a:cubicBezTo>
                  <a:cubicBezTo>
                    <a:pt x="9631" y="455"/>
                    <a:pt x="8939" y="1"/>
                    <a:pt x="8174" y="1"/>
                  </a:cubicBezTo>
                  <a:cubicBezTo>
                    <a:pt x="7410" y="1"/>
                    <a:pt x="6717" y="455"/>
                    <a:pt x="6411" y="1156"/>
                  </a:cubicBezTo>
                  <a:cubicBezTo>
                    <a:pt x="6105" y="1858"/>
                    <a:pt x="6244" y="2673"/>
                    <a:pt x="6765" y="3234"/>
                  </a:cubicBezTo>
                  <a:cubicBezTo>
                    <a:pt x="6295" y="3480"/>
                    <a:pt x="5897" y="3845"/>
                    <a:pt x="5610" y="4291"/>
                  </a:cubicBezTo>
                  <a:cubicBezTo>
                    <a:pt x="5323" y="3845"/>
                    <a:pt x="4924" y="3480"/>
                    <a:pt x="4454" y="3234"/>
                  </a:cubicBezTo>
                  <a:cubicBezTo>
                    <a:pt x="4976" y="2673"/>
                    <a:pt x="5115" y="1858"/>
                    <a:pt x="4809" y="1156"/>
                  </a:cubicBezTo>
                  <a:cubicBezTo>
                    <a:pt x="4503" y="455"/>
                    <a:pt x="3811" y="1"/>
                    <a:pt x="3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4"/>
            <p:cNvSpPr/>
            <p:nvPr/>
          </p:nvSpPr>
          <p:spPr>
            <a:xfrm>
              <a:off x="2821725" y="3534200"/>
              <a:ext cx="232400" cy="224400"/>
            </a:xfrm>
            <a:custGeom>
              <a:avLst/>
              <a:gdLst/>
              <a:ahLst/>
              <a:cxnLst/>
              <a:rect l="l" t="t" r="r" b="b"/>
              <a:pathLst>
                <a:path w="9296" h="8976" extrusionOk="0">
                  <a:moveTo>
                    <a:pt x="4658" y="963"/>
                  </a:moveTo>
                  <a:cubicBezTo>
                    <a:pt x="4907" y="963"/>
                    <a:pt x="5153" y="1061"/>
                    <a:pt x="5337" y="1245"/>
                  </a:cubicBezTo>
                  <a:cubicBezTo>
                    <a:pt x="5612" y="1520"/>
                    <a:pt x="5694" y="1933"/>
                    <a:pt x="5546" y="2294"/>
                  </a:cubicBezTo>
                  <a:cubicBezTo>
                    <a:pt x="5397" y="2652"/>
                    <a:pt x="5047" y="2887"/>
                    <a:pt x="4657" y="2887"/>
                  </a:cubicBezTo>
                  <a:cubicBezTo>
                    <a:pt x="4127" y="2885"/>
                    <a:pt x="3696" y="2456"/>
                    <a:pt x="3695" y="1925"/>
                  </a:cubicBezTo>
                  <a:cubicBezTo>
                    <a:pt x="3695" y="1536"/>
                    <a:pt x="3929" y="1185"/>
                    <a:pt x="4290" y="1037"/>
                  </a:cubicBezTo>
                  <a:cubicBezTo>
                    <a:pt x="4409" y="988"/>
                    <a:pt x="4534" y="963"/>
                    <a:pt x="4658" y="963"/>
                  </a:cubicBezTo>
                  <a:close/>
                  <a:moveTo>
                    <a:pt x="4657" y="3849"/>
                  </a:moveTo>
                  <a:cubicBezTo>
                    <a:pt x="5622" y="3849"/>
                    <a:pt x="6461" y="4512"/>
                    <a:pt x="6685" y="5451"/>
                  </a:cubicBezTo>
                  <a:lnTo>
                    <a:pt x="2630" y="5451"/>
                  </a:lnTo>
                  <a:cubicBezTo>
                    <a:pt x="2854" y="4512"/>
                    <a:pt x="3692" y="3849"/>
                    <a:pt x="4657" y="3849"/>
                  </a:cubicBezTo>
                  <a:close/>
                  <a:moveTo>
                    <a:pt x="7381" y="6412"/>
                  </a:moveTo>
                  <a:lnTo>
                    <a:pt x="7381" y="8015"/>
                  </a:lnTo>
                  <a:lnTo>
                    <a:pt x="1933" y="8015"/>
                  </a:lnTo>
                  <a:lnTo>
                    <a:pt x="1933" y="6412"/>
                  </a:lnTo>
                  <a:close/>
                  <a:moveTo>
                    <a:pt x="4657" y="0"/>
                  </a:moveTo>
                  <a:cubicBezTo>
                    <a:pt x="3893" y="0"/>
                    <a:pt x="3200" y="453"/>
                    <a:pt x="2894" y="1154"/>
                  </a:cubicBezTo>
                  <a:cubicBezTo>
                    <a:pt x="2588" y="1856"/>
                    <a:pt x="2727" y="2671"/>
                    <a:pt x="3248" y="3232"/>
                  </a:cubicBezTo>
                  <a:cubicBezTo>
                    <a:pt x="2396" y="3679"/>
                    <a:pt x="1804" y="4501"/>
                    <a:pt x="1651" y="5451"/>
                  </a:cubicBezTo>
                  <a:lnTo>
                    <a:pt x="491" y="5451"/>
                  </a:lnTo>
                  <a:cubicBezTo>
                    <a:pt x="487" y="5451"/>
                    <a:pt x="484" y="5451"/>
                    <a:pt x="480" y="5451"/>
                  </a:cubicBezTo>
                  <a:cubicBezTo>
                    <a:pt x="215" y="5451"/>
                    <a:pt x="0" y="5665"/>
                    <a:pt x="0" y="5931"/>
                  </a:cubicBezTo>
                  <a:cubicBezTo>
                    <a:pt x="0" y="6197"/>
                    <a:pt x="215" y="6412"/>
                    <a:pt x="480" y="6412"/>
                  </a:cubicBezTo>
                  <a:cubicBezTo>
                    <a:pt x="484" y="6412"/>
                    <a:pt x="487" y="6412"/>
                    <a:pt x="491" y="6412"/>
                  </a:cubicBezTo>
                  <a:lnTo>
                    <a:pt x="971" y="6412"/>
                  </a:lnTo>
                  <a:lnTo>
                    <a:pt x="971" y="8496"/>
                  </a:lnTo>
                  <a:cubicBezTo>
                    <a:pt x="971" y="8761"/>
                    <a:pt x="1186" y="8976"/>
                    <a:pt x="1451" y="8976"/>
                  </a:cubicBezTo>
                  <a:lnTo>
                    <a:pt x="7863" y="8976"/>
                  </a:lnTo>
                  <a:cubicBezTo>
                    <a:pt x="8128" y="8976"/>
                    <a:pt x="8343" y="8761"/>
                    <a:pt x="8343" y="8496"/>
                  </a:cubicBezTo>
                  <a:lnTo>
                    <a:pt x="8343" y="6412"/>
                  </a:lnTo>
                  <a:lnTo>
                    <a:pt x="8824" y="6412"/>
                  </a:lnTo>
                  <a:cubicBezTo>
                    <a:pt x="9086" y="6407"/>
                    <a:pt x="9295" y="6193"/>
                    <a:pt x="9295" y="5931"/>
                  </a:cubicBezTo>
                  <a:cubicBezTo>
                    <a:pt x="9295" y="5669"/>
                    <a:pt x="9086" y="5455"/>
                    <a:pt x="8824" y="5451"/>
                  </a:cubicBezTo>
                  <a:lnTo>
                    <a:pt x="7664" y="5451"/>
                  </a:lnTo>
                  <a:cubicBezTo>
                    <a:pt x="7510" y="4501"/>
                    <a:pt x="6918" y="3679"/>
                    <a:pt x="6066" y="3232"/>
                  </a:cubicBezTo>
                  <a:cubicBezTo>
                    <a:pt x="6587" y="2671"/>
                    <a:pt x="6726" y="1856"/>
                    <a:pt x="6420" y="1154"/>
                  </a:cubicBezTo>
                  <a:cubicBezTo>
                    <a:pt x="6114" y="453"/>
                    <a:pt x="5422" y="0"/>
                    <a:pt x="46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2" name="Google Shape;8072;p74"/>
          <p:cNvSpPr/>
          <p:nvPr/>
        </p:nvSpPr>
        <p:spPr>
          <a:xfrm>
            <a:off x="3271778" y="3438827"/>
            <a:ext cx="358179" cy="355044"/>
          </a:xfrm>
          <a:custGeom>
            <a:avLst/>
            <a:gdLst/>
            <a:ahLst/>
            <a:cxnLst/>
            <a:rect l="l" t="t" r="r" b="b"/>
            <a:pathLst>
              <a:path w="16567" h="16422" extrusionOk="0">
                <a:moveTo>
                  <a:pt x="12880" y="961"/>
                </a:moveTo>
                <a:cubicBezTo>
                  <a:pt x="13255" y="961"/>
                  <a:pt x="13624" y="1108"/>
                  <a:pt x="13900" y="1384"/>
                </a:cubicBezTo>
                <a:cubicBezTo>
                  <a:pt x="14313" y="1796"/>
                  <a:pt x="14436" y="2417"/>
                  <a:pt x="14213" y="2956"/>
                </a:cubicBezTo>
                <a:cubicBezTo>
                  <a:pt x="13989" y="3494"/>
                  <a:pt x="13463" y="3846"/>
                  <a:pt x="12880" y="3846"/>
                </a:cubicBezTo>
                <a:cubicBezTo>
                  <a:pt x="12084" y="3844"/>
                  <a:pt x="11439" y="3200"/>
                  <a:pt x="11438" y="2403"/>
                </a:cubicBezTo>
                <a:cubicBezTo>
                  <a:pt x="11438" y="1821"/>
                  <a:pt x="11789" y="1295"/>
                  <a:pt x="12328" y="1071"/>
                </a:cubicBezTo>
                <a:cubicBezTo>
                  <a:pt x="12507" y="997"/>
                  <a:pt x="12694" y="961"/>
                  <a:pt x="12880" y="961"/>
                </a:cubicBezTo>
                <a:close/>
                <a:moveTo>
                  <a:pt x="12882" y="4808"/>
                </a:moveTo>
                <a:cubicBezTo>
                  <a:pt x="14384" y="4808"/>
                  <a:pt x="15606" y="6031"/>
                  <a:pt x="15606" y="7533"/>
                </a:cubicBezTo>
                <a:lnTo>
                  <a:pt x="15606" y="7693"/>
                </a:lnTo>
                <a:lnTo>
                  <a:pt x="12006" y="7693"/>
                </a:lnTo>
                <a:cubicBezTo>
                  <a:pt x="11849" y="6921"/>
                  <a:pt x="11469" y="6213"/>
                  <a:pt x="10911" y="5657"/>
                </a:cubicBezTo>
                <a:lnTo>
                  <a:pt x="10908" y="5655"/>
                </a:lnTo>
                <a:cubicBezTo>
                  <a:pt x="11423" y="5114"/>
                  <a:pt x="12135" y="4808"/>
                  <a:pt x="12882" y="4808"/>
                </a:cubicBezTo>
                <a:close/>
                <a:moveTo>
                  <a:pt x="8076" y="5446"/>
                </a:moveTo>
                <a:cubicBezTo>
                  <a:pt x="8856" y="5446"/>
                  <a:pt x="9636" y="5743"/>
                  <a:pt x="10230" y="6337"/>
                </a:cubicBezTo>
                <a:cubicBezTo>
                  <a:pt x="11419" y="7525"/>
                  <a:pt x="11419" y="9453"/>
                  <a:pt x="10230" y="10643"/>
                </a:cubicBezTo>
                <a:cubicBezTo>
                  <a:pt x="9634" y="11246"/>
                  <a:pt x="8848" y="11549"/>
                  <a:pt x="8062" y="11549"/>
                </a:cubicBezTo>
                <a:cubicBezTo>
                  <a:pt x="7283" y="11549"/>
                  <a:pt x="6504" y="11252"/>
                  <a:pt x="5910" y="10657"/>
                </a:cubicBezTo>
                <a:cubicBezTo>
                  <a:pt x="4714" y="9462"/>
                  <a:pt x="4720" y="7523"/>
                  <a:pt x="5924" y="6337"/>
                </a:cubicBezTo>
                <a:cubicBezTo>
                  <a:pt x="6517" y="5743"/>
                  <a:pt x="7297" y="5446"/>
                  <a:pt x="8076" y="5446"/>
                </a:cubicBezTo>
                <a:close/>
                <a:moveTo>
                  <a:pt x="4924" y="10962"/>
                </a:moveTo>
                <a:cubicBezTo>
                  <a:pt x="5122" y="11215"/>
                  <a:pt x="5350" y="11444"/>
                  <a:pt x="5603" y="11643"/>
                </a:cubicBezTo>
                <a:lnTo>
                  <a:pt x="1938" y="15308"/>
                </a:lnTo>
                <a:cubicBezTo>
                  <a:pt x="1843" y="15402"/>
                  <a:pt x="1720" y="15449"/>
                  <a:pt x="1597" y="15449"/>
                </a:cubicBezTo>
                <a:cubicBezTo>
                  <a:pt x="1474" y="15449"/>
                  <a:pt x="1351" y="15402"/>
                  <a:pt x="1257" y="15308"/>
                </a:cubicBezTo>
                <a:cubicBezTo>
                  <a:pt x="1069" y="15121"/>
                  <a:pt x="1069" y="14816"/>
                  <a:pt x="1257" y="14629"/>
                </a:cubicBezTo>
                <a:lnTo>
                  <a:pt x="4924" y="10962"/>
                </a:lnTo>
                <a:close/>
                <a:moveTo>
                  <a:pt x="12880" y="0"/>
                </a:moveTo>
                <a:cubicBezTo>
                  <a:pt x="11555" y="0"/>
                  <a:pt x="10477" y="1078"/>
                  <a:pt x="10477" y="2403"/>
                </a:cubicBezTo>
                <a:cubicBezTo>
                  <a:pt x="10476" y="3095"/>
                  <a:pt x="10774" y="3751"/>
                  <a:pt x="11293" y="4206"/>
                </a:cubicBezTo>
                <a:cubicBezTo>
                  <a:pt x="10859" y="4413"/>
                  <a:pt x="10470" y="4703"/>
                  <a:pt x="10148" y="5060"/>
                </a:cubicBezTo>
                <a:cubicBezTo>
                  <a:pt x="9513" y="4677"/>
                  <a:pt x="8794" y="4485"/>
                  <a:pt x="8076" y="4485"/>
                </a:cubicBezTo>
                <a:cubicBezTo>
                  <a:pt x="7050" y="4485"/>
                  <a:pt x="6024" y="4876"/>
                  <a:pt x="5243" y="5656"/>
                </a:cubicBezTo>
                <a:cubicBezTo>
                  <a:pt x="4073" y="6829"/>
                  <a:pt x="3744" y="8600"/>
                  <a:pt x="4413" y="10114"/>
                </a:cubicBezTo>
                <a:lnTo>
                  <a:pt x="579" y="13948"/>
                </a:lnTo>
                <a:cubicBezTo>
                  <a:pt x="5" y="14510"/>
                  <a:pt x="0" y="15431"/>
                  <a:pt x="567" y="15998"/>
                </a:cubicBezTo>
                <a:cubicBezTo>
                  <a:pt x="849" y="16280"/>
                  <a:pt x="1219" y="16421"/>
                  <a:pt x="1588" y="16421"/>
                </a:cubicBezTo>
                <a:cubicBezTo>
                  <a:pt x="1962" y="16421"/>
                  <a:pt x="2335" y="16277"/>
                  <a:pt x="2617" y="15988"/>
                </a:cubicBezTo>
                <a:lnTo>
                  <a:pt x="6453" y="12154"/>
                </a:lnTo>
                <a:cubicBezTo>
                  <a:pt x="6971" y="12384"/>
                  <a:pt x="7524" y="12497"/>
                  <a:pt x="8074" y="12497"/>
                </a:cubicBezTo>
                <a:cubicBezTo>
                  <a:pt x="8812" y="12497"/>
                  <a:pt x="9547" y="12293"/>
                  <a:pt x="10192" y="11892"/>
                </a:cubicBezTo>
                <a:cubicBezTo>
                  <a:pt x="11318" y="11192"/>
                  <a:pt x="12025" y="9979"/>
                  <a:pt x="12079" y="8654"/>
                </a:cubicBezTo>
                <a:lnTo>
                  <a:pt x="16086" y="8654"/>
                </a:lnTo>
                <a:cubicBezTo>
                  <a:pt x="16351" y="8654"/>
                  <a:pt x="16566" y="8438"/>
                  <a:pt x="16566" y="8173"/>
                </a:cubicBezTo>
                <a:lnTo>
                  <a:pt x="16566" y="7532"/>
                </a:lnTo>
                <a:cubicBezTo>
                  <a:pt x="16566" y="6068"/>
                  <a:pt x="15708" y="4801"/>
                  <a:pt x="14469" y="4206"/>
                </a:cubicBezTo>
                <a:cubicBezTo>
                  <a:pt x="14988" y="3751"/>
                  <a:pt x="15285" y="3093"/>
                  <a:pt x="15285" y="2403"/>
                </a:cubicBezTo>
                <a:cubicBezTo>
                  <a:pt x="15285" y="1078"/>
                  <a:pt x="14206" y="0"/>
                  <a:pt x="128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73" name="Google Shape;8073;p74"/>
          <p:cNvGrpSpPr/>
          <p:nvPr/>
        </p:nvGrpSpPr>
        <p:grpSpPr>
          <a:xfrm>
            <a:off x="2515230" y="3438812"/>
            <a:ext cx="363865" cy="354827"/>
            <a:chOff x="1633750" y="3576625"/>
            <a:chExt cx="420750" cy="410300"/>
          </a:xfrm>
        </p:grpSpPr>
        <p:sp>
          <p:nvSpPr>
            <p:cNvPr id="8074" name="Google Shape;8074;p74"/>
            <p:cNvSpPr/>
            <p:nvPr/>
          </p:nvSpPr>
          <p:spPr>
            <a:xfrm>
              <a:off x="1633750" y="3576625"/>
              <a:ext cx="420750" cy="410300"/>
            </a:xfrm>
            <a:custGeom>
              <a:avLst/>
              <a:gdLst/>
              <a:ahLst/>
              <a:cxnLst/>
              <a:rect l="l" t="t" r="r" b="b"/>
              <a:pathLst>
                <a:path w="16830" h="16412" extrusionOk="0">
                  <a:moveTo>
                    <a:pt x="14049" y="963"/>
                  </a:moveTo>
                  <a:cubicBezTo>
                    <a:pt x="14485" y="963"/>
                    <a:pt x="14922" y="994"/>
                    <a:pt x="15356" y="1056"/>
                  </a:cubicBezTo>
                  <a:cubicBezTo>
                    <a:pt x="15525" y="2234"/>
                    <a:pt x="15465" y="3433"/>
                    <a:pt x="15178" y="4587"/>
                  </a:cubicBezTo>
                  <a:lnTo>
                    <a:pt x="15173" y="4595"/>
                  </a:lnTo>
                  <a:cubicBezTo>
                    <a:pt x="13438" y="4337"/>
                    <a:pt x="12076" y="2975"/>
                    <a:pt x="11818" y="1240"/>
                  </a:cubicBezTo>
                  <a:lnTo>
                    <a:pt x="11827" y="1235"/>
                  </a:lnTo>
                  <a:cubicBezTo>
                    <a:pt x="12555" y="1054"/>
                    <a:pt x="13301" y="963"/>
                    <a:pt x="14049" y="963"/>
                  </a:cubicBezTo>
                  <a:close/>
                  <a:moveTo>
                    <a:pt x="6079" y="3808"/>
                  </a:moveTo>
                  <a:cubicBezTo>
                    <a:pt x="5247" y="4744"/>
                    <a:pt x="4514" y="5765"/>
                    <a:pt x="3891" y="6851"/>
                  </a:cubicBezTo>
                  <a:lnTo>
                    <a:pt x="2081" y="5946"/>
                  </a:lnTo>
                  <a:lnTo>
                    <a:pt x="2516" y="5511"/>
                  </a:lnTo>
                  <a:cubicBezTo>
                    <a:pt x="3474" y="4552"/>
                    <a:pt x="4732" y="3952"/>
                    <a:pt x="6079" y="3808"/>
                  </a:cubicBezTo>
                  <a:close/>
                  <a:moveTo>
                    <a:pt x="10890" y="1521"/>
                  </a:moveTo>
                  <a:cubicBezTo>
                    <a:pt x="11253" y="3562"/>
                    <a:pt x="12851" y="5160"/>
                    <a:pt x="14892" y="5522"/>
                  </a:cubicBezTo>
                  <a:cubicBezTo>
                    <a:pt x="14432" y="6780"/>
                    <a:pt x="13705" y="7920"/>
                    <a:pt x="12757" y="8868"/>
                  </a:cubicBezTo>
                  <a:lnTo>
                    <a:pt x="12734" y="8893"/>
                  </a:lnTo>
                  <a:cubicBezTo>
                    <a:pt x="11054" y="10577"/>
                    <a:pt x="9043" y="11898"/>
                    <a:pt x="6829" y="12769"/>
                  </a:cubicBezTo>
                  <a:lnTo>
                    <a:pt x="5575" y="11517"/>
                  </a:lnTo>
                  <a:lnTo>
                    <a:pt x="7955" y="9137"/>
                  </a:lnTo>
                  <a:cubicBezTo>
                    <a:pt x="8144" y="8950"/>
                    <a:pt x="8144" y="8645"/>
                    <a:pt x="7955" y="8458"/>
                  </a:cubicBezTo>
                  <a:cubicBezTo>
                    <a:pt x="7861" y="8363"/>
                    <a:pt x="7738" y="8316"/>
                    <a:pt x="7615" y="8316"/>
                  </a:cubicBezTo>
                  <a:cubicBezTo>
                    <a:pt x="7492" y="8316"/>
                    <a:pt x="7369" y="8363"/>
                    <a:pt x="7276" y="8458"/>
                  </a:cubicBezTo>
                  <a:lnTo>
                    <a:pt x="4896" y="10838"/>
                  </a:lnTo>
                  <a:lnTo>
                    <a:pt x="3644" y="9584"/>
                  </a:lnTo>
                  <a:cubicBezTo>
                    <a:pt x="4515" y="7370"/>
                    <a:pt x="5834" y="5359"/>
                    <a:pt x="7522" y="3679"/>
                  </a:cubicBezTo>
                  <a:lnTo>
                    <a:pt x="7545" y="3654"/>
                  </a:lnTo>
                  <a:cubicBezTo>
                    <a:pt x="8491" y="2708"/>
                    <a:pt x="9633" y="1981"/>
                    <a:pt x="10890" y="1521"/>
                  </a:cubicBezTo>
                  <a:close/>
                  <a:moveTo>
                    <a:pt x="12605" y="10334"/>
                  </a:moveTo>
                  <a:lnTo>
                    <a:pt x="12605" y="10334"/>
                  </a:lnTo>
                  <a:cubicBezTo>
                    <a:pt x="12461" y="11681"/>
                    <a:pt x="11861" y="12939"/>
                    <a:pt x="10902" y="13897"/>
                  </a:cubicBezTo>
                  <a:lnTo>
                    <a:pt x="10467" y="14333"/>
                  </a:lnTo>
                  <a:lnTo>
                    <a:pt x="9562" y="12520"/>
                  </a:lnTo>
                  <a:cubicBezTo>
                    <a:pt x="10648" y="11898"/>
                    <a:pt x="11667" y="11166"/>
                    <a:pt x="12605" y="10334"/>
                  </a:cubicBezTo>
                  <a:close/>
                  <a:moveTo>
                    <a:pt x="3402" y="10704"/>
                  </a:moveTo>
                  <a:lnTo>
                    <a:pt x="4216" y="11517"/>
                  </a:lnTo>
                  <a:lnTo>
                    <a:pt x="3196" y="12538"/>
                  </a:lnTo>
                  <a:cubicBezTo>
                    <a:pt x="3014" y="12727"/>
                    <a:pt x="3017" y="13025"/>
                    <a:pt x="3201" y="13211"/>
                  </a:cubicBezTo>
                  <a:cubicBezTo>
                    <a:pt x="3295" y="13305"/>
                    <a:pt x="3418" y="13352"/>
                    <a:pt x="3541" y="13352"/>
                  </a:cubicBezTo>
                  <a:cubicBezTo>
                    <a:pt x="3662" y="13352"/>
                    <a:pt x="3782" y="13307"/>
                    <a:pt x="3875" y="13217"/>
                  </a:cubicBezTo>
                  <a:lnTo>
                    <a:pt x="4896" y="12198"/>
                  </a:lnTo>
                  <a:lnTo>
                    <a:pt x="5709" y="13011"/>
                  </a:lnTo>
                  <a:cubicBezTo>
                    <a:pt x="5196" y="13712"/>
                    <a:pt x="4537" y="14294"/>
                    <a:pt x="3777" y="14714"/>
                  </a:cubicBezTo>
                  <a:cubicBezTo>
                    <a:pt x="2914" y="15188"/>
                    <a:pt x="1946" y="15442"/>
                    <a:pt x="962" y="15451"/>
                  </a:cubicBezTo>
                  <a:cubicBezTo>
                    <a:pt x="978" y="13572"/>
                    <a:pt x="1883" y="11811"/>
                    <a:pt x="3402" y="10704"/>
                  </a:cubicBezTo>
                  <a:close/>
                  <a:moveTo>
                    <a:pt x="14045" y="1"/>
                  </a:moveTo>
                  <a:cubicBezTo>
                    <a:pt x="11451" y="1"/>
                    <a:pt x="8929" y="995"/>
                    <a:pt x="7022" y="2821"/>
                  </a:cubicBezTo>
                  <a:cubicBezTo>
                    <a:pt x="6915" y="2816"/>
                    <a:pt x="6807" y="2814"/>
                    <a:pt x="6700" y="2814"/>
                  </a:cubicBezTo>
                  <a:cubicBezTo>
                    <a:pt x="4880" y="2814"/>
                    <a:pt x="3128" y="3537"/>
                    <a:pt x="1836" y="4830"/>
                  </a:cubicBezTo>
                  <a:lnTo>
                    <a:pt x="930" y="5737"/>
                  </a:lnTo>
                  <a:cubicBezTo>
                    <a:pt x="697" y="5970"/>
                    <a:pt x="760" y="6361"/>
                    <a:pt x="1054" y="6507"/>
                  </a:cubicBezTo>
                  <a:lnTo>
                    <a:pt x="3436" y="7698"/>
                  </a:lnTo>
                  <a:cubicBezTo>
                    <a:pt x="3135" y="8295"/>
                    <a:pt x="2867" y="8909"/>
                    <a:pt x="2632" y="9536"/>
                  </a:cubicBezTo>
                  <a:cubicBezTo>
                    <a:pt x="2570" y="9698"/>
                    <a:pt x="2604" y="9883"/>
                    <a:pt x="2717" y="10016"/>
                  </a:cubicBezTo>
                  <a:cubicBezTo>
                    <a:pt x="1006" y="11319"/>
                    <a:pt x="0" y="13346"/>
                    <a:pt x="0" y="15497"/>
                  </a:cubicBezTo>
                  <a:lnTo>
                    <a:pt x="0" y="15931"/>
                  </a:lnTo>
                  <a:cubicBezTo>
                    <a:pt x="0" y="16196"/>
                    <a:pt x="215" y="16411"/>
                    <a:pt x="480" y="16411"/>
                  </a:cubicBezTo>
                  <a:lnTo>
                    <a:pt x="915" y="16411"/>
                  </a:lnTo>
                  <a:cubicBezTo>
                    <a:pt x="3067" y="16411"/>
                    <a:pt x="5093" y="15407"/>
                    <a:pt x="6397" y="13695"/>
                  </a:cubicBezTo>
                  <a:cubicBezTo>
                    <a:pt x="6485" y="13771"/>
                    <a:pt x="6597" y="13810"/>
                    <a:pt x="6710" y="13810"/>
                  </a:cubicBezTo>
                  <a:cubicBezTo>
                    <a:pt x="6766" y="13810"/>
                    <a:pt x="6824" y="13800"/>
                    <a:pt x="6879" y="13780"/>
                  </a:cubicBezTo>
                  <a:cubicBezTo>
                    <a:pt x="7504" y="13545"/>
                    <a:pt x="8116" y="13277"/>
                    <a:pt x="8714" y="12976"/>
                  </a:cubicBezTo>
                  <a:lnTo>
                    <a:pt x="9906" y="15358"/>
                  </a:lnTo>
                  <a:cubicBezTo>
                    <a:pt x="9975" y="15496"/>
                    <a:pt x="10106" y="15593"/>
                    <a:pt x="10259" y="15618"/>
                  </a:cubicBezTo>
                  <a:cubicBezTo>
                    <a:pt x="10284" y="15622"/>
                    <a:pt x="10310" y="15623"/>
                    <a:pt x="10335" y="15623"/>
                  </a:cubicBezTo>
                  <a:cubicBezTo>
                    <a:pt x="10462" y="15623"/>
                    <a:pt x="10585" y="15572"/>
                    <a:pt x="10675" y="15483"/>
                  </a:cubicBezTo>
                  <a:lnTo>
                    <a:pt x="11581" y="14576"/>
                  </a:lnTo>
                  <a:cubicBezTo>
                    <a:pt x="12952" y="13207"/>
                    <a:pt x="13681" y="11324"/>
                    <a:pt x="13592" y="9391"/>
                  </a:cubicBezTo>
                  <a:cubicBezTo>
                    <a:pt x="15841" y="7040"/>
                    <a:pt x="16830" y="3754"/>
                    <a:pt x="16248" y="553"/>
                  </a:cubicBezTo>
                  <a:cubicBezTo>
                    <a:pt x="16212" y="355"/>
                    <a:pt x="16058" y="201"/>
                    <a:pt x="15860" y="165"/>
                  </a:cubicBezTo>
                  <a:cubicBezTo>
                    <a:pt x="15256" y="55"/>
                    <a:pt x="14648" y="1"/>
                    <a:pt x="14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74"/>
            <p:cNvSpPr/>
            <p:nvPr/>
          </p:nvSpPr>
          <p:spPr>
            <a:xfrm>
              <a:off x="1830525" y="3682150"/>
              <a:ext cx="113050" cy="104175"/>
            </a:xfrm>
            <a:custGeom>
              <a:avLst/>
              <a:gdLst/>
              <a:ahLst/>
              <a:cxnLst/>
              <a:rect l="l" t="t" r="r" b="b"/>
              <a:pathLst>
                <a:path w="4522" h="4167" extrusionOk="0">
                  <a:moveTo>
                    <a:pt x="2238" y="962"/>
                  </a:moveTo>
                  <a:cubicBezTo>
                    <a:pt x="2529" y="962"/>
                    <a:pt x="2816" y="1076"/>
                    <a:pt x="3031" y="1290"/>
                  </a:cubicBezTo>
                  <a:cubicBezTo>
                    <a:pt x="3468" y="1728"/>
                    <a:pt x="3468" y="2438"/>
                    <a:pt x="3031" y="2876"/>
                  </a:cubicBezTo>
                  <a:cubicBezTo>
                    <a:pt x="2816" y="3091"/>
                    <a:pt x="2529" y="3205"/>
                    <a:pt x="2238" y="3205"/>
                  </a:cubicBezTo>
                  <a:cubicBezTo>
                    <a:pt x="2093" y="3205"/>
                    <a:pt x="1948" y="3177"/>
                    <a:pt x="1809" y="3119"/>
                  </a:cubicBezTo>
                  <a:cubicBezTo>
                    <a:pt x="1390" y="2945"/>
                    <a:pt x="1116" y="2537"/>
                    <a:pt x="1116" y="2083"/>
                  </a:cubicBezTo>
                  <a:cubicBezTo>
                    <a:pt x="1116" y="1630"/>
                    <a:pt x="1390" y="1220"/>
                    <a:pt x="1809" y="1047"/>
                  </a:cubicBezTo>
                  <a:cubicBezTo>
                    <a:pt x="1948" y="990"/>
                    <a:pt x="2093" y="962"/>
                    <a:pt x="2238" y="962"/>
                  </a:cubicBezTo>
                  <a:close/>
                  <a:moveTo>
                    <a:pt x="2242" y="0"/>
                  </a:moveTo>
                  <a:cubicBezTo>
                    <a:pt x="2240" y="0"/>
                    <a:pt x="2239" y="0"/>
                    <a:pt x="2237" y="0"/>
                  </a:cubicBezTo>
                  <a:cubicBezTo>
                    <a:pt x="1244" y="0"/>
                    <a:pt x="389" y="702"/>
                    <a:pt x="194" y="1677"/>
                  </a:cubicBezTo>
                  <a:cubicBezTo>
                    <a:pt x="1" y="2651"/>
                    <a:pt x="522" y="3628"/>
                    <a:pt x="1440" y="4007"/>
                  </a:cubicBezTo>
                  <a:cubicBezTo>
                    <a:pt x="1700" y="4114"/>
                    <a:pt x="1970" y="4166"/>
                    <a:pt x="2237" y="4166"/>
                  </a:cubicBezTo>
                  <a:cubicBezTo>
                    <a:pt x="2916" y="4166"/>
                    <a:pt x="3573" y="3833"/>
                    <a:pt x="3969" y="3240"/>
                  </a:cubicBezTo>
                  <a:cubicBezTo>
                    <a:pt x="4521" y="2414"/>
                    <a:pt x="4413" y="1312"/>
                    <a:pt x="3710" y="609"/>
                  </a:cubicBezTo>
                  <a:cubicBezTo>
                    <a:pt x="3322" y="220"/>
                    <a:pt x="2794" y="0"/>
                    <a:pt x="2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6" name="Google Shape;8076;p74"/>
          <p:cNvGrpSpPr/>
          <p:nvPr/>
        </p:nvGrpSpPr>
        <p:grpSpPr>
          <a:xfrm>
            <a:off x="1756136" y="3438448"/>
            <a:ext cx="356242" cy="356263"/>
            <a:chOff x="1068100" y="3571575"/>
            <a:chExt cx="410275" cy="410300"/>
          </a:xfrm>
        </p:grpSpPr>
        <p:sp>
          <p:nvSpPr>
            <p:cNvPr id="8077" name="Google Shape;8077;p74"/>
            <p:cNvSpPr/>
            <p:nvPr/>
          </p:nvSpPr>
          <p:spPr>
            <a:xfrm>
              <a:off x="1245225" y="3917725"/>
              <a:ext cx="56075" cy="24100"/>
            </a:xfrm>
            <a:custGeom>
              <a:avLst/>
              <a:gdLst/>
              <a:ahLst/>
              <a:cxnLst/>
              <a:rect l="l" t="t" r="r" b="b"/>
              <a:pathLst>
                <a:path w="2243" h="964" extrusionOk="0">
                  <a:moveTo>
                    <a:pt x="480" y="1"/>
                  </a:moveTo>
                  <a:cubicBezTo>
                    <a:pt x="214" y="1"/>
                    <a:pt x="0" y="216"/>
                    <a:pt x="0" y="483"/>
                  </a:cubicBezTo>
                  <a:cubicBezTo>
                    <a:pt x="0" y="748"/>
                    <a:pt x="214" y="963"/>
                    <a:pt x="480" y="963"/>
                  </a:cubicBezTo>
                  <a:lnTo>
                    <a:pt x="1762" y="963"/>
                  </a:lnTo>
                  <a:cubicBezTo>
                    <a:pt x="2027" y="963"/>
                    <a:pt x="2242" y="748"/>
                    <a:pt x="2242" y="483"/>
                  </a:cubicBezTo>
                  <a:cubicBezTo>
                    <a:pt x="2242" y="216"/>
                    <a:pt x="2027" y="1"/>
                    <a:pt x="1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4"/>
            <p:cNvSpPr/>
            <p:nvPr/>
          </p:nvSpPr>
          <p:spPr>
            <a:xfrm>
              <a:off x="1325325" y="3917725"/>
              <a:ext cx="40075" cy="24100"/>
            </a:xfrm>
            <a:custGeom>
              <a:avLst/>
              <a:gdLst/>
              <a:ahLst/>
              <a:cxnLst/>
              <a:rect l="l" t="t" r="r" b="b"/>
              <a:pathLst>
                <a:path w="1603" h="964" extrusionOk="0">
                  <a:moveTo>
                    <a:pt x="481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1" y="963"/>
                  </a:cubicBezTo>
                  <a:lnTo>
                    <a:pt x="1122" y="963"/>
                  </a:lnTo>
                  <a:cubicBezTo>
                    <a:pt x="1387" y="963"/>
                    <a:pt x="1602" y="748"/>
                    <a:pt x="1602" y="483"/>
                  </a:cubicBezTo>
                  <a:cubicBezTo>
                    <a:pt x="1602" y="216"/>
                    <a:pt x="1387" y="1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74"/>
            <p:cNvSpPr/>
            <p:nvPr/>
          </p:nvSpPr>
          <p:spPr>
            <a:xfrm>
              <a:off x="1181075" y="3917725"/>
              <a:ext cx="40075" cy="24100"/>
            </a:xfrm>
            <a:custGeom>
              <a:avLst/>
              <a:gdLst/>
              <a:ahLst/>
              <a:cxnLst/>
              <a:rect l="l" t="t" r="r" b="b"/>
              <a:pathLst>
                <a:path w="1603" h="964" extrusionOk="0">
                  <a:moveTo>
                    <a:pt x="482" y="1"/>
                  </a:moveTo>
                  <a:cubicBezTo>
                    <a:pt x="216" y="1"/>
                    <a:pt x="0" y="216"/>
                    <a:pt x="0" y="483"/>
                  </a:cubicBezTo>
                  <a:cubicBezTo>
                    <a:pt x="0" y="748"/>
                    <a:pt x="216" y="963"/>
                    <a:pt x="482" y="963"/>
                  </a:cubicBezTo>
                  <a:lnTo>
                    <a:pt x="1122" y="963"/>
                  </a:lnTo>
                  <a:cubicBezTo>
                    <a:pt x="1387" y="963"/>
                    <a:pt x="1602" y="748"/>
                    <a:pt x="1602" y="483"/>
                  </a:cubicBezTo>
                  <a:cubicBezTo>
                    <a:pt x="1602" y="216"/>
                    <a:pt x="1387" y="1"/>
                    <a:pt x="1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74"/>
            <p:cNvSpPr/>
            <p:nvPr/>
          </p:nvSpPr>
          <p:spPr>
            <a:xfrm>
              <a:off x="1068100" y="3571575"/>
              <a:ext cx="410275" cy="410300"/>
            </a:xfrm>
            <a:custGeom>
              <a:avLst/>
              <a:gdLst/>
              <a:ahLst/>
              <a:cxnLst/>
              <a:rect l="l" t="t" r="r" b="b"/>
              <a:pathLst>
                <a:path w="16411" h="16412" extrusionOk="0">
                  <a:moveTo>
                    <a:pt x="15450" y="2885"/>
                  </a:moveTo>
                  <a:lnTo>
                    <a:pt x="15450" y="5129"/>
                  </a:lnTo>
                  <a:lnTo>
                    <a:pt x="11123" y="5129"/>
                  </a:lnTo>
                  <a:cubicBezTo>
                    <a:pt x="11035" y="5129"/>
                    <a:pt x="10950" y="5152"/>
                    <a:pt x="10875" y="5198"/>
                  </a:cubicBezTo>
                  <a:lnTo>
                    <a:pt x="10001" y="5722"/>
                  </a:lnTo>
                  <a:lnTo>
                    <a:pt x="10001" y="2885"/>
                  </a:lnTo>
                  <a:close/>
                  <a:moveTo>
                    <a:pt x="6410" y="7052"/>
                  </a:moveTo>
                  <a:lnTo>
                    <a:pt x="6410" y="9890"/>
                  </a:lnTo>
                  <a:lnTo>
                    <a:pt x="5536" y="9366"/>
                  </a:lnTo>
                  <a:cubicBezTo>
                    <a:pt x="5461" y="9320"/>
                    <a:pt x="5376" y="9297"/>
                    <a:pt x="5288" y="9297"/>
                  </a:cubicBezTo>
                  <a:lnTo>
                    <a:pt x="962" y="9297"/>
                  </a:lnTo>
                  <a:lnTo>
                    <a:pt x="962" y="7052"/>
                  </a:lnTo>
                  <a:close/>
                  <a:moveTo>
                    <a:pt x="11732" y="963"/>
                  </a:moveTo>
                  <a:cubicBezTo>
                    <a:pt x="12174" y="963"/>
                    <a:pt x="12531" y="1321"/>
                    <a:pt x="12533" y="1764"/>
                  </a:cubicBezTo>
                  <a:lnTo>
                    <a:pt x="12533" y="1925"/>
                  </a:lnTo>
                  <a:lnTo>
                    <a:pt x="9519" y="1925"/>
                  </a:lnTo>
                  <a:cubicBezTo>
                    <a:pt x="9518" y="1925"/>
                    <a:pt x="9517" y="1925"/>
                    <a:pt x="9516" y="1925"/>
                  </a:cubicBezTo>
                  <a:cubicBezTo>
                    <a:pt x="9253" y="1925"/>
                    <a:pt x="9039" y="2140"/>
                    <a:pt x="9039" y="2405"/>
                  </a:cubicBezTo>
                  <a:lnTo>
                    <a:pt x="9039" y="6572"/>
                  </a:lnTo>
                  <a:cubicBezTo>
                    <a:pt x="9039" y="6853"/>
                    <a:pt x="9270" y="7053"/>
                    <a:pt x="9521" y="7053"/>
                  </a:cubicBezTo>
                  <a:cubicBezTo>
                    <a:pt x="9603" y="7053"/>
                    <a:pt x="9687" y="7032"/>
                    <a:pt x="9767" y="6985"/>
                  </a:cubicBezTo>
                  <a:lnTo>
                    <a:pt x="11254" y="6091"/>
                  </a:lnTo>
                  <a:lnTo>
                    <a:pt x="12531" y="6091"/>
                  </a:lnTo>
                  <a:lnTo>
                    <a:pt x="12533" y="12245"/>
                  </a:lnTo>
                  <a:lnTo>
                    <a:pt x="3878" y="12245"/>
                  </a:lnTo>
                  <a:lnTo>
                    <a:pt x="3878" y="10258"/>
                  </a:lnTo>
                  <a:lnTo>
                    <a:pt x="5155" y="10258"/>
                  </a:lnTo>
                  <a:lnTo>
                    <a:pt x="6644" y="11151"/>
                  </a:lnTo>
                  <a:cubicBezTo>
                    <a:pt x="6723" y="11198"/>
                    <a:pt x="6808" y="11220"/>
                    <a:pt x="6890" y="11220"/>
                  </a:cubicBezTo>
                  <a:cubicBezTo>
                    <a:pt x="7141" y="11220"/>
                    <a:pt x="7372" y="11019"/>
                    <a:pt x="7372" y="10738"/>
                  </a:cubicBezTo>
                  <a:lnTo>
                    <a:pt x="7372" y="6572"/>
                  </a:lnTo>
                  <a:cubicBezTo>
                    <a:pt x="7372" y="6306"/>
                    <a:pt x="7157" y="6091"/>
                    <a:pt x="6892" y="6091"/>
                  </a:cubicBezTo>
                  <a:lnTo>
                    <a:pt x="3878" y="6091"/>
                  </a:lnTo>
                  <a:lnTo>
                    <a:pt x="3878" y="1764"/>
                  </a:lnTo>
                  <a:cubicBezTo>
                    <a:pt x="3879" y="1321"/>
                    <a:pt x="4237" y="963"/>
                    <a:pt x="4680" y="963"/>
                  </a:cubicBezTo>
                  <a:close/>
                  <a:moveTo>
                    <a:pt x="12533" y="13206"/>
                  </a:moveTo>
                  <a:lnTo>
                    <a:pt x="12533" y="14648"/>
                  </a:lnTo>
                  <a:cubicBezTo>
                    <a:pt x="12531" y="15090"/>
                    <a:pt x="12174" y="15449"/>
                    <a:pt x="11732" y="15451"/>
                  </a:cubicBezTo>
                  <a:lnTo>
                    <a:pt x="4680" y="15451"/>
                  </a:lnTo>
                  <a:cubicBezTo>
                    <a:pt x="4237" y="15449"/>
                    <a:pt x="3879" y="15090"/>
                    <a:pt x="3878" y="14648"/>
                  </a:cubicBezTo>
                  <a:lnTo>
                    <a:pt x="3878" y="13206"/>
                  </a:lnTo>
                  <a:close/>
                  <a:moveTo>
                    <a:pt x="4680" y="0"/>
                  </a:moveTo>
                  <a:cubicBezTo>
                    <a:pt x="3707" y="2"/>
                    <a:pt x="2917" y="790"/>
                    <a:pt x="2917" y="1764"/>
                  </a:cubicBezTo>
                  <a:lnTo>
                    <a:pt x="2917" y="6091"/>
                  </a:lnTo>
                  <a:lnTo>
                    <a:pt x="480" y="6091"/>
                  </a:lnTo>
                  <a:cubicBezTo>
                    <a:pt x="215" y="6091"/>
                    <a:pt x="0" y="6306"/>
                    <a:pt x="0" y="6572"/>
                  </a:cubicBezTo>
                  <a:lnTo>
                    <a:pt x="0" y="9777"/>
                  </a:lnTo>
                  <a:cubicBezTo>
                    <a:pt x="0" y="10042"/>
                    <a:pt x="215" y="10258"/>
                    <a:pt x="480" y="10258"/>
                  </a:cubicBezTo>
                  <a:lnTo>
                    <a:pt x="2917" y="10258"/>
                  </a:lnTo>
                  <a:lnTo>
                    <a:pt x="2917" y="14649"/>
                  </a:lnTo>
                  <a:cubicBezTo>
                    <a:pt x="2917" y="15622"/>
                    <a:pt x="3707" y="16411"/>
                    <a:pt x="4680" y="16411"/>
                  </a:cubicBezTo>
                  <a:lnTo>
                    <a:pt x="11730" y="16411"/>
                  </a:lnTo>
                  <a:cubicBezTo>
                    <a:pt x="12704" y="16411"/>
                    <a:pt x="13494" y="15622"/>
                    <a:pt x="13494" y="14649"/>
                  </a:cubicBezTo>
                  <a:lnTo>
                    <a:pt x="13494" y="6091"/>
                  </a:lnTo>
                  <a:lnTo>
                    <a:pt x="15930" y="6091"/>
                  </a:lnTo>
                  <a:cubicBezTo>
                    <a:pt x="16196" y="6091"/>
                    <a:pt x="16411" y="5876"/>
                    <a:pt x="16411" y="5609"/>
                  </a:cubicBezTo>
                  <a:lnTo>
                    <a:pt x="16411" y="2405"/>
                  </a:lnTo>
                  <a:cubicBezTo>
                    <a:pt x="16411" y="2140"/>
                    <a:pt x="16197" y="1925"/>
                    <a:pt x="15933" y="1925"/>
                  </a:cubicBezTo>
                  <a:cubicBezTo>
                    <a:pt x="15932" y="1925"/>
                    <a:pt x="15931" y="1925"/>
                    <a:pt x="15930" y="1925"/>
                  </a:cubicBezTo>
                  <a:lnTo>
                    <a:pt x="13494" y="1925"/>
                  </a:lnTo>
                  <a:lnTo>
                    <a:pt x="13494" y="1764"/>
                  </a:lnTo>
                  <a:cubicBezTo>
                    <a:pt x="13494" y="790"/>
                    <a:pt x="12704" y="2"/>
                    <a:pt x="11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4"/>
            <p:cNvSpPr/>
            <p:nvPr/>
          </p:nvSpPr>
          <p:spPr>
            <a:xfrm>
              <a:off x="1341900" y="3659725"/>
              <a:ext cx="88150" cy="24050"/>
            </a:xfrm>
            <a:custGeom>
              <a:avLst/>
              <a:gdLst/>
              <a:ahLst/>
              <a:cxnLst/>
              <a:rect l="l" t="t" r="r" b="b"/>
              <a:pathLst>
                <a:path w="3526" h="962" extrusionOk="0">
                  <a:moveTo>
                    <a:pt x="481" y="1"/>
                  </a:moveTo>
                  <a:cubicBezTo>
                    <a:pt x="216" y="1"/>
                    <a:pt x="1" y="215"/>
                    <a:pt x="1" y="481"/>
                  </a:cubicBezTo>
                  <a:cubicBezTo>
                    <a:pt x="1" y="747"/>
                    <a:pt x="216" y="962"/>
                    <a:pt x="481" y="962"/>
                  </a:cubicBezTo>
                  <a:cubicBezTo>
                    <a:pt x="484" y="962"/>
                    <a:pt x="488" y="962"/>
                    <a:pt x="491" y="962"/>
                  </a:cubicBezTo>
                  <a:lnTo>
                    <a:pt x="3056" y="962"/>
                  </a:lnTo>
                  <a:cubicBezTo>
                    <a:pt x="3316" y="957"/>
                    <a:pt x="3526" y="743"/>
                    <a:pt x="3526" y="481"/>
                  </a:cubicBezTo>
                  <a:cubicBezTo>
                    <a:pt x="3526" y="219"/>
                    <a:pt x="3316" y="5"/>
                    <a:pt x="3056" y="1"/>
                  </a:cubicBezTo>
                  <a:lnTo>
                    <a:pt x="491" y="1"/>
                  </a:lnTo>
                  <a:cubicBezTo>
                    <a:pt x="488" y="1"/>
                    <a:pt x="484" y="1"/>
                    <a:pt x="4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4"/>
            <p:cNvSpPr/>
            <p:nvPr/>
          </p:nvSpPr>
          <p:spPr>
            <a:xfrm>
              <a:off x="1116425" y="3763900"/>
              <a:ext cx="87925" cy="24075"/>
            </a:xfrm>
            <a:custGeom>
              <a:avLst/>
              <a:gdLst/>
              <a:ahLst/>
              <a:cxnLst/>
              <a:rect l="l" t="t" r="r" b="b"/>
              <a:pathLst>
                <a:path w="3517" h="963" extrusionOk="0">
                  <a:moveTo>
                    <a:pt x="472" y="0"/>
                  </a:moveTo>
                  <a:cubicBezTo>
                    <a:pt x="210" y="5"/>
                    <a:pt x="0" y="219"/>
                    <a:pt x="0" y="481"/>
                  </a:cubicBezTo>
                  <a:cubicBezTo>
                    <a:pt x="0" y="743"/>
                    <a:pt x="210" y="957"/>
                    <a:pt x="472" y="962"/>
                  </a:cubicBezTo>
                  <a:lnTo>
                    <a:pt x="3034" y="962"/>
                  </a:lnTo>
                  <a:cubicBezTo>
                    <a:pt x="3301" y="962"/>
                    <a:pt x="3516" y="747"/>
                    <a:pt x="3516" y="481"/>
                  </a:cubicBezTo>
                  <a:cubicBezTo>
                    <a:pt x="3516" y="216"/>
                    <a:pt x="3301" y="0"/>
                    <a:pt x="3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83" name="Google Shape;8083;p74"/>
          <p:cNvSpPr/>
          <p:nvPr/>
        </p:nvSpPr>
        <p:spPr>
          <a:xfrm>
            <a:off x="1008999" y="3438946"/>
            <a:ext cx="358049" cy="354806"/>
          </a:xfrm>
          <a:custGeom>
            <a:avLst/>
            <a:gdLst/>
            <a:ahLst/>
            <a:cxnLst/>
            <a:rect l="l" t="t" r="r" b="b"/>
            <a:pathLst>
              <a:path w="16561" h="16411" extrusionOk="0">
                <a:moveTo>
                  <a:pt x="10712" y="962"/>
                </a:moveTo>
                <a:lnTo>
                  <a:pt x="10712" y="2007"/>
                </a:lnTo>
                <a:cubicBezTo>
                  <a:pt x="10554" y="1993"/>
                  <a:pt x="10393" y="1987"/>
                  <a:pt x="10232" y="1987"/>
                </a:cubicBezTo>
                <a:cubicBezTo>
                  <a:pt x="10069" y="1987"/>
                  <a:pt x="9909" y="1993"/>
                  <a:pt x="9750" y="2007"/>
                </a:cubicBezTo>
                <a:lnTo>
                  <a:pt x="9750" y="962"/>
                </a:lnTo>
                <a:close/>
                <a:moveTo>
                  <a:pt x="10229" y="6796"/>
                </a:moveTo>
                <a:cubicBezTo>
                  <a:pt x="10310" y="6796"/>
                  <a:pt x="10392" y="6803"/>
                  <a:pt x="10475" y="6817"/>
                </a:cubicBezTo>
                <a:cubicBezTo>
                  <a:pt x="11167" y="6936"/>
                  <a:pt x="11674" y="7536"/>
                  <a:pt x="11674" y="8238"/>
                </a:cubicBezTo>
                <a:cubicBezTo>
                  <a:pt x="11674" y="8941"/>
                  <a:pt x="11167" y="9541"/>
                  <a:pt x="10475" y="9660"/>
                </a:cubicBezTo>
                <a:cubicBezTo>
                  <a:pt x="10393" y="9674"/>
                  <a:pt x="10311" y="9681"/>
                  <a:pt x="10230" y="9681"/>
                </a:cubicBezTo>
                <a:cubicBezTo>
                  <a:pt x="9629" y="9681"/>
                  <a:pt x="9078" y="9303"/>
                  <a:pt x="8871" y="8720"/>
                </a:cubicBezTo>
                <a:lnTo>
                  <a:pt x="10232" y="8720"/>
                </a:lnTo>
                <a:cubicBezTo>
                  <a:pt x="10234" y="8720"/>
                  <a:pt x="10237" y="8720"/>
                  <a:pt x="10240" y="8720"/>
                </a:cubicBezTo>
                <a:cubicBezTo>
                  <a:pt x="10504" y="8720"/>
                  <a:pt x="10721" y="8505"/>
                  <a:pt x="10721" y="8238"/>
                </a:cubicBezTo>
                <a:cubicBezTo>
                  <a:pt x="10721" y="7972"/>
                  <a:pt x="10505" y="7757"/>
                  <a:pt x="10242" y="7757"/>
                </a:cubicBezTo>
                <a:cubicBezTo>
                  <a:pt x="10239" y="7757"/>
                  <a:pt x="10235" y="7757"/>
                  <a:pt x="10232" y="7757"/>
                </a:cubicBezTo>
                <a:lnTo>
                  <a:pt x="8871" y="7757"/>
                </a:lnTo>
                <a:cubicBezTo>
                  <a:pt x="9077" y="7174"/>
                  <a:pt x="9628" y="6796"/>
                  <a:pt x="10229" y="6796"/>
                </a:cubicBezTo>
                <a:close/>
                <a:moveTo>
                  <a:pt x="10232" y="4874"/>
                </a:moveTo>
                <a:cubicBezTo>
                  <a:pt x="12087" y="4874"/>
                  <a:pt x="13597" y="6384"/>
                  <a:pt x="13597" y="8239"/>
                </a:cubicBezTo>
                <a:cubicBezTo>
                  <a:pt x="13597" y="10095"/>
                  <a:pt x="12087" y="11603"/>
                  <a:pt x="10232" y="11603"/>
                </a:cubicBezTo>
                <a:cubicBezTo>
                  <a:pt x="8539" y="11603"/>
                  <a:pt x="7134" y="10348"/>
                  <a:pt x="6900" y="8720"/>
                </a:cubicBezTo>
                <a:lnTo>
                  <a:pt x="7875" y="8720"/>
                </a:lnTo>
                <a:cubicBezTo>
                  <a:pt x="8099" y="9815"/>
                  <a:pt x="9070" y="10642"/>
                  <a:pt x="10232" y="10642"/>
                </a:cubicBezTo>
                <a:cubicBezTo>
                  <a:pt x="11557" y="10642"/>
                  <a:pt x="12635" y="9565"/>
                  <a:pt x="12635" y="8238"/>
                </a:cubicBezTo>
                <a:cubicBezTo>
                  <a:pt x="12635" y="6912"/>
                  <a:pt x="11557" y="5836"/>
                  <a:pt x="10232" y="5836"/>
                </a:cubicBezTo>
                <a:cubicBezTo>
                  <a:pt x="9070" y="5836"/>
                  <a:pt x="8099" y="6662"/>
                  <a:pt x="7875" y="7759"/>
                </a:cubicBezTo>
                <a:lnTo>
                  <a:pt x="6900" y="7759"/>
                </a:lnTo>
                <a:cubicBezTo>
                  <a:pt x="7134" y="6129"/>
                  <a:pt x="8539" y="4874"/>
                  <a:pt x="10232" y="4874"/>
                </a:cubicBezTo>
                <a:close/>
                <a:moveTo>
                  <a:pt x="10232" y="2950"/>
                </a:moveTo>
                <a:cubicBezTo>
                  <a:pt x="13147" y="2950"/>
                  <a:pt x="15520" y="5322"/>
                  <a:pt x="15520" y="8238"/>
                </a:cubicBezTo>
                <a:cubicBezTo>
                  <a:pt x="15520" y="11155"/>
                  <a:pt x="13147" y="13527"/>
                  <a:pt x="10232" y="13527"/>
                </a:cubicBezTo>
                <a:cubicBezTo>
                  <a:pt x="7477" y="13527"/>
                  <a:pt x="5208" y="11411"/>
                  <a:pt x="4964" y="8720"/>
                </a:cubicBezTo>
                <a:lnTo>
                  <a:pt x="5932" y="8720"/>
                </a:lnTo>
                <a:cubicBezTo>
                  <a:pt x="6172" y="10880"/>
                  <a:pt x="8008" y="12565"/>
                  <a:pt x="10232" y="12565"/>
                </a:cubicBezTo>
                <a:cubicBezTo>
                  <a:pt x="12617" y="12565"/>
                  <a:pt x="14559" y="10625"/>
                  <a:pt x="14559" y="8238"/>
                </a:cubicBezTo>
                <a:cubicBezTo>
                  <a:pt x="14559" y="5852"/>
                  <a:pt x="12619" y="3912"/>
                  <a:pt x="10232" y="3912"/>
                </a:cubicBezTo>
                <a:cubicBezTo>
                  <a:pt x="8008" y="3912"/>
                  <a:pt x="6171" y="5597"/>
                  <a:pt x="5932" y="7757"/>
                </a:cubicBezTo>
                <a:lnTo>
                  <a:pt x="4965" y="7757"/>
                </a:lnTo>
                <a:cubicBezTo>
                  <a:pt x="5208" y="5066"/>
                  <a:pt x="7478" y="2950"/>
                  <a:pt x="10232" y="2950"/>
                </a:cubicBezTo>
                <a:close/>
                <a:moveTo>
                  <a:pt x="6002" y="12835"/>
                </a:moveTo>
                <a:cubicBezTo>
                  <a:pt x="6318" y="13128"/>
                  <a:pt x="6666" y="13387"/>
                  <a:pt x="7036" y="13608"/>
                </a:cubicBezTo>
                <a:lnTo>
                  <a:pt x="5807" y="15450"/>
                </a:lnTo>
                <a:lnTo>
                  <a:pt x="5129" y="15450"/>
                </a:lnTo>
                <a:lnTo>
                  <a:pt x="6002" y="12835"/>
                </a:lnTo>
                <a:close/>
                <a:moveTo>
                  <a:pt x="14461" y="12835"/>
                </a:moveTo>
                <a:lnTo>
                  <a:pt x="15334" y="15450"/>
                </a:lnTo>
                <a:lnTo>
                  <a:pt x="14656" y="15450"/>
                </a:lnTo>
                <a:lnTo>
                  <a:pt x="13427" y="13608"/>
                </a:lnTo>
                <a:cubicBezTo>
                  <a:pt x="13798" y="13387"/>
                  <a:pt x="14145" y="13128"/>
                  <a:pt x="14461" y="12835"/>
                </a:cubicBezTo>
                <a:close/>
                <a:moveTo>
                  <a:pt x="9271" y="0"/>
                </a:moveTo>
                <a:cubicBezTo>
                  <a:pt x="9004" y="0"/>
                  <a:pt x="8789" y="215"/>
                  <a:pt x="8789" y="482"/>
                </a:cubicBezTo>
                <a:lnTo>
                  <a:pt x="8789" y="2156"/>
                </a:lnTo>
                <a:cubicBezTo>
                  <a:pt x="6187" y="2774"/>
                  <a:pt x="4208" y="5022"/>
                  <a:pt x="3999" y="7757"/>
                </a:cubicBezTo>
                <a:lnTo>
                  <a:pt x="3678" y="7757"/>
                </a:lnTo>
                <a:lnTo>
                  <a:pt x="2859" y="6668"/>
                </a:lnTo>
                <a:cubicBezTo>
                  <a:pt x="2766" y="6538"/>
                  <a:pt x="2619" y="6469"/>
                  <a:pt x="2470" y="6469"/>
                </a:cubicBezTo>
                <a:cubicBezTo>
                  <a:pt x="2370" y="6469"/>
                  <a:pt x="2268" y="6500"/>
                  <a:pt x="2181" y="6565"/>
                </a:cubicBezTo>
                <a:cubicBezTo>
                  <a:pt x="1968" y="6726"/>
                  <a:pt x="1927" y="7033"/>
                  <a:pt x="2091" y="7245"/>
                </a:cubicBezTo>
                <a:lnTo>
                  <a:pt x="2476" y="7757"/>
                </a:lnTo>
                <a:lnTo>
                  <a:pt x="1754" y="7757"/>
                </a:lnTo>
                <a:lnTo>
                  <a:pt x="937" y="6668"/>
                </a:lnTo>
                <a:cubicBezTo>
                  <a:pt x="843" y="6538"/>
                  <a:pt x="696" y="6468"/>
                  <a:pt x="547" y="6468"/>
                </a:cubicBezTo>
                <a:cubicBezTo>
                  <a:pt x="447" y="6468"/>
                  <a:pt x="345" y="6500"/>
                  <a:pt x="259" y="6565"/>
                </a:cubicBezTo>
                <a:cubicBezTo>
                  <a:pt x="43" y="6726"/>
                  <a:pt x="4" y="7033"/>
                  <a:pt x="168" y="7245"/>
                </a:cubicBezTo>
                <a:lnTo>
                  <a:pt x="553" y="7757"/>
                </a:lnTo>
                <a:cubicBezTo>
                  <a:pt x="291" y="7762"/>
                  <a:pt x="81" y="7976"/>
                  <a:pt x="81" y="8238"/>
                </a:cubicBezTo>
                <a:cubicBezTo>
                  <a:pt x="81" y="8500"/>
                  <a:pt x="291" y="8714"/>
                  <a:pt x="553" y="8718"/>
                </a:cubicBezTo>
                <a:lnTo>
                  <a:pt x="168" y="9231"/>
                </a:lnTo>
                <a:cubicBezTo>
                  <a:pt x="1" y="9443"/>
                  <a:pt x="42" y="9751"/>
                  <a:pt x="257" y="9913"/>
                </a:cubicBezTo>
                <a:cubicBezTo>
                  <a:pt x="344" y="9978"/>
                  <a:pt x="445" y="10009"/>
                  <a:pt x="545" y="10009"/>
                </a:cubicBezTo>
                <a:cubicBezTo>
                  <a:pt x="695" y="10009"/>
                  <a:pt x="843" y="9939"/>
                  <a:pt x="937" y="9808"/>
                </a:cubicBezTo>
                <a:lnTo>
                  <a:pt x="1754" y="8718"/>
                </a:lnTo>
                <a:lnTo>
                  <a:pt x="2476" y="8718"/>
                </a:lnTo>
                <a:lnTo>
                  <a:pt x="2091" y="9231"/>
                </a:lnTo>
                <a:cubicBezTo>
                  <a:pt x="1924" y="9443"/>
                  <a:pt x="1965" y="9751"/>
                  <a:pt x="2180" y="9913"/>
                </a:cubicBezTo>
                <a:cubicBezTo>
                  <a:pt x="2267" y="9978"/>
                  <a:pt x="2368" y="10009"/>
                  <a:pt x="2468" y="10009"/>
                </a:cubicBezTo>
                <a:cubicBezTo>
                  <a:pt x="2618" y="10009"/>
                  <a:pt x="2766" y="9939"/>
                  <a:pt x="2859" y="9808"/>
                </a:cubicBezTo>
                <a:lnTo>
                  <a:pt x="3678" y="8720"/>
                </a:lnTo>
                <a:lnTo>
                  <a:pt x="4000" y="8720"/>
                </a:lnTo>
                <a:cubicBezTo>
                  <a:pt x="4092" y="9918"/>
                  <a:pt x="4529" y="11064"/>
                  <a:pt x="5260" y="12020"/>
                </a:cubicBezTo>
                <a:lnTo>
                  <a:pt x="4006" y="15778"/>
                </a:lnTo>
                <a:cubicBezTo>
                  <a:pt x="3902" y="16090"/>
                  <a:pt x="4135" y="16411"/>
                  <a:pt x="4463" y="16411"/>
                </a:cubicBezTo>
                <a:lnTo>
                  <a:pt x="6065" y="16411"/>
                </a:lnTo>
                <a:cubicBezTo>
                  <a:pt x="6226" y="16411"/>
                  <a:pt x="6376" y="16332"/>
                  <a:pt x="6465" y="16197"/>
                </a:cubicBezTo>
                <a:lnTo>
                  <a:pt x="7905" y="14039"/>
                </a:lnTo>
                <a:cubicBezTo>
                  <a:pt x="8651" y="14339"/>
                  <a:pt x="9442" y="14489"/>
                  <a:pt x="10232" y="14489"/>
                </a:cubicBezTo>
                <a:cubicBezTo>
                  <a:pt x="11023" y="14489"/>
                  <a:pt x="11813" y="14339"/>
                  <a:pt x="12560" y="14039"/>
                </a:cubicBezTo>
                <a:lnTo>
                  <a:pt x="13998" y="16197"/>
                </a:lnTo>
                <a:cubicBezTo>
                  <a:pt x="14087" y="16332"/>
                  <a:pt x="14238" y="16411"/>
                  <a:pt x="14399" y="16411"/>
                </a:cubicBezTo>
                <a:lnTo>
                  <a:pt x="16002" y="16411"/>
                </a:lnTo>
                <a:cubicBezTo>
                  <a:pt x="16330" y="16411"/>
                  <a:pt x="16561" y="16090"/>
                  <a:pt x="16457" y="15778"/>
                </a:cubicBezTo>
                <a:lnTo>
                  <a:pt x="15203" y="12020"/>
                </a:lnTo>
                <a:cubicBezTo>
                  <a:pt x="16034" y="10934"/>
                  <a:pt x="16483" y="9606"/>
                  <a:pt x="16482" y="8238"/>
                </a:cubicBezTo>
                <a:cubicBezTo>
                  <a:pt x="16482" y="5288"/>
                  <a:pt x="14427" y="2809"/>
                  <a:pt x="11674" y="2156"/>
                </a:cubicBezTo>
                <a:lnTo>
                  <a:pt x="11674" y="482"/>
                </a:lnTo>
                <a:cubicBezTo>
                  <a:pt x="11674" y="215"/>
                  <a:pt x="11459" y="0"/>
                  <a:pt x="1119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4" name="Google Shape;8084;p74"/>
          <p:cNvGrpSpPr/>
          <p:nvPr/>
        </p:nvGrpSpPr>
        <p:grpSpPr>
          <a:xfrm>
            <a:off x="1044553" y="3994788"/>
            <a:ext cx="286941" cy="354827"/>
            <a:chOff x="1724675" y="4188000"/>
            <a:chExt cx="331800" cy="410300"/>
          </a:xfrm>
        </p:grpSpPr>
        <p:sp>
          <p:nvSpPr>
            <p:cNvPr id="8085" name="Google Shape;8085;p74"/>
            <p:cNvSpPr/>
            <p:nvPr/>
          </p:nvSpPr>
          <p:spPr>
            <a:xfrm>
              <a:off x="1840050" y="4304175"/>
              <a:ext cx="28100" cy="24075"/>
            </a:xfrm>
            <a:custGeom>
              <a:avLst/>
              <a:gdLst/>
              <a:ahLst/>
              <a:cxnLst/>
              <a:rect l="l" t="t" r="r" b="b"/>
              <a:pathLst>
                <a:path w="1124" h="963" extrusionOk="0">
                  <a:moveTo>
                    <a:pt x="643" y="0"/>
                  </a:moveTo>
                  <a:cubicBezTo>
                    <a:pt x="214" y="0"/>
                    <a:pt x="0" y="519"/>
                    <a:pt x="303" y="822"/>
                  </a:cubicBezTo>
                  <a:cubicBezTo>
                    <a:pt x="395" y="914"/>
                    <a:pt x="518" y="963"/>
                    <a:pt x="643" y="963"/>
                  </a:cubicBezTo>
                  <a:cubicBezTo>
                    <a:pt x="705" y="963"/>
                    <a:pt x="768" y="951"/>
                    <a:pt x="828" y="926"/>
                  </a:cubicBezTo>
                  <a:cubicBezTo>
                    <a:pt x="1006" y="851"/>
                    <a:pt x="1124" y="677"/>
                    <a:pt x="1124" y="482"/>
                  </a:cubicBezTo>
                  <a:cubicBezTo>
                    <a:pt x="1124" y="216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74"/>
            <p:cNvSpPr/>
            <p:nvPr/>
          </p:nvSpPr>
          <p:spPr>
            <a:xfrm>
              <a:off x="1936250" y="4428400"/>
              <a:ext cx="24050" cy="71875"/>
            </a:xfrm>
            <a:custGeom>
              <a:avLst/>
              <a:gdLst/>
              <a:ahLst/>
              <a:cxnLst/>
              <a:rect l="l" t="t" r="r" b="b"/>
              <a:pathLst>
                <a:path w="962" h="2875" extrusionOk="0">
                  <a:moveTo>
                    <a:pt x="481" y="0"/>
                  </a:moveTo>
                  <a:cubicBezTo>
                    <a:pt x="216" y="0"/>
                    <a:pt x="1" y="216"/>
                    <a:pt x="1" y="481"/>
                  </a:cubicBezTo>
                  <a:lnTo>
                    <a:pt x="1" y="2403"/>
                  </a:lnTo>
                  <a:cubicBezTo>
                    <a:pt x="5" y="2666"/>
                    <a:pt x="219" y="2875"/>
                    <a:pt x="481" y="2875"/>
                  </a:cubicBezTo>
                  <a:cubicBezTo>
                    <a:pt x="743" y="2875"/>
                    <a:pt x="957" y="2666"/>
                    <a:pt x="962" y="2403"/>
                  </a:cubicBezTo>
                  <a:lnTo>
                    <a:pt x="962" y="481"/>
                  </a:lnTo>
                  <a:cubicBezTo>
                    <a:pt x="962" y="216"/>
                    <a:pt x="746" y="0"/>
                    <a:pt x="4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74"/>
            <p:cNvSpPr/>
            <p:nvPr/>
          </p:nvSpPr>
          <p:spPr>
            <a:xfrm>
              <a:off x="1724675" y="4188000"/>
              <a:ext cx="331800" cy="410300"/>
            </a:xfrm>
            <a:custGeom>
              <a:avLst/>
              <a:gdLst/>
              <a:ahLst/>
              <a:cxnLst/>
              <a:rect l="l" t="t" r="r" b="b"/>
              <a:pathLst>
                <a:path w="13272" h="16412" extrusionOk="0">
                  <a:moveTo>
                    <a:pt x="7096" y="964"/>
                  </a:moveTo>
                  <a:lnTo>
                    <a:pt x="7096" y="964"/>
                  </a:lnTo>
                  <a:cubicBezTo>
                    <a:pt x="9986" y="1048"/>
                    <a:pt x="12310" y="3424"/>
                    <a:pt x="12310" y="6333"/>
                  </a:cubicBezTo>
                  <a:lnTo>
                    <a:pt x="12310" y="8174"/>
                  </a:lnTo>
                  <a:cubicBezTo>
                    <a:pt x="12308" y="8784"/>
                    <a:pt x="11924" y="9329"/>
                    <a:pt x="11347" y="9533"/>
                  </a:cubicBezTo>
                  <a:lnTo>
                    <a:pt x="11347" y="6333"/>
                  </a:lnTo>
                  <a:cubicBezTo>
                    <a:pt x="11347" y="4019"/>
                    <a:pt x="9556" y="2117"/>
                    <a:pt x="7288" y="1937"/>
                  </a:cubicBezTo>
                  <a:lnTo>
                    <a:pt x="7288" y="1764"/>
                  </a:lnTo>
                  <a:cubicBezTo>
                    <a:pt x="7288" y="1486"/>
                    <a:pt x="7222" y="1212"/>
                    <a:pt x="7096" y="964"/>
                  </a:cubicBezTo>
                  <a:close/>
                  <a:moveTo>
                    <a:pt x="5526" y="961"/>
                  </a:moveTo>
                  <a:cubicBezTo>
                    <a:pt x="5968" y="961"/>
                    <a:pt x="6326" y="1320"/>
                    <a:pt x="6327" y="1762"/>
                  </a:cubicBezTo>
                  <a:lnTo>
                    <a:pt x="6327" y="2411"/>
                  </a:lnTo>
                  <a:cubicBezTo>
                    <a:pt x="6327" y="2677"/>
                    <a:pt x="6544" y="2892"/>
                    <a:pt x="6808" y="2892"/>
                  </a:cubicBezTo>
                  <a:cubicBezTo>
                    <a:pt x="6813" y="2892"/>
                    <a:pt x="6818" y="2892"/>
                    <a:pt x="6824" y="2891"/>
                  </a:cubicBezTo>
                  <a:cubicBezTo>
                    <a:pt x="6850" y="2891"/>
                    <a:pt x="6875" y="2889"/>
                    <a:pt x="6900" y="2887"/>
                  </a:cubicBezTo>
                  <a:cubicBezTo>
                    <a:pt x="6915" y="2886"/>
                    <a:pt x="6932" y="2884"/>
                    <a:pt x="6938" y="2884"/>
                  </a:cubicBezTo>
                  <a:cubicBezTo>
                    <a:pt x="8840" y="2884"/>
                    <a:pt x="10387" y="4431"/>
                    <a:pt x="10387" y="6333"/>
                  </a:cubicBezTo>
                  <a:lnTo>
                    <a:pt x="10387" y="13462"/>
                  </a:lnTo>
                  <a:lnTo>
                    <a:pt x="3040" y="13462"/>
                  </a:lnTo>
                  <a:cubicBezTo>
                    <a:pt x="3161" y="12349"/>
                    <a:pt x="3696" y="11321"/>
                    <a:pt x="4539" y="10584"/>
                  </a:cubicBezTo>
                  <a:lnTo>
                    <a:pt x="5415" y="9817"/>
                  </a:lnTo>
                  <a:cubicBezTo>
                    <a:pt x="5519" y="9726"/>
                    <a:pt x="5579" y="9594"/>
                    <a:pt x="5579" y="9455"/>
                  </a:cubicBezTo>
                  <a:lnTo>
                    <a:pt x="5579" y="8975"/>
                  </a:lnTo>
                  <a:lnTo>
                    <a:pt x="5739" y="8975"/>
                  </a:lnTo>
                  <a:cubicBezTo>
                    <a:pt x="6890" y="8973"/>
                    <a:pt x="7821" y="8042"/>
                    <a:pt x="7823" y="6892"/>
                  </a:cubicBezTo>
                  <a:cubicBezTo>
                    <a:pt x="7828" y="6623"/>
                    <a:pt x="7612" y="6402"/>
                    <a:pt x="7342" y="6402"/>
                  </a:cubicBezTo>
                  <a:cubicBezTo>
                    <a:pt x="7073" y="6402"/>
                    <a:pt x="6856" y="6623"/>
                    <a:pt x="6860" y="6892"/>
                  </a:cubicBezTo>
                  <a:cubicBezTo>
                    <a:pt x="6860" y="7510"/>
                    <a:pt x="6358" y="8013"/>
                    <a:pt x="5739" y="8013"/>
                  </a:cubicBezTo>
                  <a:lnTo>
                    <a:pt x="4136" y="8013"/>
                  </a:lnTo>
                  <a:cubicBezTo>
                    <a:pt x="4053" y="8014"/>
                    <a:pt x="3971" y="8036"/>
                    <a:pt x="3899" y="8077"/>
                  </a:cubicBezTo>
                  <a:lnTo>
                    <a:pt x="2293" y="8995"/>
                  </a:lnTo>
                  <a:cubicBezTo>
                    <a:pt x="2218" y="9038"/>
                    <a:pt x="2136" y="9058"/>
                    <a:pt x="2055" y="9058"/>
                  </a:cubicBezTo>
                  <a:cubicBezTo>
                    <a:pt x="1930" y="9058"/>
                    <a:pt x="1807" y="9010"/>
                    <a:pt x="1714" y="8918"/>
                  </a:cubicBezTo>
                  <a:lnTo>
                    <a:pt x="1251" y="8455"/>
                  </a:lnTo>
                  <a:cubicBezTo>
                    <a:pt x="1074" y="8279"/>
                    <a:pt x="1061" y="7998"/>
                    <a:pt x="1222" y="7808"/>
                  </a:cubicBezTo>
                  <a:lnTo>
                    <a:pt x="4290" y="4126"/>
                  </a:lnTo>
                  <a:cubicBezTo>
                    <a:pt x="4530" y="3837"/>
                    <a:pt x="4816" y="3590"/>
                    <a:pt x="5135" y="3394"/>
                  </a:cubicBezTo>
                  <a:cubicBezTo>
                    <a:pt x="5279" y="3306"/>
                    <a:pt x="5365" y="3151"/>
                    <a:pt x="5365" y="2984"/>
                  </a:cubicBezTo>
                  <a:lnTo>
                    <a:pt x="5365" y="961"/>
                  </a:lnTo>
                  <a:close/>
                  <a:moveTo>
                    <a:pt x="11509" y="14424"/>
                  </a:moveTo>
                  <a:cubicBezTo>
                    <a:pt x="11951" y="14424"/>
                    <a:pt x="12310" y="14783"/>
                    <a:pt x="12310" y="15225"/>
                  </a:cubicBezTo>
                  <a:lnTo>
                    <a:pt x="12310" y="15449"/>
                  </a:lnTo>
                  <a:lnTo>
                    <a:pt x="1092" y="15449"/>
                  </a:lnTo>
                  <a:lnTo>
                    <a:pt x="1092" y="15225"/>
                  </a:lnTo>
                  <a:cubicBezTo>
                    <a:pt x="1092" y="14783"/>
                    <a:pt x="1451" y="14424"/>
                    <a:pt x="1893" y="14424"/>
                  </a:cubicBezTo>
                  <a:close/>
                  <a:moveTo>
                    <a:pt x="4883" y="1"/>
                  </a:moveTo>
                  <a:cubicBezTo>
                    <a:pt x="4618" y="1"/>
                    <a:pt x="4403" y="216"/>
                    <a:pt x="4403" y="481"/>
                  </a:cubicBezTo>
                  <a:lnTo>
                    <a:pt x="4403" y="2726"/>
                  </a:lnTo>
                  <a:cubicBezTo>
                    <a:pt x="4085" y="2949"/>
                    <a:pt x="3798" y="3212"/>
                    <a:pt x="3551" y="3511"/>
                  </a:cubicBezTo>
                  <a:lnTo>
                    <a:pt x="483" y="7191"/>
                  </a:lnTo>
                  <a:cubicBezTo>
                    <a:pt x="1" y="7764"/>
                    <a:pt x="40" y="8609"/>
                    <a:pt x="570" y="9134"/>
                  </a:cubicBezTo>
                  <a:lnTo>
                    <a:pt x="1033" y="9597"/>
                  </a:lnTo>
                  <a:cubicBezTo>
                    <a:pt x="1311" y="9874"/>
                    <a:pt x="1681" y="10019"/>
                    <a:pt x="2054" y="10019"/>
                  </a:cubicBezTo>
                  <a:cubicBezTo>
                    <a:pt x="2299" y="10019"/>
                    <a:pt x="2545" y="9957"/>
                    <a:pt x="2769" y="9830"/>
                  </a:cubicBezTo>
                  <a:lnTo>
                    <a:pt x="4264" y="8975"/>
                  </a:lnTo>
                  <a:lnTo>
                    <a:pt x="4617" y="8975"/>
                  </a:lnTo>
                  <a:lnTo>
                    <a:pt x="4617" y="9237"/>
                  </a:lnTo>
                  <a:lnTo>
                    <a:pt x="3905" y="9859"/>
                  </a:lnTo>
                  <a:cubicBezTo>
                    <a:pt x="2854" y="10780"/>
                    <a:pt x="2199" y="12071"/>
                    <a:pt x="2074" y="13462"/>
                  </a:cubicBezTo>
                  <a:lnTo>
                    <a:pt x="1893" y="13462"/>
                  </a:lnTo>
                  <a:cubicBezTo>
                    <a:pt x="919" y="13463"/>
                    <a:pt x="131" y="14251"/>
                    <a:pt x="130" y="15225"/>
                  </a:cubicBezTo>
                  <a:lnTo>
                    <a:pt x="130" y="15930"/>
                  </a:lnTo>
                  <a:cubicBezTo>
                    <a:pt x="130" y="16196"/>
                    <a:pt x="345" y="16411"/>
                    <a:pt x="610" y="16411"/>
                  </a:cubicBezTo>
                  <a:lnTo>
                    <a:pt x="12790" y="16411"/>
                  </a:lnTo>
                  <a:cubicBezTo>
                    <a:pt x="13057" y="16411"/>
                    <a:pt x="13272" y="16196"/>
                    <a:pt x="13272" y="15930"/>
                  </a:cubicBezTo>
                  <a:lnTo>
                    <a:pt x="13272" y="15225"/>
                  </a:lnTo>
                  <a:cubicBezTo>
                    <a:pt x="13270" y="14251"/>
                    <a:pt x="12481" y="13463"/>
                    <a:pt x="11509" y="13462"/>
                  </a:cubicBezTo>
                  <a:lnTo>
                    <a:pt x="11347" y="13462"/>
                  </a:lnTo>
                  <a:lnTo>
                    <a:pt x="11347" y="10529"/>
                  </a:lnTo>
                  <a:cubicBezTo>
                    <a:pt x="12444" y="10306"/>
                    <a:pt x="13272" y="9335"/>
                    <a:pt x="13272" y="8174"/>
                  </a:cubicBezTo>
                  <a:lnTo>
                    <a:pt x="13272" y="6333"/>
                  </a:lnTo>
                  <a:cubicBezTo>
                    <a:pt x="13272" y="2842"/>
                    <a:pt x="10431" y="1"/>
                    <a:pt x="6938" y="1"/>
                  </a:cubicBezTo>
                  <a:cubicBezTo>
                    <a:pt x="6633" y="2"/>
                    <a:pt x="6329" y="27"/>
                    <a:pt x="6029" y="74"/>
                  </a:cubicBezTo>
                  <a:cubicBezTo>
                    <a:pt x="5865" y="25"/>
                    <a:pt x="5695" y="1"/>
                    <a:pt x="55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74"/>
          <p:cNvGrpSpPr/>
          <p:nvPr/>
        </p:nvGrpSpPr>
        <p:grpSpPr>
          <a:xfrm>
            <a:off x="1756508" y="3994799"/>
            <a:ext cx="355498" cy="354806"/>
            <a:chOff x="2235525" y="4172375"/>
            <a:chExt cx="411075" cy="410275"/>
          </a:xfrm>
        </p:grpSpPr>
        <p:sp>
          <p:nvSpPr>
            <p:cNvPr id="8089" name="Google Shape;8089;p74"/>
            <p:cNvSpPr/>
            <p:nvPr/>
          </p:nvSpPr>
          <p:spPr>
            <a:xfrm>
              <a:off x="2319450" y="4258125"/>
              <a:ext cx="28100" cy="24050"/>
            </a:xfrm>
            <a:custGeom>
              <a:avLst/>
              <a:gdLst/>
              <a:ahLst/>
              <a:cxnLst/>
              <a:rect l="l" t="t" r="r" b="b"/>
              <a:pathLst>
                <a:path w="1124" h="962" extrusionOk="0">
                  <a:moveTo>
                    <a:pt x="643" y="0"/>
                  </a:moveTo>
                  <a:cubicBezTo>
                    <a:pt x="214" y="0"/>
                    <a:pt x="0" y="518"/>
                    <a:pt x="303" y="820"/>
                  </a:cubicBezTo>
                  <a:cubicBezTo>
                    <a:pt x="396" y="913"/>
                    <a:pt x="519" y="961"/>
                    <a:pt x="645" y="961"/>
                  </a:cubicBezTo>
                  <a:cubicBezTo>
                    <a:pt x="706" y="961"/>
                    <a:pt x="768" y="950"/>
                    <a:pt x="827" y="926"/>
                  </a:cubicBezTo>
                  <a:cubicBezTo>
                    <a:pt x="1006" y="851"/>
                    <a:pt x="1123" y="675"/>
                    <a:pt x="1123" y="480"/>
                  </a:cubicBezTo>
                  <a:cubicBezTo>
                    <a:pt x="1123" y="215"/>
                    <a:pt x="908" y="0"/>
                    <a:pt x="6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74"/>
            <p:cNvSpPr/>
            <p:nvPr/>
          </p:nvSpPr>
          <p:spPr>
            <a:xfrm>
              <a:off x="2235525" y="4172375"/>
              <a:ext cx="411075" cy="410275"/>
            </a:xfrm>
            <a:custGeom>
              <a:avLst/>
              <a:gdLst/>
              <a:ahLst/>
              <a:cxnLst/>
              <a:rect l="l" t="t" r="r" b="b"/>
              <a:pathLst>
                <a:path w="16443" h="16411" extrusionOk="0">
                  <a:moveTo>
                    <a:pt x="11438" y="10476"/>
                  </a:moveTo>
                  <a:lnTo>
                    <a:pt x="12142" y="13526"/>
                  </a:lnTo>
                  <a:lnTo>
                    <a:pt x="5658" y="13526"/>
                  </a:lnTo>
                  <a:lnTo>
                    <a:pt x="6350" y="10522"/>
                  </a:lnTo>
                  <a:cubicBezTo>
                    <a:pt x="7085" y="10815"/>
                    <a:pt x="7867" y="10963"/>
                    <a:pt x="8686" y="10963"/>
                  </a:cubicBezTo>
                  <a:cubicBezTo>
                    <a:pt x="8724" y="10963"/>
                    <a:pt x="8763" y="10962"/>
                    <a:pt x="8802" y="10962"/>
                  </a:cubicBezTo>
                  <a:cubicBezTo>
                    <a:pt x="9625" y="10949"/>
                    <a:pt x="10510" y="10785"/>
                    <a:pt x="11438" y="10476"/>
                  </a:cubicBezTo>
                  <a:close/>
                  <a:moveTo>
                    <a:pt x="3772" y="962"/>
                  </a:moveTo>
                  <a:cubicBezTo>
                    <a:pt x="4252" y="964"/>
                    <a:pt x="4640" y="1352"/>
                    <a:pt x="4641" y="1832"/>
                  </a:cubicBezTo>
                  <a:cubicBezTo>
                    <a:pt x="4641" y="2048"/>
                    <a:pt x="4783" y="2236"/>
                    <a:pt x="4991" y="2295"/>
                  </a:cubicBezTo>
                  <a:cubicBezTo>
                    <a:pt x="6109" y="2616"/>
                    <a:pt x="6881" y="3638"/>
                    <a:pt x="6885" y="4801"/>
                  </a:cubicBezTo>
                  <a:lnTo>
                    <a:pt x="6885" y="5674"/>
                  </a:lnTo>
                  <a:cubicBezTo>
                    <a:pt x="6884" y="5939"/>
                    <a:pt x="7099" y="6154"/>
                    <a:pt x="7365" y="6154"/>
                  </a:cubicBezTo>
                  <a:lnTo>
                    <a:pt x="11784" y="6154"/>
                  </a:lnTo>
                  <a:cubicBezTo>
                    <a:pt x="12933" y="6157"/>
                    <a:pt x="13866" y="7088"/>
                    <a:pt x="13868" y="8238"/>
                  </a:cubicBezTo>
                  <a:lnTo>
                    <a:pt x="13868" y="13526"/>
                  </a:lnTo>
                  <a:lnTo>
                    <a:pt x="13128" y="13526"/>
                  </a:lnTo>
                  <a:lnTo>
                    <a:pt x="12252" y="9732"/>
                  </a:lnTo>
                  <a:cubicBezTo>
                    <a:pt x="12201" y="9507"/>
                    <a:pt x="12001" y="9359"/>
                    <a:pt x="11785" y="9359"/>
                  </a:cubicBezTo>
                  <a:cubicBezTo>
                    <a:pt x="11728" y="9359"/>
                    <a:pt x="11669" y="9370"/>
                    <a:pt x="11612" y="9392"/>
                  </a:cubicBezTo>
                  <a:cubicBezTo>
                    <a:pt x="10557" y="9798"/>
                    <a:pt x="9586" y="10001"/>
                    <a:pt x="8688" y="10001"/>
                  </a:cubicBezTo>
                  <a:cubicBezTo>
                    <a:pt x="7805" y="10001"/>
                    <a:pt x="6992" y="9806"/>
                    <a:pt x="6236" y="9414"/>
                  </a:cubicBezTo>
                  <a:cubicBezTo>
                    <a:pt x="6165" y="9377"/>
                    <a:pt x="6089" y="9359"/>
                    <a:pt x="6015" y="9359"/>
                  </a:cubicBezTo>
                  <a:cubicBezTo>
                    <a:pt x="5801" y="9359"/>
                    <a:pt x="5600" y="9504"/>
                    <a:pt x="5546" y="9732"/>
                  </a:cubicBezTo>
                  <a:lnTo>
                    <a:pt x="4671" y="13526"/>
                  </a:lnTo>
                  <a:lnTo>
                    <a:pt x="3931" y="13526"/>
                  </a:lnTo>
                  <a:lnTo>
                    <a:pt x="3931" y="6787"/>
                  </a:lnTo>
                  <a:cubicBezTo>
                    <a:pt x="4851" y="6703"/>
                    <a:pt x="5618" y="6046"/>
                    <a:pt x="5841" y="5149"/>
                  </a:cubicBezTo>
                  <a:cubicBezTo>
                    <a:pt x="5905" y="4892"/>
                    <a:pt x="5749" y="4629"/>
                    <a:pt x="5491" y="4565"/>
                  </a:cubicBezTo>
                  <a:cubicBezTo>
                    <a:pt x="5452" y="4555"/>
                    <a:pt x="5413" y="4551"/>
                    <a:pt x="5374" y="4551"/>
                  </a:cubicBezTo>
                  <a:cubicBezTo>
                    <a:pt x="5158" y="4551"/>
                    <a:pt x="4961" y="4698"/>
                    <a:pt x="4908" y="4916"/>
                  </a:cubicBezTo>
                  <a:cubicBezTo>
                    <a:pt x="4773" y="5454"/>
                    <a:pt x="4290" y="5833"/>
                    <a:pt x="3735" y="5833"/>
                  </a:cubicBezTo>
                  <a:cubicBezTo>
                    <a:pt x="3734" y="5833"/>
                    <a:pt x="3733" y="5833"/>
                    <a:pt x="3732" y="5833"/>
                  </a:cubicBezTo>
                  <a:lnTo>
                    <a:pt x="2972" y="5833"/>
                  </a:lnTo>
                  <a:cubicBezTo>
                    <a:pt x="2880" y="5833"/>
                    <a:pt x="2790" y="5860"/>
                    <a:pt x="2713" y="5911"/>
                  </a:cubicBezTo>
                  <a:lnTo>
                    <a:pt x="1748" y="6532"/>
                  </a:lnTo>
                  <a:cubicBezTo>
                    <a:pt x="1721" y="6549"/>
                    <a:pt x="1691" y="6557"/>
                    <a:pt x="1661" y="6557"/>
                  </a:cubicBezTo>
                  <a:cubicBezTo>
                    <a:pt x="1609" y="6557"/>
                    <a:pt x="1559" y="6532"/>
                    <a:pt x="1528" y="6485"/>
                  </a:cubicBezTo>
                  <a:lnTo>
                    <a:pt x="1074" y="5805"/>
                  </a:lnTo>
                  <a:cubicBezTo>
                    <a:pt x="1034" y="5747"/>
                    <a:pt x="1039" y="5669"/>
                    <a:pt x="1084" y="5615"/>
                  </a:cubicBezTo>
                  <a:lnTo>
                    <a:pt x="3197" y="3079"/>
                  </a:lnTo>
                  <a:cubicBezTo>
                    <a:pt x="3288" y="2972"/>
                    <a:pt x="3389" y="2875"/>
                    <a:pt x="3501" y="2789"/>
                  </a:cubicBezTo>
                  <a:cubicBezTo>
                    <a:pt x="3613" y="2698"/>
                    <a:pt x="3679" y="2559"/>
                    <a:pt x="3679" y="2414"/>
                  </a:cubicBezTo>
                  <a:lnTo>
                    <a:pt x="3679" y="962"/>
                  </a:lnTo>
                  <a:close/>
                  <a:moveTo>
                    <a:pt x="3769" y="14487"/>
                  </a:moveTo>
                  <a:cubicBezTo>
                    <a:pt x="4016" y="14487"/>
                    <a:pt x="4253" y="14678"/>
                    <a:pt x="4253" y="14969"/>
                  </a:cubicBezTo>
                  <a:cubicBezTo>
                    <a:pt x="4252" y="15234"/>
                    <a:pt x="4038" y="15449"/>
                    <a:pt x="3773" y="15449"/>
                  </a:cubicBezTo>
                  <a:cubicBezTo>
                    <a:pt x="3344" y="15449"/>
                    <a:pt x="3129" y="14932"/>
                    <a:pt x="3432" y="14629"/>
                  </a:cubicBezTo>
                  <a:cubicBezTo>
                    <a:pt x="3530" y="14531"/>
                    <a:pt x="3651" y="14487"/>
                    <a:pt x="3769" y="14487"/>
                  </a:cubicBezTo>
                  <a:close/>
                  <a:moveTo>
                    <a:pt x="14026" y="14487"/>
                  </a:moveTo>
                  <a:cubicBezTo>
                    <a:pt x="14273" y="14487"/>
                    <a:pt x="14510" y="14678"/>
                    <a:pt x="14510" y="14969"/>
                  </a:cubicBezTo>
                  <a:cubicBezTo>
                    <a:pt x="14509" y="15234"/>
                    <a:pt x="14294" y="15449"/>
                    <a:pt x="14029" y="15449"/>
                  </a:cubicBezTo>
                  <a:cubicBezTo>
                    <a:pt x="13601" y="15449"/>
                    <a:pt x="13386" y="14932"/>
                    <a:pt x="13689" y="14629"/>
                  </a:cubicBezTo>
                  <a:cubicBezTo>
                    <a:pt x="13787" y="14531"/>
                    <a:pt x="13908" y="14487"/>
                    <a:pt x="14026" y="14487"/>
                  </a:cubicBezTo>
                  <a:close/>
                  <a:moveTo>
                    <a:pt x="8900" y="14488"/>
                  </a:moveTo>
                  <a:cubicBezTo>
                    <a:pt x="9167" y="14488"/>
                    <a:pt x="9380" y="14703"/>
                    <a:pt x="9382" y="14969"/>
                  </a:cubicBezTo>
                  <a:cubicBezTo>
                    <a:pt x="9382" y="15163"/>
                    <a:pt x="9265" y="15339"/>
                    <a:pt x="9085" y="15414"/>
                  </a:cubicBezTo>
                  <a:cubicBezTo>
                    <a:pt x="9025" y="15438"/>
                    <a:pt x="8963" y="15450"/>
                    <a:pt x="8902" y="15450"/>
                  </a:cubicBezTo>
                  <a:cubicBezTo>
                    <a:pt x="8776" y="15450"/>
                    <a:pt x="8653" y="15401"/>
                    <a:pt x="8560" y="15308"/>
                  </a:cubicBezTo>
                  <a:cubicBezTo>
                    <a:pt x="8257" y="15005"/>
                    <a:pt x="8472" y="14488"/>
                    <a:pt x="8900" y="14488"/>
                  </a:cubicBezTo>
                  <a:close/>
                  <a:moveTo>
                    <a:pt x="3199" y="0"/>
                  </a:moveTo>
                  <a:cubicBezTo>
                    <a:pt x="2934" y="0"/>
                    <a:pt x="2717" y="216"/>
                    <a:pt x="2719" y="482"/>
                  </a:cubicBezTo>
                  <a:lnTo>
                    <a:pt x="2719" y="2193"/>
                  </a:lnTo>
                  <a:cubicBezTo>
                    <a:pt x="2625" y="2278"/>
                    <a:pt x="2538" y="2367"/>
                    <a:pt x="2459" y="2462"/>
                  </a:cubicBezTo>
                  <a:lnTo>
                    <a:pt x="346" y="4998"/>
                  </a:lnTo>
                  <a:cubicBezTo>
                    <a:pt x="30" y="5381"/>
                    <a:pt x="1" y="5924"/>
                    <a:pt x="274" y="6338"/>
                  </a:cubicBezTo>
                  <a:lnTo>
                    <a:pt x="727" y="7018"/>
                  </a:lnTo>
                  <a:cubicBezTo>
                    <a:pt x="944" y="7341"/>
                    <a:pt x="1301" y="7516"/>
                    <a:pt x="1664" y="7516"/>
                  </a:cubicBezTo>
                  <a:cubicBezTo>
                    <a:pt x="1871" y="7516"/>
                    <a:pt x="2080" y="7459"/>
                    <a:pt x="2268" y="7340"/>
                  </a:cubicBezTo>
                  <a:lnTo>
                    <a:pt x="2970" y="6888"/>
                  </a:lnTo>
                  <a:lnTo>
                    <a:pt x="2970" y="13526"/>
                  </a:lnTo>
                  <a:lnTo>
                    <a:pt x="1849" y="13526"/>
                  </a:lnTo>
                  <a:cubicBezTo>
                    <a:pt x="1587" y="13532"/>
                    <a:pt x="1377" y="13746"/>
                    <a:pt x="1377" y="14006"/>
                  </a:cubicBezTo>
                  <a:cubicBezTo>
                    <a:pt x="1377" y="14268"/>
                    <a:pt x="1587" y="14482"/>
                    <a:pt x="1849" y="14488"/>
                  </a:cubicBezTo>
                  <a:lnTo>
                    <a:pt x="2412" y="14488"/>
                  </a:lnTo>
                  <a:cubicBezTo>
                    <a:pt x="2080" y="15427"/>
                    <a:pt x="2776" y="16411"/>
                    <a:pt x="3772" y="16411"/>
                  </a:cubicBezTo>
                  <a:cubicBezTo>
                    <a:pt x="4767" y="16411"/>
                    <a:pt x="5463" y="15427"/>
                    <a:pt x="5131" y="14488"/>
                  </a:cubicBezTo>
                  <a:lnTo>
                    <a:pt x="7540" y="14488"/>
                  </a:lnTo>
                  <a:cubicBezTo>
                    <a:pt x="7209" y="15427"/>
                    <a:pt x="7904" y="16411"/>
                    <a:pt x="8900" y="16411"/>
                  </a:cubicBezTo>
                  <a:cubicBezTo>
                    <a:pt x="9896" y="16411"/>
                    <a:pt x="10592" y="15427"/>
                    <a:pt x="10259" y="14488"/>
                  </a:cubicBezTo>
                  <a:lnTo>
                    <a:pt x="12670" y="14488"/>
                  </a:lnTo>
                  <a:cubicBezTo>
                    <a:pt x="12337" y="15427"/>
                    <a:pt x="13033" y="16411"/>
                    <a:pt x="14029" y="16411"/>
                  </a:cubicBezTo>
                  <a:cubicBezTo>
                    <a:pt x="15024" y="16411"/>
                    <a:pt x="15720" y="15427"/>
                    <a:pt x="15388" y="14488"/>
                  </a:cubicBezTo>
                  <a:lnTo>
                    <a:pt x="15951" y="14488"/>
                  </a:lnTo>
                  <a:cubicBezTo>
                    <a:pt x="15954" y="14488"/>
                    <a:pt x="15957" y="14488"/>
                    <a:pt x="15960" y="14488"/>
                  </a:cubicBezTo>
                  <a:cubicBezTo>
                    <a:pt x="16225" y="14488"/>
                    <a:pt x="16442" y="14273"/>
                    <a:pt x="16442" y="14006"/>
                  </a:cubicBezTo>
                  <a:cubicBezTo>
                    <a:pt x="16442" y="13741"/>
                    <a:pt x="16225" y="13526"/>
                    <a:pt x="15960" y="13526"/>
                  </a:cubicBezTo>
                  <a:cubicBezTo>
                    <a:pt x="15957" y="13526"/>
                    <a:pt x="15954" y="13526"/>
                    <a:pt x="15951" y="13526"/>
                  </a:cubicBezTo>
                  <a:lnTo>
                    <a:pt x="14830" y="13526"/>
                  </a:lnTo>
                  <a:lnTo>
                    <a:pt x="14830" y="8238"/>
                  </a:lnTo>
                  <a:cubicBezTo>
                    <a:pt x="14830" y="7718"/>
                    <a:pt x="14696" y="7205"/>
                    <a:pt x="14442" y="6751"/>
                  </a:cubicBezTo>
                  <a:lnTo>
                    <a:pt x="14442" y="6751"/>
                  </a:lnTo>
                  <a:cubicBezTo>
                    <a:pt x="14478" y="6776"/>
                    <a:pt x="14513" y="6800"/>
                    <a:pt x="14547" y="6825"/>
                  </a:cubicBezTo>
                  <a:cubicBezTo>
                    <a:pt x="15168" y="7274"/>
                    <a:pt x="15470" y="7945"/>
                    <a:pt x="15470" y="8879"/>
                  </a:cubicBezTo>
                  <a:cubicBezTo>
                    <a:pt x="15476" y="9141"/>
                    <a:pt x="15689" y="9351"/>
                    <a:pt x="15951" y="9351"/>
                  </a:cubicBezTo>
                  <a:cubicBezTo>
                    <a:pt x="16212" y="9351"/>
                    <a:pt x="16426" y="9141"/>
                    <a:pt x="16432" y="8879"/>
                  </a:cubicBezTo>
                  <a:cubicBezTo>
                    <a:pt x="16432" y="7632"/>
                    <a:pt x="15987" y="6678"/>
                    <a:pt x="15111" y="6046"/>
                  </a:cubicBezTo>
                  <a:cubicBezTo>
                    <a:pt x="14327" y="5480"/>
                    <a:pt x="13209" y="5193"/>
                    <a:pt x="11784" y="5193"/>
                  </a:cubicBezTo>
                  <a:lnTo>
                    <a:pt x="7846" y="5193"/>
                  </a:lnTo>
                  <a:lnTo>
                    <a:pt x="7846" y="4801"/>
                  </a:lnTo>
                  <a:cubicBezTo>
                    <a:pt x="7846" y="3329"/>
                    <a:pt x="6941" y="2007"/>
                    <a:pt x="5567" y="1475"/>
                  </a:cubicBezTo>
                  <a:cubicBezTo>
                    <a:pt x="5396" y="618"/>
                    <a:pt x="4644" y="2"/>
                    <a:pt x="37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1" name="Google Shape;8091;p74"/>
          <p:cNvGrpSpPr/>
          <p:nvPr/>
        </p:nvGrpSpPr>
        <p:grpSpPr>
          <a:xfrm>
            <a:off x="2534244" y="3994789"/>
            <a:ext cx="325835" cy="354827"/>
            <a:chOff x="2756925" y="4164750"/>
            <a:chExt cx="376775" cy="410300"/>
          </a:xfrm>
        </p:grpSpPr>
        <p:sp>
          <p:nvSpPr>
            <p:cNvPr id="8092" name="Google Shape;8092;p74"/>
            <p:cNvSpPr/>
            <p:nvPr/>
          </p:nvSpPr>
          <p:spPr>
            <a:xfrm>
              <a:off x="2756925" y="4164750"/>
              <a:ext cx="376775" cy="410300"/>
            </a:xfrm>
            <a:custGeom>
              <a:avLst/>
              <a:gdLst/>
              <a:ahLst/>
              <a:cxnLst/>
              <a:rect l="l" t="t" r="r" b="b"/>
              <a:pathLst>
                <a:path w="15071" h="16412" extrusionOk="0">
                  <a:moveTo>
                    <a:pt x="2566" y="2307"/>
                  </a:moveTo>
                  <a:lnTo>
                    <a:pt x="2566" y="5674"/>
                  </a:lnTo>
                  <a:cubicBezTo>
                    <a:pt x="2566" y="6320"/>
                    <a:pt x="2690" y="6961"/>
                    <a:pt x="2936" y="7559"/>
                  </a:cubicBezTo>
                  <a:cubicBezTo>
                    <a:pt x="1749" y="7115"/>
                    <a:pt x="962" y="5980"/>
                    <a:pt x="964" y="4712"/>
                  </a:cubicBezTo>
                  <a:lnTo>
                    <a:pt x="964" y="3110"/>
                  </a:lnTo>
                  <a:cubicBezTo>
                    <a:pt x="964" y="2666"/>
                    <a:pt x="1322" y="2309"/>
                    <a:pt x="1765" y="2307"/>
                  </a:cubicBezTo>
                  <a:close/>
                  <a:moveTo>
                    <a:pt x="13305" y="2309"/>
                  </a:moveTo>
                  <a:cubicBezTo>
                    <a:pt x="13747" y="2309"/>
                    <a:pt x="14104" y="2667"/>
                    <a:pt x="14106" y="3110"/>
                  </a:cubicBezTo>
                  <a:lnTo>
                    <a:pt x="14106" y="4712"/>
                  </a:lnTo>
                  <a:cubicBezTo>
                    <a:pt x="14107" y="5980"/>
                    <a:pt x="13321" y="7115"/>
                    <a:pt x="12133" y="7560"/>
                  </a:cubicBezTo>
                  <a:cubicBezTo>
                    <a:pt x="12378" y="6961"/>
                    <a:pt x="12504" y="6321"/>
                    <a:pt x="12502" y="5674"/>
                  </a:cubicBezTo>
                  <a:lnTo>
                    <a:pt x="12502" y="2309"/>
                  </a:lnTo>
                  <a:close/>
                  <a:moveTo>
                    <a:pt x="11541" y="961"/>
                  </a:moveTo>
                  <a:lnTo>
                    <a:pt x="11541" y="5674"/>
                  </a:lnTo>
                  <a:cubicBezTo>
                    <a:pt x="11544" y="6545"/>
                    <a:pt x="11260" y="7395"/>
                    <a:pt x="10732" y="8089"/>
                  </a:cubicBezTo>
                  <a:cubicBezTo>
                    <a:pt x="10215" y="8767"/>
                    <a:pt x="9497" y="9266"/>
                    <a:pt x="8680" y="9512"/>
                  </a:cubicBezTo>
                  <a:cubicBezTo>
                    <a:pt x="8475" y="9572"/>
                    <a:pt x="8336" y="9760"/>
                    <a:pt x="8336" y="9972"/>
                  </a:cubicBezTo>
                  <a:lnTo>
                    <a:pt x="8336" y="14007"/>
                  </a:lnTo>
                  <a:cubicBezTo>
                    <a:pt x="8336" y="14273"/>
                    <a:pt x="8551" y="14489"/>
                    <a:pt x="8816" y="14489"/>
                  </a:cubicBezTo>
                  <a:lnTo>
                    <a:pt x="9816" y="14489"/>
                  </a:lnTo>
                  <a:cubicBezTo>
                    <a:pt x="9817" y="14489"/>
                    <a:pt x="9819" y="14489"/>
                    <a:pt x="9820" y="14489"/>
                  </a:cubicBezTo>
                  <a:cubicBezTo>
                    <a:pt x="10162" y="14489"/>
                    <a:pt x="10467" y="14709"/>
                    <a:pt x="10576" y="15036"/>
                  </a:cubicBezTo>
                  <a:lnTo>
                    <a:pt x="10714" y="15449"/>
                  </a:lnTo>
                  <a:lnTo>
                    <a:pt x="4357" y="15449"/>
                  </a:lnTo>
                  <a:lnTo>
                    <a:pt x="4494" y="15036"/>
                  </a:lnTo>
                  <a:cubicBezTo>
                    <a:pt x="4602" y="14709"/>
                    <a:pt x="4907" y="14489"/>
                    <a:pt x="5251" y="14489"/>
                  </a:cubicBezTo>
                  <a:cubicBezTo>
                    <a:pt x="5252" y="14489"/>
                    <a:pt x="5253" y="14489"/>
                    <a:pt x="5255" y="14489"/>
                  </a:cubicBezTo>
                  <a:lnTo>
                    <a:pt x="6253" y="14489"/>
                  </a:lnTo>
                  <a:cubicBezTo>
                    <a:pt x="6518" y="14489"/>
                    <a:pt x="6734" y="14273"/>
                    <a:pt x="6734" y="14007"/>
                  </a:cubicBezTo>
                  <a:lnTo>
                    <a:pt x="6734" y="9972"/>
                  </a:lnTo>
                  <a:cubicBezTo>
                    <a:pt x="6734" y="9760"/>
                    <a:pt x="6595" y="9572"/>
                    <a:pt x="6391" y="9512"/>
                  </a:cubicBezTo>
                  <a:cubicBezTo>
                    <a:pt x="5574" y="9266"/>
                    <a:pt x="4855" y="8767"/>
                    <a:pt x="4339" y="8089"/>
                  </a:cubicBezTo>
                  <a:cubicBezTo>
                    <a:pt x="3811" y="7395"/>
                    <a:pt x="3526" y="6545"/>
                    <a:pt x="3529" y="5674"/>
                  </a:cubicBezTo>
                  <a:lnTo>
                    <a:pt x="3529" y="961"/>
                  </a:lnTo>
                  <a:close/>
                  <a:moveTo>
                    <a:pt x="3048" y="1"/>
                  </a:moveTo>
                  <a:cubicBezTo>
                    <a:pt x="2782" y="1"/>
                    <a:pt x="2567" y="216"/>
                    <a:pt x="2567" y="481"/>
                  </a:cubicBezTo>
                  <a:lnTo>
                    <a:pt x="2567" y="1346"/>
                  </a:lnTo>
                  <a:lnTo>
                    <a:pt x="1766" y="1346"/>
                  </a:lnTo>
                  <a:cubicBezTo>
                    <a:pt x="792" y="1348"/>
                    <a:pt x="4" y="2136"/>
                    <a:pt x="3" y="3110"/>
                  </a:cubicBezTo>
                  <a:lnTo>
                    <a:pt x="3" y="4712"/>
                  </a:lnTo>
                  <a:cubicBezTo>
                    <a:pt x="0" y="6764"/>
                    <a:pt x="1551" y="8483"/>
                    <a:pt x="3591" y="8692"/>
                  </a:cubicBezTo>
                  <a:cubicBezTo>
                    <a:pt x="4155" y="9424"/>
                    <a:pt x="4909" y="9987"/>
                    <a:pt x="5773" y="10316"/>
                  </a:cubicBezTo>
                  <a:lnTo>
                    <a:pt x="5773" y="13526"/>
                  </a:lnTo>
                  <a:lnTo>
                    <a:pt x="5255" y="13526"/>
                  </a:lnTo>
                  <a:cubicBezTo>
                    <a:pt x="4494" y="13526"/>
                    <a:pt x="3821" y="14011"/>
                    <a:pt x="3582" y="14732"/>
                  </a:cubicBezTo>
                  <a:lnTo>
                    <a:pt x="3234" y="15779"/>
                  </a:lnTo>
                  <a:cubicBezTo>
                    <a:pt x="3130" y="16089"/>
                    <a:pt x="3361" y="16411"/>
                    <a:pt x="3690" y="16411"/>
                  </a:cubicBezTo>
                  <a:lnTo>
                    <a:pt x="11382" y="16411"/>
                  </a:lnTo>
                  <a:cubicBezTo>
                    <a:pt x="11710" y="16411"/>
                    <a:pt x="11941" y="16089"/>
                    <a:pt x="11839" y="15779"/>
                  </a:cubicBezTo>
                  <a:lnTo>
                    <a:pt x="11490" y="14732"/>
                  </a:lnTo>
                  <a:cubicBezTo>
                    <a:pt x="11252" y="14011"/>
                    <a:pt x="10576" y="13526"/>
                    <a:pt x="9818" y="13526"/>
                  </a:cubicBezTo>
                  <a:lnTo>
                    <a:pt x="9299" y="13526"/>
                  </a:lnTo>
                  <a:lnTo>
                    <a:pt x="9299" y="10316"/>
                  </a:lnTo>
                  <a:cubicBezTo>
                    <a:pt x="10162" y="9987"/>
                    <a:pt x="10916" y="9424"/>
                    <a:pt x="11480" y="8692"/>
                  </a:cubicBezTo>
                  <a:cubicBezTo>
                    <a:pt x="13520" y="8483"/>
                    <a:pt x="15071" y="6764"/>
                    <a:pt x="15068" y="4712"/>
                  </a:cubicBezTo>
                  <a:lnTo>
                    <a:pt x="15068" y="3110"/>
                  </a:lnTo>
                  <a:cubicBezTo>
                    <a:pt x="15066" y="2136"/>
                    <a:pt x="14277" y="1348"/>
                    <a:pt x="13305" y="1346"/>
                  </a:cubicBezTo>
                  <a:lnTo>
                    <a:pt x="12502" y="1346"/>
                  </a:lnTo>
                  <a:lnTo>
                    <a:pt x="12502" y="481"/>
                  </a:lnTo>
                  <a:cubicBezTo>
                    <a:pt x="12502" y="216"/>
                    <a:pt x="12287" y="1"/>
                    <a:pt x="120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74"/>
            <p:cNvSpPr/>
            <p:nvPr/>
          </p:nvSpPr>
          <p:spPr>
            <a:xfrm>
              <a:off x="2865650" y="4214425"/>
              <a:ext cx="159275" cy="146025"/>
            </a:xfrm>
            <a:custGeom>
              <a:avLst/>
              <a:gdLst/>
              <a:ahLst/>
              <a:cxnLst/>
              <a:rect l="l" t="t" r="r" b="b"/>
              <a:pathLst>
                <a:path w="6371" h="5841" extrusionOk="0">
                  <a:moveTo>
                    <a:pt x="3186" y="1568"/>
                  </a:moveTo>
                  <a:lnTo>
                    <a:pt x="3547" y="2300"/>
                  </a:lnTo>
                  <a:cubicBezTo>
                    <a:pt x="3618" y="2442"/>
                    <a:pt x="3752" y="2540"/>
                    <a:pt x="3909" y="2564"/>
                  </a:cubicBezTo>
                  <a:lnTo>
                    <a:pt x="4718" y="2681"/>
                  </a:lnTo>
                  <a:lnTo>
                    <a:pt x="4133" y="3249"/>
                  </a:lnTo>
                  <a:cubicBezTo>
                    <a:pt x="4019" y="3360"/>
                    <a:pt x="3968" y="3519"/>
                    <a:pt x="3994" y="3675"/>
                  </a:cubicBezTo>
                  <a:lnTo>
                    <a:pt x="4133" y="4481"/>
                  </a:lnTo>
                  <a:lnTo>
                    <a:pt x="4133" y="4481"/>
                  </a:lnTo>
                  <a:lnTo>
                    <a:pt x="3410" y="4101"/>
                  </a:lnTo>
                  <a:cubicBezTo>
                    <a:pt x="3339" y="4064"/>
                    <a:pt x="3263" y="4045"/>
                    <a:pt x="3186" y="4045"/>
                  </a:cubicBezTo>
                  <a:cubicBezTo>
                    <a:pt x="3109" y="4045"/>
                    <a:pt x="3033" y="4064"/>
                    <a:pt x="2963" y="4101"/>
                  </a:cubicBezTo>
                  <a:lnTo>
                    <a:pt x="2240" y="4481"/>
                  </a:lnTo>
                  <a:lnTo>
                    <a:pt x="2379" y="3677"/>
                  </a:lnTo>
                  <a:cubicBezTo>
                    <a:pt x="2405" y="3520"/>
                    <a:pt x="2352" y="3360"/>
                    <a:pt x="2240" y="3251"/>
                  </a:cubicBezTo>
                  <a:lnTo>
                    <a:pt x="1655" y="2681"/>
                  </a:lnTo>
                  <a:lnTo>
                    <a:pt x="2464" y="2564"/>
                  </a:lnTo>
                  <a:cubicBezTo>
                    <a:pt x="2619" y="2540"/>
                    <a:pt x="2755" y="2442"/>
                    <a:pt x="2825" y="2300"/>
                  </a:cubicBezTo>
                  <a:lnTo>
                    <a:pt x="3186" y="1568"/>
                  </a:lnTo>
                  <a:close/>
                  <a:moveTo>
                    <a:pt x="3186" y="1"/>
                  </a:moveTo>
                  <a:cubicBezTo>
                    <a:pt x="3014" y="1"/>
                    <a:pt x="2843" y="90"/>
                    <a:pt x="2755" y="269"/>
                  </a:cubicBezTo>
                  <a:lnTo>
                    <a:pt x="2074" y="1647"/>
                  </a:lnTo>
                  <a:lnTo>
                    <a:pt x="553" y="1868"/>
                  </a:lnTo>
                  <a:cubicBezTo>
                    <a:pt x="159" y="1925"/>
                    <a:pt x="0" y="2410"/>
                    <a:pt x="286" y="2688"/>
                  </a:cubicBezTo>
                  <a:lnTo>
                    <a:pt x="1387" y="3762"/>
                  </a:lnTo>
                  <a:lnTo>
                    <a:pt x="1127" y="5277"/>
                  </a:lnTo>
                  <a:cubicBezTo>
                    <a:pt x="1073" y="5588"/>
                    <a:pt x="1321" y="5841"/>
                    <a:pt x="1601" y="5841"/>
                  </a:cubicBezTo>
                  <a:cubicBezTo>
                    <a:pt x="1675" y="5841"/>
                    <a:pt x="1751" y="5823"/>
                    <a:pt x="1825" y="5784"/>
                  </a:cubicBezTo>
                  <a:lnTo>
                    <a:pt x="3186" y="5069"/>
                  </a:lnTo>
                  <a:lnTo>
                    <a:pt x="4548" y="5784"/>
                  </a:lnTo>
                  <a:cubicBezTo>
                    <a:pt x="4621" y="5823"/>
                    <a:pt x="4697" y="5841"/>
                    <a:pt x="4771" y="5841"/>
                  </a:cubicBezTo>
                  <a:cubicBezTo>
                    <a:pt x="5051" y="5841"/>
                    <a:pt x="5298" y="5588"/>
                    <a:pt x="5245" y="5277"/>
                  </a:cubicBezTo>
                  <a:lnTo>
                    <a:pt x="4984" y="3762"/>
                  </a:lnTo>
                  <a:lnTo>
                    <a:pt x="6085" y="2688"/>
                  </a:lnTo>
                  <a:cubicBezTo>
                    <a:pt x="6371" y="2410"/>
                    <a:pt x="6213" y="1927"/>
                    <a:pt x="5819" y="1868"/>
                  </a:cubicBezTo>
                  <a:lnTo>
                    <a:pt x="5820" y="1868"/>
                  </a:lnTo>
                  <a:lnTo>
                    <a:pt x="4299" y="1647"/>
                  </a:lnTo>
                  <a:lnTo>
                    <a:pt x="3618" y="269"/>
                  </a:lnTo>
                  <a:cubicBezTo>
                    <a:pt x="3529" y="90"/>
                    <a:pt x="3357" y="1"/>
                    <a:pt x="31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4" name="Google Shape;8094;p74"/>
          <p:cNvGrpSpPr/>
          <p:nvPr/>
        </p:nvGrpSpPr>
        <p:grpSpPr>
          <a:xfrm>
            <a:off x="3294079" y="3994788"/>
            <a:ext cx="313576" cy="354827"/>
            <a:chOff x="3246450" y="4189450"/>
            <a:chExt cx="362600" cy="410300"/>
          </a:xfrm>
        </p:grpSpPr>
        <p:sp>
          <p:nvSpPr>
            <p:cNvPr id="8095" name="Google Shape;8095;p74"/>
            <p:cNvSpPr/>
            <p:nvPr/>
          </p:nvSpPr>
          <p:spPr>
            <a:xfrm>
              <a:off x="3246450" y="4189450"/>
              <a:ext cx="362600" cy="410300"/>
            </a:xfrm>
            <a:custGeom>
              <a:avLst/>
              <a:gdLst/>
              <a:ahLst/>
              <a:cxnLst/>
              <a:rect l="l" t="t" r="r" b="b"/>
              <a:pathLst>
                <a:path w="14504" h="16412" extrusionOk="0">
                  <a:moveTo>
                    <a:pt x="7782" y="964"/>
                  </a:moveTo>
                  <a:cubicBezTo>
                    <a:pt x="7995" y="964"/>
                    <a:pt x="8210" y="976"/>
                    <a:pt x="8427" y="1000"/>
                  </a:cubicBezTo>
                  <a:cubicBezTo>
                    <a:pt x="9694" y="1139"/>
                    <a:pt x="10892" y="1728"/>
                    <a:pt x="11800" y="2661"/>
                  </a:cubicBezTo>
                  <a:cubicBezTo>
                    <a:pt x="12708" y="3592"/>
                    <a:pt x="13267" y="4805"/>
                    <a:pt x="13377" y="6077"/>
                  </a:cubicBezTo>
                  <a:cubicBezTo>
                    <a:pt x="13529" y="7792"/>
                    <a:pt x="12883" y="9481"/>
                    <a:pt x="11627" y="10657"/>
                  </a:cubicBezTo>
                  <a:lnTo>
                    <a:pt x="11627" y="10655"/>
                  </a:lnTo>
                  <a:cubicBezTo>
                    <a:pt x="11530" y="10746"/>
                    <a:pt x="11476" y="10872"/>
                    <a:pt x="11476" y="11005"/>
                  </a:cubicBezTo>
                  <a:lnTo>
                    <a:pt x="11476" y="15451"/>
                  </a:lnTo>
                  <a:lnTo>
                    <a:pt x="6027" y="15451"/>
                  </a:lnTo>
                  <a:lnTo>
                    <a:pt x="6027" y="13624"/>
                  </a:lnTo>
                  <a:cubicBezTo>
                    <a:pt x="6027" y="13359"/>
                    <a:pt x="5811" y="13143"/>
                    <a:pt x="5546" y="13143"/>
                  </a:cubicBezTo>
                  <a:lnTo>
                    <a:pt x="3943" y="13143"/>
                  </a:lnTo>
                  <a:cubicBezTo>
                    <a:pt x="3500" y="13142"/>
                    <a:pt x="3143" y="12784"/>
                    <a:pt x="3142" y="12342"/>
                  </a:cubicBezTo>
                  <a:lnTo>
                    <a:pt x="3142" y="10419"/>
                  </a:lnTo>
                  <a:cubicBezTo>
                    <a:pt x="3142" y="10154"/>
                    <a:pt x="2926" y="9939"/>
                    <a:pt x="2661" y="9939"/>
                  </a:cubicBezTo>
                  <a:lnTo>
                    <a:pt x="1307" y="9939"/>
                  </a:lnTo>
                  <a:cubicBezTo>
                    <a:pt x="1197" y="9939"/>
                    <a:pt x="1121" y="9832"/>
                    <a:pt x="1154" y="9728"/>
                  </a:cubicBezTo>
                  <a:lnTo>
                    <a:pt x="2156" y="6726"/>
                  </a:lnTo>
                  <a:cubicBezTo>
                    <a:pt x="2172" y="6676"/>
                    <a:pt x="2180" y="6625"/>
                    <a:pt x="2180" y="6574"/>
                  </a:cubicBezTo>
                  <a:cubicBezTo>
                    <a:pt x="2181" y="4979"/>
                    <a:pt x="2861" y="3460"/>
                    <a:pt x="4047" y="2396"/>
                  </a:cubicBezTo>
                  <a:cubicBezTo>
                    <a:pt x="5090" y="1462"/>
                    <a:pt x="6397" y="964"/>
                    <a:pt x="7782" y="964"/>
                  </a:cubicBezTo>
                  <a:close/>
                  <a:moveTo>
                    <a:pt x="7791" y="0"/>
                  </a:moveTo>
                  <a:cubicBezTo>
                    <a:pt x="6199" y="0"/>
                    <a:pt x="4650" y="580"/>
                    <a:pt x="3443" y="1644"/>
                  </a:cubicBezTo>
                  <a:cubicBezTo>
                    <a:pt x="2049" y="2873"/>
                    <a:pt x="1242" y="4635"/>
                    <a:pt x="1219" y="6493"/>
                  </a:cubicBezTo>
                  <a:lnTo>
                    <a:pt x="244" y="9422"/>
                  </a:lnTo>
                  <a:cubicBezTo>
                    <a:pt x="0" y="10148"/>
                    <a:pt x="541" y="10900"/>
                    <a:pt x="1307" y="10900"/>
                  </a:cubicBezTo>
                  <a:lnTo>
                    <a:pt x="2181" y="10900"/>
                  </a:lnTo>
                  <a:lnTo>
                    <a:pt x="2181" y="12342"/>
                  </a:lnTo>
                  <a:cubicBezTo>
                    <a:pt x="2181" y="13315"/>
                    <a:pt x="2970" y="14102"/>
                    <a:pt x="3943" y="14104"/>
                  </a:cubicBezTo>
                  <a:lnTo>
                    <a:pt x="5065" y="14104"/>
                  </a:lnTo>
                  <a:lnTo>
                    <a:pt x="5065" y="15932"/>
                  </a:lnTo>
                  <a:cubicBezTo>
                    <a:pt x="5065" y="16197"/>
                    <a:pt x="5280" y="16412"/>
                    <a:pt x="5546" y="16412"/>
                  </a:cubicBezTo>
                  <a:lnTo>
                    <a:pt x="11956" y="16412"/>
                  </a:lnTo>
                  <a:cubicBezTo>
                    <a:pt x="12221" y="16412"/>
                    <a:pt x="12437" y="16197"/>
                    <a:pt x="12437" y="15932"/>
                  </a:cubicBezTo>
                  <a:lnTo>
                    <a:pt x="12437" y="11209"/>
                  </a:lnTo>
                  <a:cubicBezTo>
                    <a:pt x="13812" y="9831"/>
                    <a:pt x="14503" y="7943"/>
                    <a:pt x="14335" y="5994"/>
                  </a:cubicBezTo>
                  <a:lnTo>
                    <a:pt x="14336" y="5994"/>
                  </a:lnTo>
                  <a:cubicBezTo>
                    <a:pt x="14207" y="4500"/>
                    <a:pt x="13551" y="3078"/>
                    <a:pt x="12489" y="1988"/>
                  </a:cubicBezTo>
                  <a:cubicBezTo>
                    <a:pt x="11426" y="899"/>
                    <a:pt x="10020" y="206"/>
                    <a:pt x="8531" y="42"/>
                  </a:cubicBezTo>
                  <a:cubicBezTo>
                    <a:pt x="8284" y="14"/>
                    <a:pt x="8037" y="0"/>
                    <a:pt x="77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74"/>
            <p:cNvSpPr/>
            <p:nvPr/>
          </p:nvSpPr>
          <p:spPr>
            <a:xfrm>
              <a:off x="3347650" y="4249300"/>
              <a:ext cx="187100" cy="208450"/>
            </a:xfrm>
            <a:custGeom>
              <a:avLst/>
              <a:gdLst/>
              <a:ahLst/>
              <a:cxnLst/>
              <a:rect l="l" t="t" r="r" b="b"/>
              <a:pathLst>
                <a:path w="7484" h="8338" extrusionOk="0">
                  <a:moveTo>
                    <a:pt x="3741" y="2255"/>
                  </a:moveTo>
                  <a:cubicBezTo>
                    <a:pt x="3989" y="2255"/>
                    <a:pt x="4239" y="2303"/>
                    <a:pt x="4477" y="2402"/>
                  </a:cubicBezTo>
                  <a:cubicBezTo>
                    <a:pt x="5195" y="2699"/>
                    <a:pt x="5663" y="3401"/>
                    <a:pt x="5663" y="4178"/>
                  </a:cubicBezTo>
                  <a:cubicBezTo>
                    <a:pt x="5662" y="5240"/>
                    <a:pt x="4802" y="6100"/>
                    <a:pt x="3742" y="6101"/>
                  </a:cubicBezTo>
                  <a:cubicBezTo>
                    <a:pt x="2964" y="6101"/>
                    <a:pt x="2263" y="5634"/>
                    <a:pt x="1964" y="4915"/>
                  </a:cubicBezTo>
                  <a:cubicBezTo>
                    <a:pt x="1667" y="4196"/>
                    <a:pt x="1831" y="3368"/>
                    <a:pt x="2380" y="2819"/>
                  </a:cubicBezTo>
                  <a:cubicBezTo>
                    <a:pt x="2748" y="2451"/>
                    <a:pt x="3240" y="2255"/>
                    <a:pt x="3741" y="2255"/>
                  </a:cubicBezTo>
                  <a:close/>
                  <a:moveTo>
                    <a:pt x="3742" y="0"/>
                  </a:moveTo>
                  <a:cubicBezTo>
                    <a:pt x="3472" y="0"/>
                    <a:pt x="3256" y="221"/>
                    <a:pt x="3262" y="491"/>
                  </a:cubicBezTo>
                  <a:lnTo>
                    <a:pt x="3262" y="1333"/>
                  </a:lnTo>
                  <a:cubicBezTo>
                    <a:pt x="2579" y="1448"/>
                    <a:pt x="1961" y="1806"/>
                    <a:pt x="1520" y="2340"/>
                  </a:cubicBezTo>
                  <a:lnTo>
                    <a:pt x="790" y="1919"/>
                  </a:lnTo>
                  <a:cubicBezTo>
                    <a:pt x="715" y="1877"/>
                    <a:pt x="634" y="1857"/>
                    <a:pt x="554" y="1857"/>
                  </a:cubicBezTo>
                  <a:cubicBezTo>
                    <a:pt x="388" y="1857"/>
                    <a:pt x="227" y="1943"/>
                    <a:pt x="138" y="2097"/>
                  </a:cubicBezTo>
                  <a:cubicBezTo>
                    <a:pt x="6" y="2326"/>
                    <a:pt x="82" y="2617"/>
                    <a:pt x="309" y="2752"/>
                  </a:cubicBezTo>
                  <a:lnTo>
                    <a:pt x="1039" y="3172"/>
                  </a:lnTo>
                  <a:cubicBezTo>
                    <a:pt x="797" y="3821"/>
                    <a:pt x="797" y="4536"/>
                    <a:pt x="1039" y="5184"/>
                  </a:cubicBezTo>
                  <a:lnTo>
                    <a:pt x="309" y="5605"/>
                  </a:lnTo>
                  <a:cubicBezTo>
                    <a:pt x="79" y="5738"/>
                    <a:pt x="0" y="6032"/>
                    <a:pt x="133" y="6262"/>
                  </a:cubicBezTo>
                  <a:cubicBezTo>
                    <a:pt x="222" y="6416"/>
                    <a:pt x="383" y="6503"/>
                    <a:pt x="549" y="6503"/>
                  </a:cubicBezTo>
                  <a:cubicBezTo>
                    <a:pt x="631" y="6503"/>
                    <a:pt x="714" y="6482"/>
                    <a:pt x="790" y="6438"/>
                  </a:cubicBezTo>
                  <a:lnTo>
                    <a:pt x="1520" y="6018"/>
                  </a:lnTo>
                  <a:cubicBezTo>
                    <a:pt x="1961" y="6551"/>
                    <a:pt x="2579" y="6908"/>
                    <a:pt x="3262" y="7024"/>
                  </a:cubicBezTo>
                  <a:lnTo>
                    <a:pt x="3262" y="7866"/>
                  </a:lnTo>
                  <a:cubicBezTo>
                    <a:pt x="3266" y="8128"/>
                    <a:pt x="3480" y="8337"/>
                    <a:pt x="3742" y="8337"/>
                  </a:cubicBezTo>
                  <a:cubicBezTo>
                    <a:pt x="4004" y="8337"/>
                    <a:pt x="4218" y="8128"/>
                    <a:pt x="4222" y="7866"/>
                  </a:cubicBezTo>
                  <a:lnTo>
                    <a:pt x="4222" y="7024"/>
                  </a:lnTo>
                  <a:cubicBezTo>
                    <a:pt x="4905" y="6908"/>
                    <a:pt x="5523" y="6551"/>
                    <a:pt x="5964" y="6018"/>
                  </a:cubicBezTo>
                  <a:lnTo>
                    <a:pt x="6693" y="6438"/>
                  </a:lnTo>
                  <a:cubicBezTo>
                    <a:pt x="6769" y="6482"/>
                    <a:pt x="6851" y="6503"/>
                    <a:pt x="6933" y="6503"/>
                  </a:cubicBezTo>
                  <a:cubicBezTo>
                    <a:pt x="7099" y="6503"/>
                    <a:pt x="7261" y="6416"/>
                    <a:pt x="7350" y="6262"/>
                  </a:cubicBezTo>
                  <a:cubicBezTo>
                    <a:pt x="7482" y="6032"/>
                    <a:pt x="7405" y="5738"/>
                    <a:pt x="7175" y="5605"/>
                  </a:cubicBezTo>
                  <a:lnTo>
                    <a:pt x="6445" y="5184"/>
                  </a:lnTo>
                  <a:cubicBezTo>
                    <a:pt x="6687" y="4536"/>
                    <a:pt x="6687" y="3821"/>
                    <a:pt x="6445" y="3172"/>
                  </a:cubicBezTo>
                  <a:lnTo>
                    <a:pt x="7175" y="2752"/>
                  </a:lnTo>
                  <a:cubicBezTo>
                    <a:pt x="7405" y="2619"/>
                    <a:pt x="7484" y="2324"/>
                    <a:pt x="7350" y="2094"/>
                  </a:cubicBezTo>
                  <a:cubicBezTo>
                    <a:pt x="7261" y="1940"/>
                    <a:pt x="7099" y="1854"/>
                    <a:pt x="6933" y="1854"/>
                  </a:cubicBezTo>
                  <a:cubicBezTo>
                    <a:pt x="6851" y="1854"/>
                    <a:pt x="6769" y="1875"/>
                    <a:pt x="6693" y="1919"/>
                  </a:cubicBezTo>
                  <a:lnTo>
                    <a:pt x="5964" y="2340"/>
                  </a:lnTo>
                  <a:cubicBezTo>
                    <a:pt x="5523" y="1806"/>
                    <a:pt x="4905" y="1448"/>
                    <a:pt x="4222" y="1333"/>
                  </a:cubicBezTo>
                  <a:lnTo>
                    <a:pt x="4222" y="491"/>
                  </a:lnTo>
                  <a:cubicBezTo>
                    <a:pt x="4228" y="221"/>
                    <a:pt x="4011" y="0"/>
                    <a:pt x="37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7" name="Google Shape;8097;p74"/>
          <p:cNvGrpSpPr/>
          <p:nvPr/>
        </p:nvGrpSpPr>
        <p:grpSpPr>
          <a:xfrm>
            <a:off x="4048969" y="3994798"/>
            <a:ext cx="313533" cy="354806"/>
            <a:chOff x="3841100" y="4203650"/>
            <a:chExt cx="362550" cy="410275"/>
          </a:xfrm>
        </p:grpSpPr>
        <p:sp>
          <p:nvSpPr>
            <p:cNvPr id="8098" name="Google Shape;8098;p74"/>
            <p:cNvSpPr/>
            <p:nvPr/>
          </p:nvSpPr>
          <p:spPr>
            <a:xfrm>
              <a:off x="3841100" y="4203650"/>
              <a:ext cx="362550" cy="410275"/>
            </a:xfrm>
            <a:custGeom>
              <a:avLst/>
              <a:gdLst/>
              <a:ahLst/>
              <a:cxnLst/>
              <a:rect l="l" t="t" r="r" b="b"/>
              <a:pathLst>
                <a:path w="14502" h="16411" extrusionOk="0">
                  <a:moveTo>
                    <a:pt x="7780" y="963"/>
                  </a:moveTo>
                  <a:cubicBezTo>
                    <a:pt x="7994" y="963"/>
                    <a:pt x="8209" y="975"/>
                    <a:pt x="8425" y="999"/>
                  </a:cubicBezTo>
                  <a:cubicBezTo>
                    <a:pt x="9694" y="1138"/>
                    <a:pt x="10892" y="1728"/>
                    <a:pt x="11800" y="2659"/>
                  </a:cubicBezTo>
                  <a:cubicBezTo>
                    <a:pt x="12707" y="3591"/>
                    <a:pt x="13267" y="4803"/>
                    <a:pt x="13377" y="6076"/>
                  </a:cubicBezTo>
                  <a:cubicBezTo>
                    <a:pt x="13529" y="7791"/>
                    <a:pt x="12883" y="9479"/>
                    <a:pt x="11627" y="10655"/>
                  </a:cubicBezTo>
                  <a:lnTo>
                    <a:pt x="11625" y="10655"/>
                  </a:lnTo>
                  <a:cubicBezTo>
                    <a:pt x="11529" y="10746"/>
                    <a:pt x="11474" y="10872"/>
                    <a:pt x="11474" y="11005"/>
                  </a:cubicBezTo>
                  <a:lnTo>
                    <a:pt x="11474" y="15450"/>
                  </a:lnTo>
                  <a:lnTo>
                    <a:pt x="6025" y="15450"/>
                  </a:lnTo>
                  <a:lnTo>
                    <a:pt x="6025" y="13624"/>
                  </a:lnTo>
                  <a:cubicBezTo>
                    <a:pt x="6025" y="13359"/>
                    <a:pt x="5810" y="13143"/>
                    <a:pt x="5545" y="13143"/>
                  </a:cubicBezTo>
                  <a:lnTo>
                    <a:pt x="3943" y="13143"/>
                  </a:lnTo>
                  <a:cubicBezTo>
                    <a:pt x="3500" y="13142"/>
                    <a:pt x="3142" y="12783"/>
                    <a:pt x="3142" y="12341"/>
                  </a:cubicBezTo>
                  <a:lnTo>
                    <a:pt x="3142" y="10418"/>
                  </a:lnTo>
                  <a:cubicBezTo>
                    <a:pt x="3142" y="10153"/>
                    <a:pt x="2926" y="9938"/>
                    <a:pt x="2660" y="9938"/>
                  </a:cubicBezTo>
                  <a:lnTo>
                    <a:pt x="1305" y="9938"/>
                  </a:lnTo>
                  <a:cubicBezTo>
                    <a:pt x="1197" y="9938"/>
                    <a:pt x="1119" y="9831"/>
                    <a:pt x="1153" y="9727"/>
                  </a:cubicBezTo>
                  <a:lnTo>
                    <a:pt x="2155" y="6725"/>
                  </a:lnTo>
                  <a:cubicBezTo>
                    <a:pt x="2171" y="6675"/>
                    <a:pt x="2179" y="6624"/>
                    <a:pt x="2179" y="6572"/>
                  </a:cubicBezTo>
                  <a:cubicBezTo>
                    <a:pt x="2181" y="4978"/>
                    <a:pt x="2859" y="3459"/>
                    <a:pt x="4047" y="2394"/>
                  </a:cubicBezTo>
                  <a:cubicBezTo>
                    <a:pt x="5088" y="1460"/>
                    <a:pt x="6395" y="963"/>
                    <a:pt x="7780" y="963"/>
                  </a:cubicBezTo>
                  <a:close/>
                  <a:moveTo>
                    <a:pt x="7789" y="0"/>
                  </a:moveTo>
                  <a:cubicBezTo>
                    <a:pt x="6197" y="0"/>
                    <a:pt x="4649" y="579"/>
                    <a:pt x="3442" y="1645"/>
                  </a:cubicBezTo>
                  <a:cubicBezTo>
                    <a:pt x="2049" y="2873"/>
                    <a:pt x="1241" y="4635"/>
                    <a:pt x="1219" y="6493"/>
                  </a:cubicBezTo>
                  <a:lnTo>
                    <a:pt x="242" y="9422"/>
                  </a:lnTo>
                  <a:cubicBezTo>
                    <a:pt x="0" y="10149"/>
                    <a:pt x="541" y="10898"/>
                    <a:pt x="1307" y="10898"/>
                  </a:cubicBezTo>
                  <a:lnTo>
                    <a:pt x="2179" y="10898"/>
                  </a:lnTo>
                  <a:lnTo>
                    <a:pt x="2179" y="12341"/>
                  </a:lnTo>
                  <a:cubicBezTo>
                    <a:pt x="2181" y="13313"/>
                    <a:pt x="2969" y="14103"/>
                    <a:pt x="3943" y="14104"/>
                  </a:cubicBezTo>
                  <a:lnTo>
                    <a:pt x="5064" y="14104"/>
                  </a:lnTo>
                  <a:lnTo>
                    <a:pt x="5064" y="15930"/>
                  </a:lnTo>
                  <a:cubicBezTo>
                    <a:pt x="5064" y="16195"/>
                    <a:pt x="5280" y="16411"/>
                    <a:pt x="5545" y="16411"/>
                  </a:cubicBezTo>
                  <a:lnTo>
                    <a:pt x="11955" y="16411"/>
                  </a:lnTo>
                  <a:cubicBezTo>
                    <a:pt x="12221" y="16411"/>
                    <a:pt x="12437" y="16195"/>
                    <a:pt x="12437" y="15930"/>
                  </a:cubicBezTo>
                  <a:lnTo>
                    <a:pt x="12437" y="11207"/>
                  </a:lnTo>
                  <a:cubicBezTo>
                    <a:pt x="13812" y="9831"/>
                    <a:pt x="14501" y="7942"/>
                    <a:pt x="14335" y="5992"/>
                  </a:cubicBezTo>
                  <a:lnTo>
                    <a:pt x="14335" y="5992"/>
                  </a:lnTo>
                  <a:lnTo>
                    <a:pt x="14335" y="5994"/>
                  </a:lnTo>
                  <a:cubicBezTo>
                    <a:pt x="14206" y="4500"/>
                    <a:pt x="13550" y="3078"/>
                    <a:pt x="12488" y="1989"/>
                  </a:cubicBezTo>
                  <a:cubicBezTo>
                    <a:pt x="11426" y="898"/>
                    <a:pt x="10019" y="206"/>
                    <a:pt x="8531" y="42"/>
                  </a:cubicBezTo>
                  <a:cubicBezTo>
                    <a:pt x="8283" y="14"/>
                    <a:pt x="8036" y="0"/>
                    <a:pt x="77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4"/>
            <p:cNvSpPr/>
            <p:nvPr/>
          </p:nvSpPr>
          <p:spPr>
            <a:xfrm>
              <a:off x="3927750" y="4251750"/>
              <a:ext cx="210875" cy="264450"/>
            </a:xfrm>
            <a:custGeom>
              <a:avLst/>
              <a:gdLst/>
              <a:ahLst/>
              <a:cxnLst/>
              <a:rect l="l" t="t" r="r" b="b"/>
              <a:pathLst>
                <a:path w="8435" h="10578" extrusionOk="0">
                  <a:moveTo>
                    <a:pt x="4321" y="962"/>
                  </a:moveTo>
                  <a:cubicBezTo>
                    <a:pt x="4437" y="962"/>
                    <a:pt x="4555" y="968"/>
                    <a:pt x="4672" y="981"/>
                  </a:cubicBezTo>
                  <a:cubicBezTo>
                    <a:pt x="6062" y="1137"/>
                    <a:pt x="7187" y="2257"/>
                    <a:pt x="7346" y="3645"/>
                  </a:cubicBezTo>
                  <a:cubicBezTo>
                    <a:pt x="7446" y="4522"/>
                    <a:pt x="7184" y="5365"/>
                    <a:pt x="6605" y="6018"/>
                  </a:cubicBezTo>
                  <a:lnTo>
                    <a:pt x="6607" y="6018"/>
                  </a:lnTo>
                  <a:cubicBezTo>
                    <a:pt x="6173" y="6510"/>
                    <a:pt x="5895" y="7091"/>
                    <a:pt x="5801" y="7693"/>
                  </a:cubicBezTo>
                  <a:lnTo>
                    <a:pt x="4804" y="7693"/>
                  </a:lnTo>
                  <a:lnTo>
                    <a:pt x="4804" y="5168"/>
                  </a:lnTo>
                  <a:lnTo>
                    <a:pt x="5624" y="4347"/>
                  </a:lnTo>
                  <a:cubicBezTo>
                    <a:pt x="5818" y="4161"/>
                    <a:pt x="5820" y="3852"/>
                    <a:pt x="5630" y="3661"/>
                  </a:cubicBezTo>
                  <a:cubicBezTo>
                    <a:pt x="5536" y="3567"/>
                    <a:pt x="5413" y="3520"/>
                    <a:pt x="5290" y="3520"/>
                  </a:cubicBezTo>
                  <a:cubicBezTo>
                    <a:pt x="5164" y="3520"/>
                    <a:pt x="5039" y="3569"/>
                    <a:pt x="4945" y="3667"/>
                  </a:cubicBezTo>
                  <a:lnTo>
                    <a:pt x="4322" y="4290"/>
                  </a:lnTo>
                  <a:lnTo>
                    <a:pt x="3700" y="3667"/>
                  </a:lnTo>
                  <a:cubicBezTo>
                    <a:pt x="3607" y="3578"/>
                    <a:pt x="3486" y="3533"/>
                    <a:pt x="3366" y="3533"/>
                  </a:cubicBezTo>
                  <a:cubicBezTo>
                    <a:pt x="3243" y="3533"/>
                    <a:pt x="3120" y="3580"/>
                    <a:pt x="3026" y="3673"/>
                  </a:cubicBezTo>
                  <a:cubicBezTo>
                    <a:pt x="2840" y="3859"/>
                    <a:pt x="2837" y="4159"/>
                    <a:pt x="3019" y="4347"/>
                  </a:cubicBezTo>
                  <a:lnTo>
                    <a:pt x="3841" y="5168"/>
                  </a:lnTo>
                  <a:lnTo>
                    <a:pt x="3841" y="7693"/>
                  </a:lnTo>
                  <a:lnTo>
                    <a:pt x="2845" y="7693"/>
                  </a:lnTo>
                  <a:cubicBezTo>
                    <a:pt x="2752" y="7090"/>
                    <a:pt x="2477" y="6511"/>
                    <a:pt x="2048" y="6029"/>
                  </a:cubicBezTo>
                  <a:cubicBezTo>
                    <a:pt x="932" y="4776"/>
                    <a:pt x="1040" y="2856"/>
                    <a:pt x="2293" y="1739"/>
                  </a:cubicBezTo>
                  <a:cubicBezTo>
                    <a:pt x="2858" y="1231"/>
                    <a:pt x="3568" y="962"/>
                    <a:pt x="4321" y="962"/>
                  </a:cubicBezTo>
                  <a:close/>
                  <a:moveTo>
                    <a:pt x="5765" y="8655"/>
                  </a:moveTo>
                  <a:lnTo>
                    <a:pt x="5765" y="9456"/>
                  </a:lnTo>
                  <a:cubicBezTo>
                    <a:pt x="5765" y="9544"/>
                    <a:pt x="5693" y="9616"/>
                    <a:pt x="5605" y="9616"/>
                  </a:cubicBezTo>
                  <a:lnTo>
                    <a:pt x="3041" y="9616"/>
                  </a:lnTo>
                  <a:cubicBezTo>
                    <a:pt x="2952" y="9616"/>
                    <a:pt x="2880" y="9544"/>
                    <a:pt x="2880" y="9456"/>
                  </a:cubicBezTo>
                  <a:lnTo>
                    <a:pt x="2880" y="8655"/>
                  </a:lnTo>
                  <a:close/>
                  <a:moveTo>
                    <a:pt x="4319" y="0"/>
                  </a:moveTo>
                  <a:cubicBezTo>
                    <a:pt x="2837" y="0"/>
                    <a:pt x="1460" y="823"/>
                    <a:pt x="767" y="2160"/>
                  </a:cubicBezTo>
                  <a:cubicBezTo>
                    <a:pt x="1" y="3635"/>
                    <a:pt x="226" y="5429"/>
                    <a:pt x="1330" y="6669"/>
                  </a:cubicBezTo>
                  <a:cubicBezTo>
                    <a:pt x="1710" y="7094"/>
                    <a:pt x="1919" y="7620"/>
                    <a:pt x="1919" y="8148"/>
                  </a:cubicBezTo>
                  <a:lnTo>
                    <a:pt x="1919" y="9456"/>
                  </a:lnTo>
                  <a:cubicBezTo>
                    <a:pt x="1919" y="10076"/>
                    <a:pt x="2421" y="10577"/>
                    <a:pt x="3041" y="10578"/>
                  </a:cubicBezTo>
                  <a:lnTo>
                    <a:pt x="5605" y="10578"/>
                  </a:lnTo>
                  <a:cubicBezTo>
                    <a:pt x="6223" y="10577"/>
                    <a:pt x="6726" y="10076"/>
                    <a:pt x="6727" y="9456"/>
                  </a:cubicBezTo>
                  <a:lnTo>
                    <a:pt x="6727" y="8150"/>
                  </a:lnTo>
                  <a:cubicBezTo>
                    <a:pt x="6727" y="7624"/>
                    <a:pt x="6939" y="7094"/>
                    <a:pt x="7327" y="6655"/>
                  </a:cubicBezTo>
                  <a:cubicBezTo>
                    <a:pt x="8087" y="5795"/>
                    <a:pt x="8435" y="4686"/>
                    <a:pt x="8301" y="3537"/>
                  </a:cubicBezTo>
                  <a:cubicBezTo>
                    <a:pt x="8092" y="1706"/>
                    <a:pt x="6610" y="229"/>
                    <a:pt x="4779" y="27"/>
                  </a:cubicBezTo>
                  <a:cubicBezTo>
                    <a:pt x="4625" y="9"/>
                    <a:pt x="4472" y="0"/>
                    <a:pt x="43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0" name="Google Shape;8100;p74"/>
          <p:cNvGrpSpPr/>
          <p:nvPr/>
        </p:nvGrpSpPr>
        <p:grpSpPr>
          <a:xfrm>
            <a:off x="4802317" y="3994778"/>
            <a:ext cx="313576" cy="354849"/>
            <a:chOff x="4409450" y="4166450"/>
            <a:chExt cx="362600" cy="410325"/>
          </a:xfrm>
        </p:grpSpPr>
        <p:sp>
          <p:nvSpPr>
            <p:cNvPr id="8101" name="Google Shape;8101;p74"/>
            <p:cNvSpPr/>
            <p:nvPr/>
          </p:nvSpPr>
          <p:spPr>
            <a:xfrm>
              <a:off x="4409450" y="4166450"/>
              <a:ext cx="362600" cy="410325"/>
            </a:xfrm>
            <a:custGeom>
              <a:avLst/>
              <a:gdLst/>
              <a:ahLst/>
              <a:cxnLst/>
              <a:rect l="l" t="t" r="r" b="b"/>
              <a:pathLst>
                <a:path w="14504" h="16413" extrusionOk="0">
                  <a:moveTo>
                    <a:pt x="7781" y="965"/>
                  </a:moveTo>
                  <a:cubicBezTo>
                    <a:pt x="7994" y="965"/>
                    <a:pt x="8209" y="976"/>
                    <a:pt x="8426" y="1000"/>
                  </a:cubicBezTo>
                  <a:cubicBezTo>
                    <a:pt x="9694" y="1139"/>
                    <a:pt x="10892" y="1730"/>
                    <a:pt x="11800" y="2661"/>
                  </a:cubicBezTo>
                  <a:cubicBezTo>
                    <a:pt x="12708" y="3592"/>
                    <a:pt x="13267" y="4806"/>
                    <a:pt x="13377" y="6079"/>
                  </a:cubicBezTo>
                  <a:cubicBezTo>
                    <a:pt x="13529" y="7792"/>
                    <a:pt x="12884" y="9481"/>
                    <a:pt x="11627" y="10657"/>
                  </a:cubicBezTo>
                  <a:cubicBezTo>
                    <a:pt x="11530" y="10748"/>
                    <a:pt x="11476" y="10874"/>
                    <a:pt x="11476" y="11007"/>
                  </a:cubicBezTo>
                  <a:lnTo>
                    <a:pt x="11476" y="15452"/>
                  </a:lnTo>
                  <a:lnTo>
                    <a:pt x="6027" y="15452"/>
                  </a:lnTo>
                  <a:lnTo>
                    <a:pt x="6027" y="13625"/>
                  </a:lnTo>
                  <a:cubicBezTo>
                    <a:pt x="6027" y="13359"/>
                    <a:pt x="5812" y="13144"/>
                    <a:pt x="5547" y="13144"/>
                  </a:cubicBezTo>
                  <a:lnTo>
                    <a:pt x="3943" y="13144"/>
                  </a:lnTo>
                  <a:cubicBezTo>
                    <a:pt x="3501" y="13144"/>
                    <a:pt x="3143" y="12785"/>
                    <a:pt x="3142" y="12342"/>
                  </a:cubicBezTo>
                  <a:lnTo>
                    <a:pt x="3142" y="10421"/>
                  </a:lnTo>
                  <a:cubicBezTo>
                    <a:pt x="3142" y="10155"/>
                    <a:pt x="2927" y="9939"/>
                    <a:pt x="2662" y="9939"/>
                  </a:cubicBezTo>
                  <a:lnTo>
                    <a:pt x="1307" y="9939"/>
                  </a:lnTo>
                  <a:cubicBezTo>
                    <a:pt x="1197" y="9939"/>
                    <a:pt x="1121" y="9832"/>
                    <a:pt x="1155" y="9728"/>
                  </a:cubicBezTo>
                  <a:lnTo>
                    <a:pt x="2155" y="6726"/>
                  </a:lnTo>
                  <a:cubicBezTo>
                    <a:pt x="2173" y="6678"/>
                    <a:pt x="2180" y="6627"/>
                    <a:pt x="2180" y="6574"/>
                  </a:cubicBezTo>
                  <a:cubicBezTo>
                    <a:pt x="2181" y="4979"/>
                    <a:pt x="2861" y="3461"/>
                    <a:pt x="4047" y="2396"/>
                  </a:cubicBezTo>
                  <a:cubicBezTo>
                    <a:pt x="5090" y="1462"/>
                    <a:pt x="6397" y="965"/>
                    <a:pt x="7781" y="965"/>
                  </a:cubicBezTo>
                  <a:close/>
                  <a:moveTo>
                    <a:pt x="7791" y="1"/>
                  </a:moveTo>
                  <a:cubicBezTo>
                    <a:pt x="6199" y="1"/>
                    <a:pt x="4650" y="580"/>
                    <a:pt x="3444" y="1645"/>
                  </a:cubicBezTo>
                  <a:cubicBezTo>
                    <a:pt x="2050" y="2873"/>
                    <a:pt x="1243" y="4635"/>
                    <a:pt x="1219" y="6493"/>
                  </a:cubicBezTo>
                  <a:lnTo>
                    <a:pt x="244" y="9424"/>
                  </a:lnTo>
                  <a:cubicBezTo>
                    <a:pt x="1" y="10150"/>
                    <a:pt x="541" y="10900"/>
                    <a:pt x="1307" y="10900"/>
                  </a:cubicBezTo>
                  <a:lnTo>
                    <a:pt x="2181" y="10900"/>
                  </a:lnTo>
                  <a:lnTo>
                    <a:pt x="2181" y="12342"/>
                  </a:lnTo>
                  <a:cubicBezTo>
                    <a:pt x="2181" y="13315"/>
                    <a:pt x="2971" y="14104"/>
                    <a:pt x="3943" y="14106"/>
                  </a:cubicBezTo>
                  <a:lnTo>
                    <a:pt x="5066" y="14106"/>
                  </a:lnTo>
                  <a:lnTo>
                    <a:pt x="5066" y="15932"/>
                  </a:lnTo>
                  <a:cubicBezTo>
                    <a:pt x="5066" y="16197"/>
                    <a:pt x="5280" y="16412"/>
                    <a:pt x="5547" y="16412"/>
                  </a:cubicBezTo>
                  <a:lnTo>
                    <a:pt x="11957" y="16412"/>
                  </a:lnTo>
                  <a:cubicBezTo>
                    <a:pt x="12222" y="16412"/>
                    <a:pt x="12437" y="16197"/>
                    <a:pt x="12437" y="15932"/>
                  </a:cubicBezTo>
                  <a:lnTo>
                    <a:pt x="12437" y="11209"/>
                  </a:lnTo>
                  <a:cubicBezTo>
                    <a:pt x="13814" y="9832"/>
                    <a:pt x="14503" y="7943"/>
                    <a:pt x="14335" y="5994"/>
                  </a:cubicBezTo>
                  <a:cubicBezTo>
                    <a:pt x="14208" y="4500"/>
                    <a:pt x="13551" y="3078"/>
                    <a:pt x="12490" y="1989"/>
                  </a:cubicBezTo>
                  <a:cubicBezTo>
                    <a:pt x="11426" y="899"/>
                    <a:pt x="10021" y="207"/>
                    <a:pt x="8531" y="42"/>
                  </a:cubicBezTo>
                  <a:cubicBezTo>
                    <a:pt x="8284" y="14"/>
                    <a:pt x="8037" y="1"/>
                    <a:pt x="7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74"/>
            <p:cNvSpPr/>
            <p:nvPr/>
          </p:nvSpPr>
          <p:spPr>
            <a:xfrm>
              <a:off x="4487975" y="4214575"/>
              <a:ext cx="232450" cy="128250"/>
            </a:xfrm>
            <a:custGeom>
              <a:avLst/>
              <a:gdLst/>
              <a:ahLst/>
              <a:cxnLst/>
              <a:rect l="l" t="t" r="r" b="b"/>
              <a:pathLst>
                <a:path w="9298" h="5130" extrusionOk="0">
                  <a:moveTo>
                    <a:pt x="4649" y="1"/>
                  </a:moveTo>
                  <a:cubicBezTo>
                    <a:pt x="2086" y="1"/>
                    <a:pt x="1" y="2085"/>
                    <a:pt x="1" y="4648"/>
                  </a:cubicBezTo>
                  <a:cubicBezTo>
                    <a:pt x="1" y="4913"/>
                    <a:pt x="216" y="5128"/>
                    <a:pt x="483" y="5129"/>
                  </a:cubicBezTo>
                  <a:lnTo>
                    <a:pt x="1444" y="5129"/>
                  </a:lnTo>
                  <a:cubicBezTo>
                    <a:pt x="1446" y="5129"/>
                    <a:pt x="1449" y="5129"/>
                    <a:pt x="1452" y="5129"/>
                  </a:cubicBezTo>
                  <a:cubicBezTo>
                    <a:pt x="1717" y="5129"/>
                    <a:pt x="1934" y="4914"/>
                    <a:pt x="1934" y="4648"/>
                  </a:cubicBezTo>
                  <a:cubicBezTo>
                    <a:pt x="1934" y="4382"/>
                    <a:pt x="1719" y="4167"/>
                    <a:pt x="1454" y="4167"/>
                  </a:cubicBezTo>
                  <a:cubicBezTo>
                    <a:pt x="1451" y="4167"/>
                    <a:pt x="1447" y="4167"/>
                    <a:pt x="1444" y="4167"/>
                  </a:cubicBezTo>
                  <a:lnTo>
                    <a:pt x="994" y="4167"/>
                  </a:lnTo>
                  <a:cubicBezTo>
                    <a:pt x="1079" y="3526"/>
                    <a:pt x="1331" y="2918"/>
                    <a:pt x="1726" y="2405"/>
                  </a:cubicBezTo>
                  <a:lnTo>
                    <a:pt x="2042" y="2722"/>
                  </a:lnTo>
                  <a:cubicBezTo>
                    <a:pt x="2137" y="2817"/>
                    <a:pt x="2261" y="2865"/>
                    <a:pt x="2386" y="2865"/>
                  </a:cubicBezTo>
                  <a:cubicBezTo>
                    <a:pt x="2509" y="2865"/>
                    <a:pt x="2632" y="2819"/>
                    <a:pt x="2726" y="2725"/>
                  </a:cubicBezTo>
                  <a:cubicBezTo>
                    <a:pt x="2915" y="2536"/>
                    <a:pt x="2914" y="2228"/>
                    <a:pt x="2723" y="2041"/>
                  </a:cubicBezTo>
                  <a:lnTo>
                    <a:pt x="2406" y="1724"/>
                  </a:lnTo>
                  <a:cubicBezTo>
                    <a:pt x="2920" y="1329"/>
                    <a:pt x="3527" y="1077"/>
                    <a:pt x="4169" y="992"/>
                  </a:cubicBezTo>
                  <a:lnTo>
                    <a:pt x="4169" y="1442"/>
                  </a:lnTo>
                  <a:cubicBezTo>
                    <a:pt x="4173" y="1704"/>
                    <a:pt x="4387" y="1913"/>
                    <a:pt x="4649" y="1913"/>
                  </a:cubicBezTo>
                  <a:cubicBezTo>
                    <a:pt x="4911" y="1913"/>
                    <a:pt x="5125" y="1704"/>
                    <a:pt x="5130" y="1442"/>
                  </a:cubicBezTo>
                  <a:lnTo>
                    <a:pt x="5130" y="992"/>
                  </a:lnTo>
                  <a:cubicBezTo>
                    <a:pt x="5772" y="1077"/>
                    <a:pt x="6380" y="1329"/>
                    <a:pt x="6893" y="1724"/>
                  </a:cubicBezTo>
                  <a:lnTo>
                    <a:pt x="6575" y="2042"/>
                  </a:lnTo>
                  <a:cubicBezTo>
                    <a:pt x="6393" y="2230"/>
                    <a:pt x="6396" y="2530"/>
                    <a:pt x="6582" y="2716"/>
                  </a:cubicBezTo>
                  <a:cubicBezTo>
                    <a:pt x="6676" y="2809"/>
                    <a:pt x="6799" y="2856"/>
                    <a:pt x="6922" y="2856"/>
                  </a:cubicBezTo>
                  <a:cubicBezTo>
                    <a:pt x="7042" y="2856"/>
                    <a:pt x="7163" y="2811"/>
                    <a:pt x="7256" y="2722"/>
                  </a:cubicBezTo>
                  <a:lnTo>
                    <a:pt x="7572" y="2405"/>
                  </a:lnTo>
                  <a:cubicBezTo>
                    <a:pt x="7968" y="2918"/>
                    <a:pt x="8220" y="3526"/>
                    <a:pt x="8305" y="4167"/>
                  </a:cubicBezTo>
                  <a:lnTo>
                    <a:pt x="7855" y="4167"/>
                  </a:lnTo>
                  <a:cubicBezTo>
                    <a:pt x="7593" y="4172"/>
                    <a:pt x="7383" y="4385"/>
                    <a:pt x="7383" y="4648"/>
                  </a:cubicBezTo>
                  <a:cubicBezTo>
                    <a:pt x="7383" y="4910"/>
                    <a:pt x="7593" y="5123"/>
                    <a:pt x="7855" y="5129"/>
                  </a:cubicBezTo>
                  <a:lnTo>
                    <a:pt x="8817" y="5129"/>
                  </a:lnTo>
                  <a:cubicBezTo>
                    <a:pt x="9082" y="5129"/>
                    <a:pt x="9297" y="4913"/>
                    <a:pt x="9297" y="4648"/>
                  </a:cubicBezTo>
                  <a:cubicBezTo>
                    <a:pt x="9297" y="2085"/>
                    <a:pt x="7212" y="1"/>
                    <a:pt x="4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74"/>
            <p:cNvSpPr/>
            <p:nvPr/>
          </p:nvSpPr>
          <p:spPr>
            <a:xfrm>
              <a:off x="4565675" y="4286450"/>
              <a:ext cx="77050" cy="136475"/>
            </a:xfrm>
            <a:custGeom>
              <a:avLst/>
              <a:gdLst/>
              <a:ahLst/>
              <a:cxnLst/>
              <a:rect l="l" t="t" r="r" b="b"/>
              <a:pathLst>
                <a:path w="3082" h="5459" extrusionOk="0">
                  <a:moveTo>
                    <a:pt x="1538" y="3535"/>
                  </a:moveTo>
                  <a:cubicBezTo>
                    <a:pt x="1785" y="3535"/>
                    <a:pt x="2022" y="3727"/>
                    <a:pt x="2023" y="4016"/>
                  </a:cubicBezTo>
                  <a:cubicBezTo>
                    <a:pt x="2022" y="4283"/>
                    <a:pt x="1806" y="4496"/>
                    <a:pt x="1541" y="4498"/>
                  </a:cubicBezTo>
                  <a:cubicBezTo>
                    <a:pt x="1114" y="4496"/>
                    <a:pt x="898" y="3979"/>
                    <a:pt x="1201" y="3676"/>
                  </a:cubicBezTo>
                  <a:cubicBezTo>
                    <a:pt x="1299" y="3578"/>
                    <a:pt x="1420" y="3535"/>
                    <a:pt x="1538" y="3535"/>
                  </a:cubicBezTo>
                  <a:close/>
                  <a:moveTo>
                    <a:pt x="1541" y="1"/>
                  </a:moveTo>
                  <a:cubicBezTo>
                    <a:pt x="1272" y="1"/>
                    <a:pt x="1055" y="222"/>
                    <a:pt x="1061" y="491"/>
                  </a:cubicBezTo>
                  <a:lnTo>
                    <a:pt x="1061" y="2657"/>
                  </a:lnTo>
                  <a:cubicBezTo>
                    <a:pt x="399" y="2891"/>
                    <a:pt x="1" y="3568"/>
                    <a:pt x="119" y="4261"/>
                  </a:cubicBezTo>
                  <a:cubicBezTo>
                    <a:pt x="239" y="4953"/>
                    <a:pt x="838" y="5459"/>
                    <a:pt x="1541" y="5459"/>
                  </a:cubicBezTo>
                  <a:cubicBezTo>
                    <a:pt x="2244" y="5459"/>
                    <a:pt x="2845" y="4953"/>
                    <a:pt x="2963" y="4261"/>
                  </a:cubicBezTo>
                  <a:cubicBezTo>
                    <a:pt x="3082" y="3568"/>
                    <a:pt x="2685" y="2891"/>
                    <a:pt x="2023" y="2657"/>
                  </a:cubicBezTo>
                  <a:lnTo>
                    <a:pt x="2023" y="491"/>
                  </a:lnTo>
                  <a:cubicBezTo>
                    <a:pt x="2027" y="222"/>
                    <a:pt x="1811" y="1"/>
                    <a:pt x="15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4" name="Google Shape;8104;p74"/>
          <p:cNvGrpSpPr/>
          <p:nvPr/>
        </p:nvGrpSpPr>
        <p:grpSpPr>
          <a:xfrm>
            <a:off x="5540269" y="3994788"/>
            <a:ext cx="353444" cy="354827"/>
            <a:chOff x="4974950" y="4183425"/>
            <a:chExt cx="408700" cy="410300"/>
          </a:xfrm>
        </p:grpSpPr>
        <p:sp>
          <p:nvSpPr>
            <p:cNvPr id="8105" name="Google Shape;8105;p74"/>
            <p:cNvSpPr/>
            <p:nvPr/>
          </p:nvSpPr>
          <p:spPr>
            <a:xfrm>
              <a:off x="4974950" y="4425400"/>
              <a:ext cx="408700" cy="168325"/>
            </a:xfrm>
            <a:custGeom>
              <a:avLst/>
              <a:gdLst/>
              <a:ahLst/>
              <a:cxnLst/>
              <a:rect l="l" t="t" r="r" b="b"/>
              <a:pathLst>
                <a:path w="16348" h="6733" extrusionOk="0">
                  <a:moveTo>
                    <a:pt x="3045" y="962"/>
                  </a:moveTo>
                  <a:cubicBezTo>
                    <a:pt x="3296" y="962"/>
                    <a:pt x="3542" y="1060"/>
                    <a:pt x="3727" y="1243"/>
                  </a:cubicBezTo>
                  <a:cubicBezTo>
                    <a:pt x="4000" y="1519"/>
                    <a:pt x="4084" y="1933"/>
                    <a:pt x="3934" y="2292"/>
                  </a:cubicBezTo>
                  <a:cubicBezTo>
                    <a:pt x="3785" y="2651"/>
                    <a:pt x="3435" y="2885"/>
                    <a:pt x="3046" y="2885"/>
                  </a:cubicBezTo>
                  <a:cubicBezTo>
                    <a:pt x="2515" y="2885"/>
                    <a:pt x="2085" y="2455"/>
                    <a:pt x="2085" y="1924"/>
                  </a:cubicBezTo>
                  <a:cubicBezTo>
                    <a:pt x="2085" y="1535"/>
                    <a:pt x="2319" y="1185"/>
                    <a:pt x="2678" y="1036"/>
                  </a:cubicBezTo>
                  <a:cubicBezTo>
                    <a:pt x="2797" y="986"/>
                    <a:pt x="2921" y="962"/>
                    <a:pt x="3045" y="962"/>
                  </a:cubicBezTo>
                  <a:close/>
                  <a:moveTo>
                    <a:pt x="8174" y="962"/>
                  </a:moveTo>
                  <a:cubicBezTo>
                    <a:pt x="8424" y="962"/>
                    <a:pt x="8670" y="1060"/>
                    <a:pt x="8854" y="1243"/>
                  </a:cubicBezTo>
                  <a:cubicBezTo>
                    <a:pt x="9129" y="1519"/>
                    <a:pt x="9211" y="1933"/>
                    <a:pt x="9063" y="2292"/>
                  </a:cubicBezTo>
                  <a:cubicBezTo>
                    <a:pt x="8914" y="2651"/>
                    <a:pt x="8564" y="2885"/>
                    <a:pt x="8174" y="2885"/>
                  </a:cubicBezTo>
                  <a:cubicBezTo>
                    <a:pt x="7644" y="2885"/>
                    <a:pt x="7213" y="2455"/>
                    <a:pt x="7213" y="1924"/>
                  </a:cubicBezTo>
                  <a:cubicBezTo>
                    <a:pt x="7213" y="1535"/>
                    <a:pt x="7446" y="1185"/>
                    <a:pt x="7807" y="1036"/>
                  </a:cubicBezTo>
                  <a:cubicBezTo>
                    <a:pt x="7925" y="986"/>
                    <a:pt x="8050" y="962"/>
                    <a:pt x="8174" y="962"/>
                  </a:cubicBezTo>
                  <a:close/>
                  <a:moveTo>
                    <a:pt x="13302" y="962"/>
                  </a:moveTo>
                  <a:cubicBezTo>
                    <a:pt x="13552" y="962"/>
                    <a:pt x="13799" y="1061"/>
                    <a:pt x="13982" y="1245"/>
                  </a:cubicBezTo>
                  <a:cubicBezTo>
                    <a:pt x="14257" y="1519"/>
                    <a:pt x="14340" y="1933"/>
                    <a:pt x="14192" y="2292"/>
                  </a:cubicBezTo>
                  <a:cubicBezTo>
                    <a:pt x="14042" y="2651"/>
                    <a:pt x="13692" y="2885"/>
                    <a:pt x="13303" y="2885"/>
                  </a:cubicBezTo>
                  <a:cubicBezTo>
                    <a:pt x="12773" y="2885"/>
                    <a:pt x="12342" y="2455"/>
                    <a:pt x="12342" y="1924"/>
                  </a:cubicBezTo>
                  <a:cubicBezTo>
                    <a:pt x="12342" y="1535"/>
                    <a:pt x="12575" y="1185"/>
                    <a:pt x="12935" y="1036"/>
                  </a:cubicBezTo>
                  <a:cubicBezTo>
                    <a:pt x="13054" y="986"/>
                    <a:pt x="13178" y="962"/>
                    <a:pt x="13302" y="962"/>
                  </a:cubicBezTo>
                  <a:close/>
                  <a:moveTo>
                    <a:pt x="3046" y="3843"/>
                  </a:moveTo>
                  <a:cubicBezTo>
                    <a:pt x="4135" y="3843"/>
                    <a:pt x="5042" y="4683"/>
                    <a:pt x="5124" y="5770"/>
                  </a:cubicBezTo>
                  <a:lnTo>
                    <a:pt x="967" y="5770"/>
                  </a:lnTo>
                  <a:cubicBezTo>
                    <a:pt x="1049" y="4683"/>
                    <a:pt x="1954" y="3843"/>
                    <a:pt x="3046" y="3843"/>
                  </a:cubicBezTo>
                  <a:close/>
                  <a:moveTo>
                    <a:pt x="8174" y="3843"/>
                  </a:moveTo>
                  <a:cubicBezTo>
                    <a:pt x="9264" y="3843"/>
                    <a:pt x="10170" y="4683"/>
                    <a:pt x="10252" y="5770"/>
                  </a:cubicBezTo>
                  <a:lnTo>
                    <a:pt x="6096" y="5770"/>
                  </a:lnTo>
                  <a:cubicBezTo>
                    <a:pt x="6178" y="4683"/>
                    <a:pt x="7083" y="3843"/>
                    <a:pt x="8174" y="3843"/>
                  </a:cubicBezTo>
                  <a:close/>
                  <a:moveTo>
                    <a:pt x="13303" y="3843"/>
                  </a:moveTo>
                  <a:cubicBezTo>
                    <a:pt x="14392" y="3843"/>
                    <a:pt x="15299" y="4683"/>
                    <a:pt x="15379" y="5770"/>
                  </a:cubicBezTo>
                  <a:lnTo>
                    <a:pt x="11225" y="5770"/>
                  </a:lnTo>
                  <a:cubicBezTo>
                    <a:pt x="11307" y="4683"/>
                    <a:pt x="12212" y="3843"/>
                    <a:pt x="13303" y="3843"/>
                  </a:cubicBezTo>
                  <a:close/>
                  <a:moveTo>
                    <a:pt x="3046" y="0"/>
                  </a:moveTo>
                  <a:cubicBezTo>
                    <a:pt x="2281" y="0"/>
                    <a:pt x="1588" y="453"/>
                    <a:pt x="1282" y="1154"/>
                  </a:cubicBezTo>
                  <a:cubicBezTo>
                    <a:pt x="978" y="1856"/>
                    <a:pt x="1117" y="2671"/>
                    <a:pt x="1637" y="3232"/>
                  </a:cubicBezTo>
                  <a:cubicBezTo>
                    <a:pt x="632" y="3756"/>
                    <a:pt x="1" y="4796"/>
                    <a:pt x="1" y="5931"/>
                  </a:cubicBezTo>
                  <a:lnTo>
                    <a:pt x="1" y="6252"/>
                  </a:lnTo>
                  <a:cubicBezTo>
                    <a:pt x="1" y="6517"/>
                    <a:pt x="216" y="6732"/>
                    <a:pt x="481" y="6732"/>
                  </a:cubicBezTo>
                  <a:lnTo>
                    <a:pt x="15867" y="6732"/>
                  </a:lnTo>
                  <a:cubicBezTo>
                    <a:pt x="16132" y="6732"/>
                    <a:pt x="16347" y="6517"/>
                    <a:pt x="16347" y="6252"/>
                  </a:cubicBezTo>
                  <a:lnTo>
                    <a:pt x="16347" y="5931"/>
                  </a:lnTo>
                  <a:cubicBezTo>
                    <a:pt x="16346" y="4796"/>
                    <a:pt x="15716" y="3756"/>
                    <a:pt x="14711" y="3232"/>
                  </a:cubicBezTo>
                  <a:cubicBezTo>
                    <a:pt x="15231" y="2671"/>
                    <a:pt x="15370" y="1856"/>
                    <a:pt x="15066" y="1154"/>
                  </a:cubicBezTo>
                  <a:cubicBezTo>
                    <a:pt x="14760" y="453"/>
                    <a:pt x="14067" y="0"/>
                    <a:pt x="13303" y="0"/>
                  </a:cubicBezTo>
                  <a:cubicBezTo>
                    <a:pt x="12537" y="0"/>
                    <a:pt x="11846" y="453"/>
                    <a:pt x="11539" y="1154"/>
                  </a:cubicBezTo>
                  <a:cubicBezTo>
                    <a:pt x="11233" y="1856"/>
                    <a:pt x="11372" y="2671"/>
                    <a:pt x="11894" y="3232"/>
                  </a:cubicBezTo>
                  <a:cubicBezTo>
                    <a:pt x="11424" y="3478"/>
                    <a:pt x="11025" y="3843"/>
                    <a:pt x="10738" y="4290"/>
                  </a:cubicBezTo>
                  <a:cubicBezTo>
                    <a:pt x="10451" y="3843"/>
                    <a:pt x="10053" y="3478"/>
                    <a:pt x="9583" y="3232"/>
                  </a:cubicBezTo>
                  <a:cubicBezTo>
                    <a:pt x="10103" y="2671"/>
                    <a:pt x="10242" y="1856"/>
                    <a:pt x="9937" y="1154"/>
                  </a:cubicBezTo>
                  <a:cubicBezTo>
                    <a:pt x="9631" y="453"/>
                    <a:pt x="8939" y="0"/>
                    <a:pt x="8174" y="0"/>
                  </a:cubicBezTo>
                  <a:cubicBezTo>
                    <a:pt x="7408" y="0"/>
                    <a:pt x="6717" y="453"/>
                    <a:pt x="6411" y="1154"/>
                  </a:cubicBezTo>
                  <a:cubicBezTo>
                    <a:pt x="6105" y="1856"/>
                    <a:pt x="6244" y="2671"/>
                    <a:pt x="6765" y="3232"/>
                  </a:cubicBezTo>
                  <a:cubicBezTo>
                    <a:pt x="6295" y="3478"/>
                    <a:pt x="5897" y="3843"/>
                    <a:pt x="5610" y="4290"/>
                  </a:cubicBezTo>
                  <a:cubicBezTo>
                    <a:pt x="5323" y="3843"/>
                    <a:pt x="4924" y="3478"/>
                    <a:pt x="4454" y="3232"/>
                  </a:cubicBezTo>
                  <a:cubicBezTo>
                    <a:pt x="4974" y="2671"/>
                    <a:pt x="5113" y="1856"/>
                    <a:pt x="4809" y="1154"/>
                  </a:cubicBezTo>
                  <a:cubicBezTo>
                    <a:pt x="4503" y="453"/>
                    <a:pt x="3810" y="0"/>
                    <a:pt x="3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74"/>
            <p:cNvSpPr/>
            <p:nvPr/>
          </p:nvSpPr>
          <p:spPr>
            <a:xfrm>
              <a:off x="4974950" y="4183425"/>
              <a:ext cx="408700" cy="216375"/>
            </a:xfrm>
            <a:custGeom>
              <a:avLst/>
              <a:gdLst/>
              <a:ahLst/>
              <a:cxnLst/>
              <a:rect l="l" t="t" r="r" b="b"/>
              <a:pathLst>
                <a:path w="16348" h="8655" extrusionOk="0">
                  <a:moveTo>
                    <a:pt x="8176" y="1"/>
                  </a:moveTo>
                  <a:cubicBezTo>
                    <a:pt x="8058" y="1"/>
                    <a:pt x="7940" y="8"/>
                    <a:pt x="7821" y="24"/>
                  </a:cubicBezTo>
                  <a:cubicBezTo>
                    <a:pt x="6875" y="147"/>
                    <a:pt x="6062" y="758"/>
                    <a:pt x="5680" y="1632"/>
                  </a:cubicBezTo>
                  <a:cubicBezTo>
                    <a:pt x="5551" y="1613"/>
                    <a:pt x="5421" y="1603"/>
                    <a:pt x="5291" y="1603"/>
                  </a:cubicBezTo>
                  <a:cubicBezTo>
                    <a:pt x="4220" y="1606"/>
                    <a:pt x="3251" y="2232"/>
                    <a:pt x="2808" y="3206"/>
                  </a:cubicBezTo>
                  <a:cubicBezTo>
                    <a:pt x="2780" y="3206"/>
                    <a:pt x="2754" y="3205"/>
                    <a:pt x="2726" y="3205"/>
                  </a:cubicBezTo>
                  <a:cubicBezTo>
                    <a:pt x="1224" y="3205"/>
                    <a:pt x="1" y="4428"/>
                    <a:pt x="1" y="5930"/>
                  </a:cubicBezTo>
                  <a:cubicBezTo>
                    <a:pt x="1" y="7433"/>
                    <a:pt x="1224" y="8654"/>
                    <a:pt x="2726" y="8654"/>
                  </a:cubicBezTo>
                  <a:lnTo>
                    <a:pt x="6251" y="8654"/>
                  </a:lnTo>
                  <a:cubicBezTo>
                    <a:pt x="6516" y="8654"/>
                    <a:pt x="6732" y="8439"/>
                    <a:pt x="6732" y="8174"/>
                  </a:cubicBezTo>
                  <a:cubicBezTo>
                    <a:pt x="6732" y="7909"/>
                    <a:pt x="6516" y="7693"/>
                    <a:pt x="6251" y="7693"/>
                  </a:cubicBezTo>
                  <a:lnTo>
                    <a:pt x="2725" y="7693"/>
                  </a:lnTo>
                  <a:cubicBezTo>
                    <a:pt x="1783" y="7692"/>
                    <a:pt x="1007" y="6949"/>
                    <a:pt x="966" y="6009"/>
                  </a:cubicBezTo>
                  <a:cubicBezTo>
                    <a:pt x="924" y="5068"/>
                    <a:pt x="1629" y="4259"/>
                    <a:pt x="2568" y="4174"/>
                  </a:cubicBezTo>
                  <a:lnTo>
                    <a:pt x="2568" y="4174"/>
                  </a:lnTo>
                  <a:cubicBezTo>
                    <a:pt x="2548" y="4543"/>
                    <a:pt x="2602" y="4912"/>
                    <a:pt x="2729" y="5259"/>
                  </a:cubicBezTo>
                  <a:cubicBezTo>
                    <a:pt x="2800" y="5454"/>
                    <a:pt x="2985" y="5576"/>
                    <a:pt x="3182" y="5576"/>
                  </a:cubicBezTo>
                  <a:cubicBezTo>
                    <a:pt x="3236" y="5576"/>
                    <a:pt x="3292" y="5566"/>
                    <a:pt x="3346" y="5546"/>
                  </a:cubicBezTo>
                  <a:cubicBezTo>
                    <a:pt x="3595" y="5456"/>
                    <a:pt x="3724" y="5179"/>
                    <a:pt x="3633" y="4930"/>
                  </a:cubicBezTo>
                  <a:cubicBezTo>
                    <a:pt x="3401" y="4294"/>
                    <a:pt x="3552" y="3583"/>
                    <a:pt x="4024" y="3098"/>
                  </a:cubicBezTo>
                  <a:cubicBezTo>
                    <a:pt x="4361" y="2751"/>
                    <a:pt x="4818" y="2565"/>
                    <a:pt x="5286" y="2565"/>
                  </a:cubicBezTo>
                  <a:cubicBezTo>
                    <a:pt x="5473" y="2565"/>
                    <a:pt x="5661" y="2595"/>
                    <a:pt x="5844" y="2656"/>
                  </a:cubicBezTo>
                  <a:cubicBezTo>
                    <a:pt x="5894" y="2672"/>
                    <a:pt x="5945" y="2680"/>
                    <a:pt x="5995" y="2680"/>
                  </a:cubicBezTo>
                  <a:cubicBezTo>
                    <a:pt x="6210" y="2680"/>
                    <a:pt x="6409" y="2534"/>
                    <a:pt x="6462" y="2311"/>
                  </a:cubicBezTo>
                  <a:cubicBezTo>
                    <a:pt x="6620" y="1650"/>
                    <a:pt x="7146" y="1138"/>
                    <a:pt x="7812" y="999"/>
                  </a:cubicBezTo>
                  <a:cubicBezTo>
                    <a:pt x="7933" y="974"/>
                    <a:pt x="8054" y="962"/>
                    <a:pt x="8173" y="962"/>
                  </a:cubicBezTo>
                  <a:cubicBezTo>
                    <a:pt x="8718" y="962"/>
                    <a:pt x="9240" y="1214"/>
                    <a:pt x="9576" y="1658"/>
                  </a:cubicBezTo>
                  <a:cubicBezTo>
                    <a:pt x="9390" y="1891"/>
                    <a:pt x="9242" y="2153"/>
                    <a:pt x="9139" y="2434"/>
                  </a:cubicBezTo>
                  <a:cubicBezTo>
                    <a:pt x="9048" y="2683"/>
                    <a:pt x="9177" y="2959"/>
                    <a:pt x="9426" y="3050"/>
                  </a:cubicBezTo>
                  <a:cubicBezTo>
                    <a:pt x="9481" y="3070"/>
                    <a:pt x="9537" y="3079"/>
                    <a:pt x="9593" y="3079"/>
                  </a:cubicBezTo>
                  <a:cubicBezTo>
                    <a:pt x="9789" y="3079"/>
                    <a:pt x="9972" y="2958"/>
                    <a:pt x="10043" y="2764"/>
                  </a:cubicBezTo>
                  <a:cubicBezTo>
                    <a:pt x="10304" y="2048"/>
                    <a:pt x="10980" y="1603"/>
                    <a:pt x="11700" y="1603"/>
                  </a:cubicBezTo>
                  <a:cubicBezTo>
                    <a:pt x="11900" y="1603"/>
                    <a:pt x="12104" y="1637"/>
                    <a:pt x="12302" y="1710"/>
                  </a:cubicBezTo>
                  <a:cubicBezTo>
                    <a:pt x="13218" y="2042"/>
                    <a:pt x="13689" y="3054"/>
                    <a:pt x="13357" y="3969"/>
                  </a:cubicBezTo>
                  <a:cubicBezTo>
                    <a:pt x="13266" y="4218"/>
                    <a:pt x="13393" y="4495"/>
                    <a:pt x="13644" y="4586"/>
                  </a:cubicBezTo>
                  <a:cubicBezTo>
                    <a:pt x="13698" y="4605"/>
                    <a:pt x="13753" y="4615"/>
                    <a:pt x="13808" y="4615"/>
                  </a:cubicBezTo>
                  <a:cubicBezTo>
                    <a:pt x="14004" y="4615"/>
                    <a:pt x="14189" y="4494"/>
                    <a:pt x="14260" y="4299"/>
                  </a:cubicBezTo>
                  <a:cubicBezTo>
                    <a:pt x="14260" y="4296"/>
                    <a:pt x="14262" y="4293"/>
                    <a:pt x="14263" y="4290"/>
                  </a:cubicBezTo>
                  <a:cubicBezTo>
                    <a:pt x="15051" y="4599"/>
                    <a:pt x="15508" y="5425"/>
                    <a:pt x="15351" y="6257"/>
                  </a:cubicBezTo>
                  <a:cubicBezTo>
                    <a:pt x="15196" y="7089"/>
                    <a:pt x="14470" y="7692"/>
                    <a:pt x="13623" y="7693"/>
                  </a:cubicBezTo>
                  <a:lnTo>
                    <a:pt x="10097" y="7693"/>
                  </a:lnTo>
                  <a:cubicBezTo>
                    <a:pt x="9832" y="7693"/>
                    <a:pt x="9617" y="7909"/>
                    <a:pt x="9617" y="8174"/>
                  </a:cubicBezTo>
                  <a:cubicBezTo>
                    <a:pt x="9617" y="8439"/>
                    <a:pt x="9832" y="8654"/>
                    <a:pt x="10097" y="8654"/>
                  </a:cubicBezTo>
                  <a:lnTo>
                    <a:pt x="13623" y="8654"/>
                  </a:lnTo>
                  <a:cubicBezTo>
                    <a:pt x="15124" y="8654"/>
                    <a:pt x="16347" y="7433"/>
                    <a:pt x="16347" y="5930"/>
                  </a:cubicBezTo>
                  <a:cubicBezTo>
                    <a:pt x="16347" y="4722"/>
                    <a:pt x="15548" y="3673"/>
                    <a:pt x="14424" y="3328"/>
                  </a:cubicBezTo>
                  <a:cubicBezTo>
                    <a:pt x="14413" y="2404"/>
                    <a:pt x="13931" y="1548"/>
                    <a:pt x="13149" y="1058"/>
                  </a:cubicBezTo>
                  <a:cubicBezTo>
                    <a:pt x="12708" y="781"/>
                    <a:pt x="12206" y="641"/>
                    <a:pt x="11702" y="641"/>
                  </a:cubicBezTo>
                  <a:cubicBezTo>
                    <a:pt x="11309" y="641"/>
                    <a:pt x="10916" y="726"/>
                    <a:pt x="10549" y="897"/>
                  </a:cubicBezTo>
                  <a:cubicBezTo>
                    <a:pt x="10465" y="936"/>
                    <a:pt x="10383" y="979"/>
                    <a:pt x="10303" y="1027"/>
                  </a:cubicBezTo>
                  <a:cubicBezTo>
                    <a:pt x="9783" y="374"/>
                    <a:pt x="8998" y="1"/>
                    <a:pt x="81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74"/>
            <p:cNvSpPr/>
            <p:nvPr/>
          </p:nvSpPr>
          <p:spPr>
            <a:xfrm>
              <a:off x="5140475" y="4279625"/>
              <a:ext cx="77600" cy="120175"/>
            </a:xfrm>
            <a:custGeom>
              <a:avLst/>
              <a:gdLst/>
              <a:ahLst/>
              <a:cxnLst/>
              <a:rect l="l" t="t" r="r" b="b"/>
              <a:pathLst>
                <a:path w="3104" h="4807" extrusionOk="0">
                  <a:moveTo>
                    <a:pt x="1553" y="0"/>
                  </a:moveTo>
                  <a:cubicBezTo>
                    <a:pt x="1377" y="0"/>
                    <a:pt x="1207" y="98"/>
                    <a:pt x="1123" y="266"/>
                  </a:cubicBezTo>
                  <a:lnTo>
                    <a:pt x="160" y="2189"/>
                  </a:lnTo>
                  <a:cubicBezTo>
                    <a:pt x="1" y="2508"/>
                    <a:pt x="234" y="2885"/>
                    <a:pt x="591" y="2885"/>
                  </a:cubicBezTo>
                  <a:lnTo>
                    <a:pt x="1736" y="2885"/>
                  </a:lnTo>
                  <a:lnTo>
                    <a:pt x="1123" y="4112"/>
                  </a:lnTo>
                  <a:cubicBezTo>
                    <a:pt x="1004" y="4349"/>
                    <a:pt x="1101" y="4638"/>
                    <a:pt x="1338" y="4756"/>
                  </a:cubicBezTo>
                  <a:cubicBezTo>
                    <a:pt x="1407" y="4791"/>
                    <a:pt x="1480" y="4807"/>
                    <a:pt x="1552" y="4807"/>
                  </a:cubicBezTo>
                  <a:cubicBezTo>
                    <a:pt x="1729" y="4807"/>
                    <a:pt x="1899" y="4709"/>
                    <a:pt x="1984" y="4541"/>
                  </a:cubicBezTo>
                  <a:lnTo>
                    <a:pt x="2944" y="2618"/>
                  </a:lnTo>
                  <a:cubicBezTo>
                    <a:pt x="3104" y="2299"/>
                    <a:pt x="2871" y="1923"/>
                    <a:pt x="2515" y="1923"/>
                  </a:cubicBezTo>
                  <a:lnTo>
                    <a:pt x="1370" y="1923"/>
                  </a:lnTo>
                  <a:lnTo>
                    <a:pt x="1984" y="697"/>
                  </a:lnTo>
                  <a:cubicBezTo>
                    <a:pt x="2102" y="458"/>
                    <a:pt x="2006" y="170"/>
                    <a:pt x="1768" y="51"/>
                  </a:cubicBezTo>
                  <a:cubicBezTo>
                    <a:pt x="1699" y="17"/>
                    <a:pt x="1626" y="0"/>
                    <a:pt x="1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8" name="Google Shape;8108;p74"/>
          <p:cNvGrpSpPr/>
          <p:nvPr/>
        </p:nvGrpSpPr>
        <p:grpSpPr>
          <a:xfrm>
            <a:off x="6297269" y="3994789"/>
            <a:ext cx="353422" cy="354827"/>
            <a:chOff x="5654375" y="4143800"/>
            <a:chExt cx="408675" cy="410300"/>
          </a:xfrm>
        </p:grpSpPr>
        <p:sp>
          <p:nvSpPr>
            <p:cNvPr id="8109" name="Google Shape;8109;p74"/>
            <p:cNvSpPr/>
            <p:nvPr/>
          </p:nvSpPr>
          <p:spPr>
            <a:xfrm>
              <a:off x="5654375" y="4385775"/>
              <a:ext cx="408675" cy="168325"/>
            </a:xfrm>
            <a:custGeom>
              <a:avLst/>
              <a:gdLst/>
              <a:ahLst/>
              <a:cxnLst/>
              <a:rect l="l" t="t" r="r" b="b"/>
              <a:pathLst>
                <a:path w="16347" h="6733" extrusionOk="0">
                  <a:moveTo>
                    <a:pt x="3045" y="964"/>
                  </a:moveTo>
                  <a:cubicBezTo>
                    <a:pt x="3295" y="964"/>
                    <a:pt x="3540" y="1061"/>
                    <a:pt x="3724" y="1245"/>
                  </a:cubicBezTo>
                  <a:cubicBezTo>
                    <a:pt x="3999" y="1521"/>
                    <a:pt x="4082" y="1934"/>
                    <a:pt x="3934" y="2294"/>
                  </a:cubicBezTo>
                  <a:cubicBezTo>
                    <a:pt x="3784" y="2653"/>
                    <a:pt x="3434" y="2887"/>
                    <a:pt x="3045" y="2887"/>
                  </a:cubicBezTo>
                  <a:cubicBezTo>
                    <a:pt x="2515" y="2887"/>
                    <a:pt x="2084" y="2456"/>
                    <a:pt x="2083" y="1925"/>
                  </a:cubicBezTo>
                  <a:cubicBezTo>
                    <a:pt x="2083" y="1537"/>
                    <a:pt x="2317" y="1185"/>
                    <a:pt x="2677" y="1037"/>
                  </a:cubicBezTo>
                  <a:cubicBezTo>
                    <a:pt x="2796" y="988"/>
                    <a:pt x="2921" y="964"/>
                    <a:pt x="3045" y="964"/>
                  </a:cubicBezTo>
                  <a:close/>
                  <a:moveTo>
                    <a:pt x="8174" y="964"/>
                  </a:moveTo>
                  <a:cubicBezTo>
                    <a:pt x="8423" y="964"/>
                    <a:pt x="8669" y="1061"/>
                    <a:pt x="8853" y="1245"/>
                  </a:cubicBezTo>
                  <a:cubicBezTo>
                    <a:pt x="9128" y="1521"/>
                    <a:pt x="9210" y="1934"/>
                    <a:pt x="9062" y="2294"/>
                  </a:cubicBezTo>
                  <a:cubicBezTo>
                    <a:pt x="8913" y="2653"/>
                    <a:pt x="8561" y="2887"/>
                    <a:pt x="8173" y="2887"/>
                  </a:cubicBezTo>
                  <a:cubicBezTo>
                    <a:pt x="7642" y="2887"/>
                    <a:pt x="7213" y="2456"/>
                    <a:pt x="7211" y="1925"/>
                  </a:cubicBezTo>
                  <a:cubicBezTo>
                    <a:pt x="7211" y="1537"/>
                    <a:pt x="7445" y="1185"/>
                    <a:pt x="7806" y="1037"/>
                  </a:cubicBezTo>
                  <a:cubicBezTo>
                    <a:pt x="7925" y="988"/>
                    <a:pt x="8050" y="964"/>
                    <a:pt x="8174" y="964"/>
                  </a:cubicBezTo>
                  <a:close/>
                  <a:moveTo>
                    <a:pt x="13302" y="964"/>
                  </a:moveTo>
                  <a:cubicBezTo>
                    <a:pt x="13552" y="964"/>
                    <a:pt x="13797" y="1061"/>
                    <a:pt x="13981" y="1245"/>
                  </a:cubicBezTo>
                  <a:cubicBezTo>
                    <a:pt x="14257" y="1521"/>
                    <a:pt x="14339" y="1934"/>
                    <a:pt x="14189" y="2294"/>
                  </a:cubicBezTo>
                  <a:cubicBezTo>
                    <a:pt x="14041" y="2653"/>
                    <a:pt x="13690" y="2887"/>
                    <a:pt x="13302" y="2887"/>
                  </a:cubicBezTo>
                  <a:cubicBezTo>
                    <a:pt x="12770" y="2887"/>
                    <a:pt x="12341" y="2456"/>
                    <a:pt x="12340" y="1925"/>
                  </a:cubicBezTo>
                  <a:cubicBezTo>
                    <a:pt x="12340" y="1537"/>
                    <a:pt x="12574" y="1185"/>
                    <a:pt x="12933" y="1037"/>
                  </a:cubicBezTo>
                  <a:cubicBezTo>
                    <a:pt x="13052" y="988"/>
                    <a:pt x="13178" y="964"/>
                    <a:pt x="13302" y="964"/>
                  </a:cubicBezTo>
                  <a:close/>
                  <a:moveTo>
                    <a:pt x="3045" y="3845"/>
                  </a:moveTo>
                  <a:cubicBezTo>
                    <a:pt x="4134" y="3845"/>
                    <a:pt x="5041" y="4684"/>
                    <a:pt x="5121" y="5772"/>
                  </a:cubicBezTo>
                  <a:lnTo>
                    <a:pt x="967" y="5772"/>
                  </a:lnTo>
                  <a:cubicBezTo>
                    <a:pt x="1049" y="4684"/>
                    <a:pt x="1954" y="3845"/>
                    <a:pt x="3045" y="3845"/>
                  </a:cubicBezTo>
                  <a:close/>
                  <a:moveTo>
                    <a:pt x="8173" y="3845"/>
                  </a:moveTo>
                  <a:cubicBezTo>
                    <a:pt x="9263" y="3845"/>
                    <a:pt x="10168" y="4684"/>
                    <a:pt x="10250" y="5772"/>
                  </a:cubicBezTo>
                  <a:lnTo>
                    <a:pt x="6095" y="5772"/>
                  </a:lnTo>
                  <a:cubicBezTo>
                    <a:pt x="6177" y="4684"/>
                    <a:pt x="7082" y="3845"/>
                    <a:pt x="8173" y="3845"/>
                  </a:cubicBezTo>
                  <a:close/>
                  <a:moveTo>
                    <a:pt x="13300" y="3845"/>
                  </a:moveTo>
                  <a:cubicBezTo>
                    <a:pt x="14391" y="3845"/>
                    <a:pt x="15296" y="4684"/>
                    <a:pt x="15378" y="5772"/>
                  </a:cubicBezTo>
                  <a:lnTo>
                    <a:pt x="11224" y="5772"/>
                  </a:lnTo>
                  <a:cubicBezTo>
                    <a:pt x="11304" y="4684"/>
                    <a:pt x="12211" y="3845"/>
                    <a:pt x="13300" y="3845"/>
                  </a:cubicBezTo>
                  <a:close/>
                  <a:moveTo>
                    <a:pt x="3045" y="1"/>
                  </a:moveTo>
                  <a:cubicBezTo>
                    <a:pt x="2280" y="1"/>
                    <a:pt x="1588" y="455"/>
                    <a:pt x="1281" y="1156"/>
                  </a:cubicBezTo>
                  <a:cubicBezTo>
                    <a:pt x="977" y="1858"/>
                    <a:pt x="1116" y="2673"/>
                    <a:pt x="1636" y="3233"/>
                  </a:cubicBezTo>
                  <a:cubicBezTo>
                    <a:pt x="631" y="3758"/>
                    <a:pt x="0" y="4798"/>
                    <a:pt x="0" y="5932"/>
                  </a:cubicBezTo>
                  <a:lnTo>
                    <a:pt x="0" y="6252"/>
                  </a:lnTo>
                  <a:cubicBezTo>
                    <a:pt x="0" y="6517"/>
                    <a:pt x="215" y="6733"/>
                    <a:pt x="480" y="6733"/>
                  </a:cubicBezTo>
                  <a:lnTo>
                    <a:pt x="15866" y="6733"/>
                  </a:lnTo>
                  <a:cubicBezTo>
                    <a:pt x="16131" y="6733"/>
                    <a:pt x="16346" y="6517"/>
                    <a:pt x="16346" y="6252"/>
                  </a:cubicBezTo>
                  <a:lnTo>
                    <a:pt x="16346" y="5932"/>
                  </a:lnTo>
                  <a:cubicBezTo>
                    <a:pt x="16345" y="4798"/>
                    <a:pt x="15715" y="3758"/>
                    <a:pt x="14711" y="3233"/>
                  </a:cubicBezTo>
                  <a:cubicBezTo>
                    <a:pt x="15231" y="2673"/>
                    <a:pt x="15370" y="1858"/>
                    <a:pt x="15065" y="1156"/>
                  </a:cubicBezTo>
                  <a:cubicBezTo>
                    <a:pt x="14759" y="455"/>
                    <a:pt x="14066" y="1"/>
                    <a:pt x="13302" y="1"/>
                  </a:cubicBezTo>
                  <a:cubicBezTo>
                    <a:pt x="12536" y="1"/>
                    <a:pt x="11845" y="455"/>
                    <a:pt x="11539" y="1156"/>
                  </a:cubicBezTo>
                  <a:cubicBezTo>
                    <a:pt x="11233" y="1858"/>
                    <a:pt x="11372" y="2673"/>
                    <a:pt x="11893" y="3233"/>
                  </a:cubicBezTo>
                  <a:cubicBezTo>
                    <a:pt x="11423" y="3480"/>
                    <a:pt x="11025" y="3845"/>
                    <a:pt x="10738" y="4291"/>
                  </a:cubicBezTo>
                  <a:cubicBezTo>
                    <a:pt x="10450" y="3845"/>
                    <a:pt x="10052" y="3480"/>
                    <a:pt x="9582" y="3233"/>
                  </a:cubicBezTo>
                  <a:cubicBezTo>
                    <a:pt x="10102" y="2673"/>
                    <a:pt x="10241" y="1858"/>
                    <a:pt x="9936" y="1156"/>
                  </a:cubicBezTo>
                  <a:cubicBezTo>
                    <a:pt x="9630" y="455"/>
                    <a:pt x="8938" y="1"/>
                    <a:pt x="8173" y="1"/>
                  </a:cubicBezTo>
                  <a:cubicBezTo>
                    <a:pt x="7407" y="1"/>
                    <a:pt x="6716" y="455"/>
                    <a:pt x="6410" y="1156"/>
                  </a:cubicBezTo>
                  <a:cubicBezTo>
                    <a:pt x="6104" y="1858"/>
                    <a:pt x="6243" y="2673"/>
                    <a:pt x="6764" y="3233"/>
                  </a:cubicBezTo>
                  <a:cubicBezTo>
                    <a:pt x="6294" y="3480"/>
                    <a:pt x="5896" y="3845"/>
                    <a:pt x="5609" y="4291"/>
                  </a:cubicBezTo>
                  <a:cubicBezTo>
                    <a:pt x="5322" y="3845"/>
                    <a:pt x="4924" y="3480"/>
                    <a:pt x="4453" y="3233"/>
                  </a:cubicBezTo>
                  <a:cubicBezTo>
                    <a:pt x="4973" y="2673"/>
                    <a:pt x="5112" y="1858"/>
                    <a:pt x="4808" y="1156"/>
                  </a:cubicBezTo>
                  <a:cubicBezTo>
                    <a:pt x="4502" y="455"/>
                    <a:pt x="3809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74"/>
            <p:cNvSpPr/>
            <p:nvPr/>
          </p:nvSpPr>
          <p:spPr>
            <a:xfrm>
              <a:off x="5734700" y="4199925"/>
              <a:ext cx="248425" cy="24050"/>
            </a:xfrm>
            <a:custGeom>
              <a:avLst/>
              <a:gdLst/>
              <a:ahLst/>
              <a:cxnLst/>
              <a:rect l="l" t="t" r="r" b="b"/>
              <a:pathLst>
                <a:path w="9937" h="962" extrusionOk="0">
                  <a:moveTo>
                    <a:pt x="9458" y="1"/>
                  </a:moveTo>
                  <a:cubicBezTo>
                    <a:pt x="9454" y="1"/>
                    <a:pt x="9451" y="1"/>
                    <a:pt x="9447" y="1"/>
                  </a:cubicBezTo>
                  <a:lnTo>
                    <a:pt x="472" y="1"/>
                  </a:lnTo>
                  <a:cubicBezTo>
                    <a:pt x="209" y="5"/>
                    <a:pt x="0" y="219"/>
                    <a:pt x="0" y="481"/>
                  </a:cubicBezTo>
                  <a:cubicBezTo>
                    <a:pt x="0" y="743"/>
                    <a:pt x="209" y="957"/>
                    <a:pt x="472" y="962"/>
                  </a:cubicBezTo>
                  <a:lnTo>
                    <a:pt x="9447" y="962"/>
                  </a:lnTo>
                  <a:cubicBezTo>
                    <a:pt x="9451" y="962"/>
                    <a:pt x="9454" y="962"/>
                    <a:pt x="9458" y="962"/>
                  </a:cubicBezTo>
                  <a:cubicBezTo>
                    <a:pt x="9721" y="962"/>
                    <a:pt x="9936" y="747"/>
                    <a:pt x="9936" y="481"/>
                  </a:cubicBezTo>
                  <a:cubicBezTo>
                    <a:pt x="9936" y="215"/>
                    <a:pt x="9721" y="1"/>
                    <a:pt x="9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74"/>
            <p:cNvSpPr/>
            <p:nvPr/>
          </p:nvSpPr>
          <p:spPr>
            <a:xfrm>
              <a:off x="5686400" y="4143800"/>
              <a:ext cx="344575" cy="136275"/>
            </a:xfrm>
            <a:custGeom>
              <a:avLst/>
              <a:gdLst/>
              <a:ahLst/>
              <a:cxnLst/>
              <a:rect l="l" t="t" r="r" b="b"/>
              <a:pathLst>
                <a:path w="13783" h="5451" extrusionOk="0">
                  <a:moveTo>
                    <a:pt x="12019" y="963"/>
                  </a:moveTo>
                  <a:cubicBezTo>
                    <a:pt x="12462" y="963"/>
                    <a:pt x="12820" y="1322"/>
                    <a:pt x="12820" y="1764"/>
                  </a:cubicBezTo>
                  <a:lnTo>
                    <a:pt x="12820" y="3687"/>
                  </a:lnTo>
                  <a:cubicBezTo>
                    <a:pt x="12820" y="4129"/>
                    <a:pt x="12462" y="4488"/>
                    <a:pt x="12019" y="4490"/>
                  </a:cubicBezTo>
                  <a:lnTo>
                    <a:pt x="1762" y="4490"/>
                  </a:lnTo>
                  <a:cubicBezTo>
                    <a:pt x="1320" y="4488"/>
                    <a:pt x="961" y="4129"/>
                    <a:pt x="961" y="3687"/>
                  </a:cubicBezTo>
                  <a:lnTo>
                    <a:pt x="963" y="1764"/>
                  </a:lnTo>
                  <a:cubicBezTo>
                    <a:pt x="963" y="1322"/>
                    <a:pt x="1321" y="963"/>
                    <a:pt x="1764" y="963"/>
                  </a:cubicBezTo>
                  <a:close/>
                  <a:moveTo>
                    <a:pt x="1762" y="1"/>
                  </a:moveTo>
                  <a:cubicBezTo>
                    <a:pt x="790" y="2"/>
                    <a:pt x="0" y="792"/>
                    <a:pt x="0" y="1764"/>
                  </a:cubicBezTo>
                  <a:lnTo>
                    <a:pt x="0" y="3687"/>
                  </a:lnTo>
                  <a:cubicBezTo>
                    <a:pt x="0" y="4661"/>
                    <a:pt x="790" y="5449"/>
                    <a:pt x="1762" y="5450"/>
                  </a:cubicBezTo>
                  <a:lnTo>
                    <a:pt x="12019" y="5450"/>
                  </a:lnTo>
                  <a:cubicBezTo>
                    <a:pt x="12992" y="5449"/>
                    <a:pt x="13781" y="4661"/>
                    <a:pt x="13783" y="3687"/>
                  </a:cubicBezTo>
                  <a:lnTo>
                    <a:pt x="13783" y="1764"/>
                  </a:lnTo>
                  <a:cubicBezTo>
                    <a:pt x="13781" y="792"/>
                    <a:pt x="12992" y="2"/>
                    <a:pt x="120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4"/>
            <p:cNvSpPr/>
            <p:nvPr/>
          </p:nvSpPr>
          <p:spPr>
            <a:xfrm>
              <a:off x="5954400" y="4305700"/>
              <a:ext cx="34575" cy="56125"/>
            </a:xfrm>
            <a:custGeom>
              <a:avLst/>
              <a:gdLst/>
              <a:ahLst/>
              <a:cxnLst/>
              <a:rect l="l" t="t" r="r" b="b"/>
              <a:pathLst>
                <a:path w="1383" h="2245" extrusionOk="0">
                  <a:moveTo>
                    <a:pt x="532" y="1"/>
                  </a:moveTo>
                  <a:cubicBezTo>
                    <a:pt x="493" y="1"/>
                    <a:pt x="454" y="6"/>
                    <a:pt x="415" y="15"/>
                  </a:cubicBezTo>
                  <a:cubicBezTo>
                    <a:pt x="157" y="80"/>
                    <a:pt x="0" y="341"/>
                    <a:pt x="65" y="598"/>
                  </a:cubicBezTo>
                  <a:lnTo>
                    <a:pt x="386" y="1880"/>
                  </a:lnTo>
                  <a:cubicBezTo>
                    <a:pt x="439" y="2098"/>
                    <a:pt x="636" y="2244"/>
                    <a:pt x="851" y="2244"/>
                  </a:cubicBezTo>
                  <a:cubicBezTo>
                    <a:pt x="890" y="2244"/>
                    <a:pt x="929" y="2240"/>
                    <a:pt x="968" y="2230"/>
                  </a:cubicBezTo>
                  <a:cubicBezTo>
                    <a:pt x="1226" y="2165"/>
                    <a:pt x="1383" y="1905"/>
                    <a:pt x="1318" y="1647"/>
                  </a:cubicBezTo>
                  <a:lnTo>
                    <a:pt x="998" y="365"/>
                  </a:lnTo>
                  <a:cubicBezTo>
                    <a:pt x="943" y="147"/>
                    <a:pt x="747" y="1"/>
                    <a:pt x="5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4"/>
            <p:cNvSpPr/>
            <p:nvPr/>
          </p:nvSpPr>
          <p:spPr>
            <a:xfrm>
              <a:off x="5728325" y="4305675"/>
              <a:ext cx="34650" cy="56250"/>
            </a:xfrm>
            <a:custGeom>
              <a:avLst/>
              <a:gdLst/>
              <a:ahLst/>
              <a:cxnLst/>
              <a:rect l="l" t="t" r="r" b="b"/>
              <a:pathLst>
                <a:path w="1386" h="2250" extrusionOk="0">
                  <a:moveTo>
                    <a:pt x="854" y="1"/>
                  </a:moveTo>
                  <a:cubicBezTo>
                    <a:pt x="639" y="1"/>
                    <a:pt x="443" y="146"/>
                    <a:pt x="388" y="365"/>
                  </a:cubicBezTo>
                  <a:lnTo>
                    <a:pt x="69" y="1646"/>
                  </a:lnTo>
                  <a:cubicBezTo>
                    <a:pt x="0" y="1906"/>
                    <a:pt x="157" y="2171"/>
                    <a:pt x="418" y="2235"/>
                  </a:cubicBezTo>
                  <a:cubicBezTo>
                    <a:pt x="457" y="2245"/>
                    <a:pt x="495" y="2249"/>
                    <a:pt x="534" y="2249"/>
                  </a:cubicBezTo>
                  <a:cubicBezTo>
                    <a:pt x="751" y="2249"/>
                    <a:pt x="948" y="2101"/>
                    <a:pt x="1002" y="1879"/>
                  </a:cubicBezTo>
                  <a:lnTo>
                    <a:pt x="1321" y="598"/>
                  </a:lnTo>
                  <a:cubicBezTo>
                    <a:pt x="1386" y="340"/>
                    <a:pt x="1229" y="79"/>
                    <a:pt x="971" y="15"/>
                  </a:cubicBezTo>
                  <a:cubicBezTo>
                    <a:pt x="932" y="5"/>
                    <a:pt x="893" y="1"/>
                    <a:pt x="8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4"/>
            <p:cNvSpPr/>
            <p:nvPr/>
          </p:nvSpPr>
          <p:spPr>
            <a:xfrm>
              <a:off x="5846550" y="4305450"/>
              <a:ext cx="24275" cy="56600"/>
            </a:xfrm>
            <a:custGeom>
              <a:avLst/>
              <a:gdLst/>
              <a:ahLst/>
              <a:cxnLst/>
              <a:rect l="l" t="t" r="r" b="b"/>
              <a:pathLst>
                <a:path w="971" h="2264" extrusionOk="0">
                  <a:moveTo>
                    <a:pt x="486" y="1"/>
                  </a:moveTo>
                  <a:cubicBezTo>
                    <a:pt x="217" y="1"/>
                    <a:pt x="0" y="222"/>
                    <a:pt x="4" y="491"/>
                  </a:cubicBezTo>
                  <a:lnTo>
                    <a:pt x="4" y="1773"/>
                  </a:lnTo>
                  <a:cubicBezTo>
                    <a:pt x="0" y="2042"/>
                    <a:pt x="217" y="2263"/>
                    <a:pt x="486" y="2263"/>
                  </a:cubicBezTo>
                  <a:cubicBezTo>
                    <a:pt x="754" y="2263"/>
                    <a:pt x="971" y="2042"/>
                    <a:pt x="967" y="1773"/>
                  </a:cubicBezTo>
                  <a:lnTo>
                    <a:pt x="967" y="491"/>
                  </a:lnTo>
                  <a:cubicBezTo>
                    <a:pt x="971" y="222"/>
                    <a:pt x="754" y="1"/>
                    <a:pt x="48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5" name="Google Shape;8115;p74"/>
          <p:cNvGrpSpPr/>
          <p:nvPr/>
        </p:nvGrpSpPr>
        <p:grpSpPr>
          <a:xfrm>
            <a:off x="7050354" y="3994778"/>
            <a:ext cx="354827" cy="354849"/>
            <a:chOff x="6208625" y="4147250"/>
            <a:chExt cx="410300" cy="410325"/>
          </a:xfrm>
        </p:grpSpPr>
        <p:sp>
          <p:nvSpPr>
            <p:cNvPr id="8116" name="Google Shape;8116;p74"/>
            <p:cNvSpPr/>
            <p:nvPr/>
          </p:nvSpPr>
          <p:spPr>
            <a:xfrm>
              <a:off x="6337650" y="4389250"/>
              <a:ext cx="152250" cy="168325"/>
            </a:xfrm>
            <a:custGeom>
              <a:avLst/>
              <a:gdLst/>
              <a:ahLst/>
              <a:cxnLst/>
              <a:rect l="l" t="t" r="r" b="b"/>
              <a:pathLst>
                <a:path w="6090" h="6733" extrusionOk="0">
                  <a:moveTo>
                    <a:pt x="3046" y="964"/>
                  </a:moveTo>
                  <a:cubicBezTo>
                    <a:pt x="3295" y="964"/>
                    <a:pt x="3541" y="1062"/>
                    <a:pt x="3725" y="1246"/>
                  </a:cubicBezTo>
                  <a:cubicBezTo>
                    <a:pt x="4000" y="1521"/>
                    <a:pt x="4082" y="1934"/>
                    <a:pt x="3934" y="2294"/>
                  </a:cubicBezTo>
                  <a:cubicBezTo>
                    <a:pt x="3785" y="2653"/>
                    <a:pt x="3433" y="2887"/>
                    <a:pt x="3045" y="2887"/>
                  </a:cubicBezTo>
                  <a:cubicBezTo>
                    <a:pt x="2513" y="2886"/>
                    <a:pt x="2084" y="2457"/>
                    <a:pt x="2083" y="1925"/>
                  </a:cubicBezTo>
                  <a:cubicBezTo>
                    <a:pt x="2083" y="1537"/>
                    <a:pt x="2317" y="1185"/>
                    <a:pt x="2677" y="1038"/>
                  </a:cubicBezTo>
                  <a:cubicBezTo>
                    <a:pt x="2797" y="988"/>
                    <a:pt x="2922" y="964"/>
                    <a:pt x="3046" y="964"/>
                  </a:cubicBezTo>
                  <a:close/>
                  <a:moveTo>
                    <a:pt x="3045" y="3843"/>
                  </a:moveTo>
                  <a:cubicBezTo>
                    <a:pt x="4135" y="3843"/>
                    <a:pt x="5040" y="4684"/>
                    <a:pt x="5122" y="5772"/>
                  </a:cubicBezTo>
                  <a:lnTo>
                    <a:pt x="967" y="5772"/>
                  </a:lnTo>
                  <a:cubicBezTo>
                    <a:pt x="1049" y="4684"/>
                    <a:pt x="1954" y="3843"/>
                    <a:pt x="3045" y="3843"/>
                  </a:cubicBezTo>
                  <a:close/>
                  <a:moveTo>
                    <a:pt x="3045" y="1"/>
                  </a:moveTo>
                  <a:cubicBezTo>
                    <a:pt x="2279" y="1"/>
                    <a:pt x="1588" y="453"/>
                    <a:pt x="1282" y="1155"/>
                  </a:cubicBezTo>
                  <a:cubicBezTo>
                    <a:pt x="976" y="1856"/>
                    <a:pt x="1115" y="2672"/>
                    <a:pt x="1636" y="3233"/>
                  </a:cubicBezTo>
                  <a:cubicBezTo>
                    <a:pt x="632" y="3759"/>
                    <a:pt x="0" y="4798"/>
                    <a:pt x="0" y="5932"/>
                  </a:cubicBezTo>
                  <a:lnTo>
                    <a:pt x="0" y="6252"/>
                  </a:lnTo>
                  <a:cubicBezTo>
                    <a:pt x="0" y="6518"/>
                    <a:pt x="216" y="6733"/>
                    <a:pt x="481" y="6733"/>
                  </a:cubicBezTo>
                  <a:lnTo>
                    <a:pt x="5609" y="6733"/>
                  </a:lnTo>
                  <a:cubicBezTo>
                    <a:pt x="5874" y="6733"/>
                    <a:pt x="6090" y="6518"/>
                    <a:pt x="6090" y="6252"/>
                  </a:cubicBezTo>
                  <a:lnTo>
                    <a:pt x="6090" y="5932"/>
                  </a:lnTo>
                  <a:cubicBezTo>
                    <a:pt x="6088" y="4798"/>
                    <a:pt x="5458" y="3759"/>
                    <a:pt x="4454" y="3233"/>
                  </a:cubicBezTo>
                  <a:cubicBezTo>
                    <a:pt x="4974" y="2672"/>
                    <a:pt x="5114" y="1856"/>
                    <a:pt x="4808" y="1155"/>
                  </a:cubicBezTo>
                  <a:cubicBezTo>
                    <a:pt x="4502" y="453"/>
                    <a:pt x="3809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74"/>
            <p:cNvSpPr/>
            <p:nvPr/>
          </p:nvSpPr>
          <p:spPr>
            <a:xfrm>
              <a:off x="6466625" y="4147250"/>
              <a:ext cx="152300" cy="168375"/>
            </a:xfrm>
            <a:custGeom>
              <a:avLst/>
              <a:gdLst/>
              <a:ahLst/>
              <a:cxnLst/>
              <a:rect l="l" t="t" r="r" b="b"/>
              <a:pathLst>
                <a:path w="6092" h="6735" extrusionOk="0">
                  <a:moveTo>
                    <a:pt x="3047" y="964"/>
                  </a:moveTo>
                  <a:cubicBezTo>
                    <a:pt x="3297" y="964"/>
                    <a:pt x="3542" y="1061"/>
                    <a:pt x="3726" y="1245"/>
                  </a:cubicBezTo>
                  <a:cubicBezTo>
                    <a:pt x="4002" y="1521"/>
                    <a:pt x="4084" y="1934"/>
                    <a:pt x="3934" y="2294"/>
                  </a:cubicBezTo>
                  <a:cubicBezTo>
                    <a:pt x="3786" y="2653"/>
                    <a:pt x="3435" y="2887"/>
                    <a:pt x="3047" y="2887"/>
                  </a:cubicBezTo>
                  <a:cubicBezTo>
                    <a:pt x="2515" y="2887"/>
                    <a:pt x="2085" y="2457"/>
                    <a:pt x="2085" y="1926"/>
                  </a:cubicBezTo>
                  <a:cubicBezTo>
                    <a:pt x="2085" y="1537"/>
                    <a:pt x="2319" y="1185"/>
                    <a:pt x="2678" y="1037"/>
                  </a:cubicBezTo>
                  <a:cubicBezTo>
                    <a:pt x="2797" y="988"/>
                    <a:pt x="2923" y="964"/>
                    <a:pt x="3047" y="964"/>
                  </a:cubicBezTo>
                  <a:close/>
                  <a:moveTo>
                    <a:pt x="3045" y="3845"/>
                  </a:moveTo>
                  <a:cubicBezTo>
                    <a:pt x="4136" y="3845"/>
                    <a:pt x="5041" y="4685"/>
                    <a:pt x="5123" y="5772"/>
                  </a:cubicBezTo>
                  <a:lnTo>
                    <a:pt x="969" y="5772"/>
                  </a:lnTo>
                  <a:cubicBezTo>
                    <a:pt x="1049" y="4685"/>
                    <a:pt x="1956" y="3845"/>
                    <a:pt x="3045" y="3845"/>
                  </a:cubicBezTo>
                  <a:close/>
                  <a:moveTo>
                    <a:pt x="3047" y="1"/>
                  </a:moveTo>
                  <a:cubicBezTo>
                    <a:pt x="2281" y="1"/>
                    <a:pt x="1588" y="455"/>
                    <a:pt x="1284" y="1156"/>
                  </a:cubicBezTo>
                  <a:cubicBezTo>
                    <a:pt x="978" y="1858"/>
                    <a:pt x="1117" y="2673"/>
                    <a:pt x="1638" y="3233"/>
                  </a:cubicBezTo>
                  <a:cubicBezTo>
                    <a:pt x="633" y="3758"/>
                    <a:pt x="2" y="4798"/>
                    <a:pt x="1" y="5932"/>
                  </a:cubicBezTo>
                  <a:lnTo>
                    <a:pt x="1" y="6252"/>
                  </a:lnTo>
                  <a:cubicBezTo>
                    <a:pt x="1" y="6517"/>
                    <a:pt x="216" y="6734"/>
                    <a:pt x="483" y="6734"/>
                  </a:cubicBezTo>
                  <a:lnTo>
                    <a:pt x="5611" y="6734"/>
                  </a:lnTo>
                  <a:cubicBezTo>
                    <a:pt x="5876" y="6734"/>
                    <a:pt x="6091" y="6517"/>
                    <a:pt x="6091" y="6252"/>
                  </a:cubicBezTo>
                  <a:lnTo>
                    <a:pt x="6091" y="5933"/>
                  </a:lnTo>
                  <a:cubicBezTo>
                    <a:pt x="6090" y="4798"/>
                    <a:pt x="5460" y="3758"/>
                    <a:pt x="4454" y="3234"/>
                  </a:cubicBezTo>
                  <a:lnTo>
                    <a:pt x="4454" y="3233"/>
                  </a:lnTo>
                  <a:cubicBezTo>
                    <a:pt x="4976" y="2673"/>
                    <a:pt x="5115" y="1858"/>
                    <a:pt x="4810" y="1156"/>
                  </a:cubicBezTo>
                  <a:cubicBezTo>
                    <a:pt x="4504" y="455"/>
                    <a:pt x="3811" y="1"/>
                    <a:pt x="3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4"/>
            <p:cNvSpPr/>
            <p:nvPr/>
          </p:nvSpPr>
          <p:spPr>
            <a:xfrm>
              <a:off x="6208625" y="4147250"/>
              <a:ext cx="152300" cy="168375"/>
            </a:xfrm>
            <a:custGeom>
              <a:avLst/>
              <a:gdLst/>
              <a:ahLst/>
              <a:cxnLst/>
              <a:rect l="l" t="t" r="r" b="b"/>
              <a:pathLst>
                <a:path w="6092" h="6735" extrusionOk="0">
                  <a:moveTo>
                    <a:pt x="3046" y="964"/>
                  </a:moveTo>
                  <a:cubicBezTo>
                    <a:pt x="3296" y="964"/>
                    <a:pt x="3542" y="1061"/>
                    <a:pt x="3725" y="1245"/>
                  </a:cubicBezTo>
                  <a:cubicBezTo>
                    <a:pt x="4000" y="1521"/>
                    <a:pt x="4082" y="1934"/>
                    <a:pt x="3934" y="2294"/>
                  </a:cubicBezTo>
                  <a:cubicBezTo>
                    <a:pt x="3785" y="2653"/>
                    <a:pt x="3435" y="2887"/>
                    <a:pt x="3045" y="2887"/>
                  </a:cubicBezTo>
                  <a:cubicBezTo>
                    <a:pt x="2515" y="2887"/>
                    <a:pt x="2085" y="2457"/>
                    <a:pt x="2083" y="1926"/>
                  </a:cubicBezTo>
                  <a:cubicBezTo>
                    <a:pt x="2083" y="1537"/>
                    <a:pt x="2317" y="1185"/>
                    <a:pt x="2678" y="1037"/>
                  </a:cubicBezTo>
                  <a:cubicBezTo>
                    <a:pt x="2797" y="988"/>
                    <a:pt x="2922" y="964"/>
                    <a:pt x="3046" y="964"/>
                  </a:cubicBezTo>
                  <a:close/>
                  <a:moveTo>
                    <a:pt x="3045" y="3845"/>
                  </a:moveTo>
                  <a:cubicBezTo>
                    <a:pt x="4135" y="3845"/>
                    <a:pt x="5041" y="4685"/>
                    <a:pt x="5122" y="5772"/>
                  </a:cubicBezTo>
                  <a:lnTo>
                    <a:pt x="967" y="5772"/>
                  </a:lnTo>
                  <a:cubicBezTo>
                    <a:pt x="1049" y="4685"/>
                    <a:pt x="1954" y="3845"/>
                    <a:pt x="3045" y="3845"/>
                  </a:cubicBezTo>
                  <a:close/>
                  <a:moveTo>
                    <a:pt x="3045" y="1"/>
                  </a:moveTo>
                  <a:cubicBezTo>
                    <a:pt x="2281" y="1"/>
                    <a:pt x="1588" y="455"/>
                    <a:pt x="1282" y="1156"/>
                  </a:cubicBezTo>
                  <a:cubicBezTo>
                    <a:pt x="976" y="1858"/>
                    <a:pt x="1117" y="2673"/>
                    <a:pt x="1636" y="3234"/>
                  </a:cubicBezTo>
                  <a:cubicBezTo>
                    <a:pt x="632" y="3758"/>
                    <a:pt x="1" y="4798"/>
                    <a:pt x="1" y="5933"/>
                  </a:cubicBezTo>
                  <a:lnTo>
                    <a:pt x="1" y="6252"/>
                  </a:lnTo>
                  <a:cubicBezTo>
                    <a:pt x="1" y="6519"/>
                    <a:pt x="216" y="6734"/>
                    <a:pt x="481" y="6734"/>
                  </a:cubicBezTo>
                  <a:lnTo>
                    <a:pt x="5611" y="6734"/>
                  </a:lnTo>
                  <a:cubicBezTo>
                    <a:pt x="5876" y="6734"/>
                    <a:pt x="6091" y="6519"/>
                    <a:pt x="6091" y="6252"/>
                  </a:cubicBezTo>
                  <a:lnTo>
                    <a:pt x="6090" y="6252"/>
                  </a:lnTo>
                  <a:lnTo>
                    <a:pt x="6090" y="5933"/>
                  </a:lnTo>
                  <a:cubicBezTo>
                    <a:pt x="6090" y="4798"/>
                    <a:pt x="5459" y="3758"/>
                    <a:pt x="4454" y="3234"/>
                  </a:cubicBezTo>
                  <a:cubicBezTo>
                    <a:pt x="4975" y="2673"/>
                    <a:pt x="5115" y="1858"/>
                    <a:pt x="4808" y="1156"/>
                  </a:cubicBezTo>
                  <a:cubicBezTo>
                    <a:pt x="4502" y="455"/>
                    <a:pt x="3811" y="1"/>
                    <a:pt x="30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4"/>
            <p:cNvSpPr/>
            <p:nvPr/>
          </p:nvSpPr>
          <p:spPr>
            <a:xfrm>
              <a:off x="6357425" y="4151350"/>
              <a:ext cx="113625" cy="88225"/>
            </a:xfrm>
            <a:custGeom>
              <a:avLst/>
              <a:gdLst/>
              <a:ahLst/>
              <a:cxnLst/>
              <a:rect l="l" t="t" r="r" b="b"/>
              <a:pathLst>
                <a:path w="4545" h="3529" extrusionOk="0">
                  <a:moveTo>
                    <a:pt x="2734" y="1"/>
                  </a:moveTo>
                  <a:cubicBezTo>
                    <a:pt x="2611" y="1"/>
                    <a:pt x="2488" y="48"/>
                    <a:pt x="2395" y="141"/>
                  </a:cubicBezTo>
                  <a:cubicBezTo>
                    <a:pt x="2207" y="329"/>
                    <a:pt x="2207" y="633"/>
                    <a:pt x="2395" y="821"/>
                  </a:cubicBezTo>
                  <a:lnTo>
                    <a:pt x="2856" y="1282"/>
                  </a:lnTo>
                  <a:lnTo>
                    <a:pt x="491" y="1282"/>
                  </a:lnTo>
                  <a:cubicBezTo>
                    <a:pt x="488" y="1282"/>
                    <a:pt x="485" y="1282"/>
                    <a:pt x="483" y="1282"/>
                  </a:cubicBezTo>
                  <a:cubicBezTo>
                    <a:pt x="217" y="1282"/>
                    <a:pt x="0" y="1497"/>
                    <a:pt x="0" y="1762"/>
                  </a:cubicBezTo>
                  <a:cubicBezTo>
                    <a:pt x="0" y="2029"/>
                    <a:pt x="217" y="2244"/>
                    <a:pt x="483" y="2244"/>
                  </a:cubicBezTo>
                  <a:cubicBezTo>
                    <a:pt x="485" y="2244"/>
                    <a:pt x="488" y="2244"/>
                    <a:pt x="491" y="2244"/>
                  </a:cubicBezTo>
                  <a:lnTo>
                    <a:pt x="491" y="2243"/>
                  </a:lnTo>
                  <a:lnTo>
                    <a:pt x="2856" y="2243"/>
                  </a:lnTo>
                  <a:lnTo>
                    <a:pt x="2395" y="2704"/>
                  </a:lnTo>
                  <a:cubicBezTo>
                    <a:pt x="2203" y="2892"/>
                    <a:pt x="2201" y="3198"/>
                    <a:pt x="2390" y="3388"/>
                  </a:cubicBezTo>
                  <a:cubicBezTo>
                    <a:pt x="2485" y="3482"/>
                    <a:pt x="2608" y="3529"/>
                    <a:pt x="2731" y="3529"/>
                  </a:cubicBezTo>
                  <a:cubicBezTo>
                    <a:pt x="2856" y="3529"/>
                    <a:pt x="2980" y="3480"/>
                    <a:pt x="3074" y="3384"/>
                  </a:cubicBezTo>
                  <a:lnTo>
                    <a:pt x="4356" y="2102"/>
                  </a:lnTo>
                  <a:cubicBezTo>
                    <a:pt x="4544" y="1915"/>
                    <a:pt x="4544" y="1610"/>
                    <a:pt x="4356" y="1423"/>
                  </a:cubicBezTo>
                  <a:lnTo>
                    <a:pt x="3074" y="141"/>
                  </a:lnTo>
                  <a:cubicBezTo>
                    <a:pt x="2980" y="48"/>
                    <a:pt x="2857" y="1"/>
                    <a:pt x="2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74"/>
            <p:cNvSpPr/>
            <p:nvPr/>
          </p:nvSpPr>
          <p:spPr>
            <a:xfrm>
              <a:off x="6250375" y="4345400"/>
              <a:ext cx="87475" cy="86300"/>
            </a:xfrm>
            <a:custGeom>
              <a:avLst/>
              <a:gdLst/>
              <a:ahLst/>
              <a:cxnLst/>
              <a:rect l="l" t="t" r="r" b="b"/>
              <a:pathLst>
                <a:path w="3499" h="3452" extrusionOk="0">
                  <a:moveTo>
                    <a:pt x="482" y="0"/>
                  </a:moveTo>
                  <a:cubicBezTo>
                    <a:pt x="215" y="0"/>
                    <a:pt x="0" y="216"/>
                    <a:pt x="0" y="481"/>
                  </a:cubicBezTo>
                  <a:lnTo>
                    <a:pt x="0" y="2295"/>
                  </a:lnTo>
                  <a:cubicBezTo>
                    <a:pt x="6" y="2556"/>
                    <a:pt x="220" y="2765"/>
                    <a:pt x="482" y="2765"/>
                  </a:cubicBezTo>
                  <a:cubicBezTo>
                    <a:pt x="744" y="2765"/>
                    <a:pt x="958" y="2556"/>
                    <a:pt x="962" y="2295"/>
                  </a:cubicBezTo>
                  <a:lnTo>
                    <a:pt x="962" y="1642"/>
                  </a:lnTo>
                  <a:lnTo>
                    <a:pt x="2635" y="3314"/>
                  </a:lnTo>
                  <a:cubicBezTo>
                    <a:pt x="2728" y="3406"/>
                    <a:pt x="2849" y="3451"/>
                    <a:pt x="2970" y="3451"/>
                  </a:cubicBezTo>
                  <a:cubicBezTo>
                    <a:pt x="3093" y="3451"/>
                    <a:pt x="3217" y="3404"/>
                    <a:pt x="3311" y="3310"/>
                  </a:cubicBezTo>
                  <a:cubicBezTo>
                    <a:pt x="3497" y="3124"/>
                    <a:pt x="3499" y="2822"/>
                    <a:pt x="3314" y="2635"/>
                  </a:cubicBezTo>
                  <a:lnTo>
                    <a:pt x="1642" y="962"/>
                  </a:lnTo>
                  <a:lnTo>
                    <a:pt x="2295" y="962"/>
                  </a:lnTo>
                  <a:cubicBezTo>
                    <a:pt x="2557" y="957"/>
                    <a:pt x="2766" y="743"/>
                    <a:pt x="2766" y="481"/>
                  </a:cubicBezTo>
                  <a:cubicBezTo>
                    <a:pt x="2766" y="219"/>
                    <a:pt x="2557" y="5"/>
                    <a:pt x="22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74"/>
            <p:cNvSpPr/>
            <p:nvPr/>
          </p:nvSpPr>
          <p:spPr>
            <a:xfrm>
              <a:off x="6490750" y="4345400"/>
              <a:ext cx="87575" cy="86400"/>
            </a:xfrm>
            <a:custGeom>
              <a:avLst/>
              <a:gdLst/>
              <a:ahLst/>
              <a:cxnLst/>
              <a:rect l="l" t="t" r="r" b="b"/>
              <a:pathLst>
                <a:path w="3503" h="3456" extrusionOk="0">
                  <a:moveTo>
                    <a:pt x="2975" y="1"/>
                  </a:moveTo>
                  <a:cubicBezTo>
                    <a:pt x="2852" y="1"/>
                    <a:pt x="2729" y="48"/>
                    <a:pt x="2635" y="142"/>
                  </a:cubicBezTo>
                  <a:lnTo>
                    <a:pt x="2637" y="141"/>
                  </a:lnTo>
                  <a:lnTo>
                    <a:pt x="963" y="1815"/>
                  </a:lnTo>
                  <a:lnTo>
                    <a:pt x="963" y="1162"/>
                  </a:lnTo>
                  <a:cubicBezTo>
                    <a:pt x="959" y="899"/>
                    <a:pt x="745" y="690"/>
                    <a:pt x="483" y="690"/>
                  </a:cubicBezTo>
                  <a:cubicBezTo>
                    <a:pt x="220" y="690"/>
                    <a:pt x="7" y="899"/>
                    <a:pt x="1" y="1162"/>
                  </a:cubicBezTo>
                  <a:lnTo>
                    <a:pt x="1" y="2975"/>
                  </a:lnTo>
                  <a:cubicBezTo>
                    <a:pt x="1" y="3240"/>
                    <a:pt x="216" y="3455"/>
                    <a:pt x="483" y="3455"/>
                  </a:cubicBezTo>
                  <a:lnTo>
                    <a:pt x="2294" y="3455"/>
                  </a:lnTo>
                  <a:cubicBezTo>
                    <a:pt x="2298" y="3455"/>
                    <a:pt x="2301" y="3455"/>
                    <a:pt x="2305" y="3455"/>
                  </a:cubicBezTo>
                  <a:cubicBezTo>
                    <a:pt x="2569" y="3455"/>
                    <a:pt x="2785" y="3241"/>
                    <a:pt x="2785" y="2975"/>
                  </a:cubicBezTo>
                  <a:cubicBezTo>
                    <a:pt x="2785" y="2709"/>
                    <a:pt x="2569" y="2494"/>
                    <a:pt x="2305" y="2494"/>
                  </a:cubicBezTo>
                  <a:cubicBezTo>
                    <a:pt x="2301" y="2494"/>
                    <a:pt x="2298" y="2494"/>
                    <a:pt x="2294" y="2494"/>
                  </a:cubicBezTo>
                  <a:lnTo>
                    <a:pt x="1642" y="2494"/>
                  </a:lnTo>
                  <a:lnTo>
                    <a:pt x="3315" y="822"/>
                  </a:lnTo>
                  <a:cubicBezTo>
                    <a:pt x="3502" y="634"/>
                    <a:pt x="3502" y="330"/>
                    <a:pt x="3315" y="142"/>
                  </a:cubicBezTo>
                  <a:cubicBezTo>
                    <a:pt x="3221" y="48"/>
                    <a:pt x="3098" y="1"/>
                    <a:pt x="29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2" name="Google Shape;8122;p74"/>
          <p:cNvSpPr/>
          <p:nvPr/>
        </p:nvSpPr>
        <p:spPr>
          <a:xfrm>
            <a:off x="7808626" y="3994921"/>
            <a:ext cx="354806" cy="354849"/>
          </a:xfrm>
          <a:custGeom>
            <a:avLst/>
            <a:gdLst/>
            <a:ahLst/>
            <a:cxnLst/>
            <a:rect l="l" t="t" r="r" b="b"/>
            <a:pathLst>
              <a:path w="16411" h="16413" extrusionOk="0">
                <a:moveTo>
                  <a:pt x="8204" y="963"/>
                </a:moveTo>
                <a:cubicBezTo>
                  <a:pt x="8455" y="963"/>
                  <a:pt x="8701" y="1061"/>
                  <a:pt x="8885" y="1245"/>
                </a:cubicBezTo>
                <a:cubicBezTo>
                  <a:pt x="9160" y="1521"/>
                  <a:pt x="9242" y="1934"/>
                  <a:pt x="9094" y="2292"/>
                </a:cubicBezTo>
                <a:cubicBezTo>
                  <a:pt x="8945" y="2653"/>
                  <a:pt x="8595" y="2887"/>
                  <a:pt x="8206" y="2887"/>
                </a:cubicBezTo>
                <a:cubicBezTo>
                  <a:pt x="7675" y="2885"/>
                  <a:pt x="7245" y="2455"/>
                  <a:pt x="7243" y="1925"/>
                </a:cubicBezTo>
                <a:cubicBezTo>
                  <a:pt x="7243" y="1535"/>
                  <a:pt x="7478" y="1185"/>
                  <a:pt x="7838" y="1036"/>
                </a:cubicBezTo>
                <a:cubicBezTo>
                  <a:pt x="7956" y="987"/>
                  <a:pt x="8081" y="963"/>
                  <a:pt x="8204" y="963"/>
                </a:cubicBezTo>
                <a:close/>
                <a:moveTo>
                  <a:pt x="8206" y="3848"/>
                </a:moveTo>
                <a:cubicBezTo>
                  <a:pt x="9294" y="3849"/>
                  <a:pt x="10197" y="4687"/>
                  <a:pt x="10284" y="5770"/>
                </a:cubicBezTo>
                <a:lnTo>
                  <a:pt x="6127" y="5770"/>
                </a:lnTo>
                <a:cubicBezTo>
                  <a:pt x="6212" y="4687"/>
                  <a:pt x="7117" y="3849"/>
                  <a:pt x="8206" y="3848"/>
                </a:cubicBezTo>
                <a:close/>
                <a:moveTo>
                  <a:pt x="13365" y="10643"/>
                </a:moveTo>
                <a:cubicBezTo>
                  <a:pt x="13616" y="10643"/>
                  <a:pt x="13862" y="10741"/>
                  <a:pt x="14046" y="10924"/>
                </a:cubicBezTo>
                <a:cubicBezTo>
                  <a:pt x="14321" y="11199"/>
                  <a:pt x="14403" y="11614"/>
                  <a:pt x="14254" y="11972"/>
                </a:cubicBezTo>
                <a:cubicBezTo>
                  <a:pt x="14106" y="12331"/>
                  <a:pt x="13754" y="12565"/>
                  <a:pt x="13366" y="12565"/>
                </a:cubicBezTo>
                <a:cubicBezTo>
                  <a:pt x="12835" y="12565"/>
                  <a:pt x="12406" y="12135"/>
                  <a:pt x="12404" y="11605"/>
                </a:cubicBezTo>
                <a:cubicBezTo>
                  <a:pt x="12404" y="11215"/>
                  <a:pt x="12638" y="10865"/>
                  <a:pt x="12997" y="10716"/>
                </a:cubicBezTo>
                <a:cubicBezTo>
                  <a:pt x="13116" y="10666"/>
                  <a:pt x="13241" y="10643"/>
                  <a:pt x="13365" y="10643"/>
                </a:cubicBezTo>
                <a:close/>
                <a:moveTo>
                  <a:pt x="3045" y="10643"/>
                </a:moveTo>
                <a:cubicBezTo>
                  <a:pt x="3576" y="10644"/>
                  <a:pt x="4005" y="11073"/>
                  <a:pt x="4007" y="11605"/>
                </a:cubicBezTo>
                <a:cubicBezTo>
                  <a:pt x="4007" y="11993"/>
                  <a:pt x="3773" y="12344"/>
                  <a:pt x="3414" y="12492"/>
                </a:cubicBezTo>
                <a:cubicBezTo>
                  <a:pt x="3294" y="12542"/>
                  <a:pt x="3169" y="12566"/>
                  <a:pt x="3045" y="12566"/>
                </a:cubicBezTo>
                <a:cubicBezTo>
                  <a:pt x="2795" y="12566"/>
                  <a:pt x="2549" y="12468"/>
                  <a:pt x="2365" y="12284"/>
                </a:cubicBezTo>
                <a:cubicBezTo>
                  <a:pt x="2090" y="12009"/>
                  <a:pt x="2008" y="11596"/>
                  <a:pt x="2157" y="11236"/>
                </a:cubicBezTo>
                <a:cubicBezTo>
                  <a:pt x="2305" y="10877"/>
                  <a:pt x="2657" y="10643"/>
                  <a:pt x="3045" y="10643"/>
                </a:cubicBezTo>
                <a:close/>
                <a:moveTo>
                  <a:pt x="3045" y="13523"/>
                </a:moveTo>
                <a:cubicBezTo>
                  <a:pt x="4134" y="13523"/>
                  <a:pt x="5041" y="14364"/>
                  <a:pt x="5123" y="15450"/>
                </a:cubicBezTo>
                <a:lnTo>
                  <a:pt x="967" y="15450"/>
                </a:lnTo>
                <a:cubicBezTo>
                  <a:pt x="1049" y="14364"/>
                  <a:pt x="1955" y="13523"/>
                  <a:pt x="3045" y="13523"/>
                </a:cubicBezTo>
                <a:close/>
                <a:moveTo>
                  <a:pt x="13365" y="13523"/>
                </a:moveTo>
                <a:cubicBezTo>
                  <a:pt x="14456" y="13523"/>
                  <a:pt x="15361" y="14364"/>
                  <a:pt x="15443" y="15450"/>
                </a:cubicBezTo>
                <a:lnTo>
                  <a:pt x="11288" y="15450"/>
                </a:lnTo>
                <a:cubicBezTo>
                  <a:pt x="11369" y="14364"/>
                  <a:pt x="12275" y="13523"/>
                  <a:pt x="13365" y="13523"/>
                </a:cubicBezTo>
                <a:close/>
                <a:moveTo>
                  <a:pt x="8206" y="0"/>
                </a:moveTo>
                <a:cubicBezTo>
                  <a:pt x="7441" y="0"/>
                  <a:pt x="6748" y="454"/>
                  <a:pt x="6442" y="1154"/>
                </a:cubicBezTo>
                <a:cubicBezTo>
                  <a:pt x="6136" y="1856"/>
                  <a:pt x="6275" y="2673"/>
                  <a:pt x="6797" y="3232"/>
                </a:cubicBezTo>
                <a:cubicBezTo>
                  <a:pt x="5792" y="3758"/>
                  <a:pt x="5161" y="4798"/>
                  <a:pt x="5161" y="5931"/>
                </a:cubicBezTo>
                <a:lnTo>
                  <a:pt x="5161" y="6252"/>
                </a:lnTo>
                <a:cubicBezTo>
                  <a:pt x="5161" y="6517"/>
                  <a:pt x="5376" y="6733"/>
                  <a:pt x="5641" y="6733"/>
                </a:cubicBezTo>
                <a:lnTo>
                  <a:pt x="7725" y="6733"/>
                </a:lnTo>
                <a:lnTo>
                  <a:pt x="7725" y="7758"/>
                </a:lnTo>
                <a:lnTo>
                  <a:pt x="3046" y="7758"/>
                </a:lnTo>
                <a:cubicBezTo>
                  <a:pt x="2780" y="7758"/>
                  <a:pt x="2564" y="7973"/>
                  <a:pt x="2564" y="8239"/>
                </a:cubicBezTo>
                <a:lnTo>
                  <a:pt x="2564" y="9742"/>
                </a:lnTo>
                <a:cubicBezTo>
                  <a:pt x="1908" y="9912"/>
                  <a:pt x="1390" y="10414"/>
                  <a:pt x="1200" y="11064"/>
                </a:cubicBezTo>
                <a:cubicBezTo>
                  <a:pt x="1009" y="11713"/>
                  <a:pt x="1176" y="12416"/>
                  <a:pt x="1637" y="12913"/>
                </a:cubicBezTo>
                <a:cubicBezTo>
                  <a:pt x="631" y="13437"/>
                  <a:pt x="2" y="14477"/>
                  <a:pt x="0" y="15612"/>
                </a:cubicBezTo>
                <a:lnTo>
                  <a:pt x="0" y="15932"/>
                </a:lnTo>
                <a:cubicBezTo>
                  <a:pt x="0" y="16197"/>
                  <a:pt x="215" y="16413"/>
                  <a:pt x="482" y="16413"/>
                </a:cubicBezTo>
                <a:lnTo>
                  <a:pt x="5609" y="16413"/>
                </a:lnTo>
                <a:cubicBezTo>
                  <a:pt x="5876" y="16413"/>
                  <a:pt x="6091" y="16197"/>
                  <a:pt x="6091" y="15932"/>
                </a:cubicBezTo>
                <a:lnTo>
                  <a:pt x="6091" y="15612"/>
                </a:lnTo>
                <a:cubicBezTo>
                  <a:pt x="6089" y="14477"/>
                  <a:pt x="5460" y="13437"/>
                  <a:pt x="4454" y="12913"/>
                </a:cubicBezTo>
                <a:cubicBezTo>
                  <a:pt x="4915" y="12416"/>
                  <a:pt x="5082" y="11713"/>
                  <a:pt x="4891" y="11063"/>
                </a:cubicBezTo>
                <a:cubicBezTo>
                  <a:pt x="4701" y="10414"/>
                  <a:pt x="4183" y="9912"/>
                  <a:pt x="3527" y="9742"/>
                </a:cubicBezTo>
                <a:lnTo>
                  <a:pt x="3527" y="8720"/>
                </a:lnTo>
                <a:lnTo>
                  <a:pt x="12886" y="8720"/>
                </a:lnTo>
                <a:lnTo>
                  <a:pt x="12886" y="9742"/>
                </a:lnTo>
                <a:cubicBezTo>
                  <a:pt x="12230" y="9912"/>
                  <a:pt x="11711" y="10414"/>
                  <a:pt x="11521" y="11063"/>
                </a:cubicBezTo>
                <a:cubicBezTo>
                  <a:pt x="11331" y="11713"/>
                  <a:pt x="11496" y="12416"/>
                  <a:pt x="11957" y="12913"/>
                </a:cubicBezTo>
                <a:cubicBezTo>
                  <a:pt x="10953" y="13437"/>
                  <a:pt x="10322" y="14477"/>
                  <a:pt x="10322" y="15612"/>
                </a:cubicBezTo>
                <a:lnTo>
                  <a:pt x="10322" y="15932"/>
                </a:lnTo>
                <a:cubicBezTo>
                  <a:pt x="10322" y="16197"/>
                  <a:pt x="10537" y="16413"/>
                  <a:pt x="10802" y="16413"/>
                </a:cubicBezTo>
                <a:lnTo>
                  <a:pt x="15931" y="16413"/>
                </a:lnTo>
                <a:cubicBezTo>
                  <a:pt x="16196" y="16413"/>
                  <a:pt x="16411" y="16197"/>
                  <a:pt x="16411" y="15932"/>
                </a:cubicBezTo>
                <a:lnTo>
                  <a:pt x="16411" y="15612"/>
                </a:lnTo>
                <a:cubicBezTo>
                  <a:pt x="16411" y="14477"/>
                  <a:pt x="15780" y="13437"/>
                  <a:pt x="14775" y="12913"/>
                </a:cubicBezTo>
                <a:cubicBezTo>
                  <a:pt x="15235" y="12416"/>
                  <a:pt x="15402" y="11713"/>
                  <a:pt x="15212" y="11064"/>
                </a:cubicBezTo>
                <a:cubicBezTo>
                  <a:pt x="15021" y="10414"/>
                  <a:pt x="14503" y="9912"/>
                  <a:pt x="13847" y="9742"/>
                </a:cubicBezTo>
                <a:lnTo>
                  <a:pt x="13847" y="8239"/>
                </a:lnTo>
                <a:cubicBezTo>
                  <a:pt x="13847" y="7973"/>
                  <a:pt x="13631" y="7758"/>
                  <a:pt x="13366" y="7758"/>
                </a:cubicBezTo>
                <a:lnTo>
                  <a:pt x="8686" y="7758"/>
                </a:lnTo>
                <a:lnTo>
                  <a:pt x="8686" y="6733"/>
                </a:lnTo>
                <a:lnTo>
                  <a:pt x="10770" y="6733"/>
                </a:lnTo>
                <a:cubicBezTo>
                  <a:pt x="11035" y="6733"/>
                  <a:pt x="11250" y="6517"/>
                  <a:pt x="11250" y="6252"/>
                </a:cubicBezTo>
                <a:lnTo>
                  <a:pt x="11250" y="5931"/>
                </a:lnTo>
                <a:cubicBezTo>
                  <a:pt x="11250" y="4798"/>
                  <a:pt x="10619" y="3758"/>
                  <a:pt x="9614" y="3232"/>
                </a:cubicBezTo>
                <a:cubicBezTo>
                  <a:pt x="10136" y="2673"/>
                  <a:pt x="10275" y="1856"/>
                  <a:pt x="9969" y="1154"/>
                </a:cubicBezTo>
                <a:cubicBezTo>
                  <a:pt x="9663" y="454"/>
                  <a:pt x="8970" y="0"/>
                  <a:pt x="820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3" name="Google Shape;8123;p74"/>
          <p:cNvGrpSpPr/>
          <p:nvPr/>
        </p:nvGrpSpPr>
        <p:grpSpPr>
          <a:xfrm>
            <a:off x="1010610" y="1765577"/>
            <a:ext cx="354827" cy="354957"/>
            <a:chOff x="7398250" y="4162700"/>
            <a:chExt cx="410300" cy="410450"/>
          </a:xfrm>
        </p:grpSpPr>
        <p:sp>
          <p:nvSpPr>
            <p:cNvPr id="8124" name="Google Shape;8124;p74"/>
            <p:cNvSpPr/>
            <p:nvPr/>
          </p:nvSpPr>
          <p:spPr>
            <a:xfrm>
              <a:off x="7398250" y="4162700"/>
              <a:ext cx="410300" cy="410450"/>
            </a:xfrm>
            <a:custGeom>
              <a:avLst/>
              <a:gdLst/>
              <a:ahLst/>
              <a:cxnLst/>
              <a:rect l="l" t="t" r="r" b="b"/>
              <a:pathLst>
                <a:path w="16412" h="16418" extrusionOk="0">
                  <a:moveTo>
                    <a:pt x="4552" y="966"/>
                  </a:moveTo>
                  <a:cubicBezTo>
                    <a:pt x="4876" y="966"/>
                    <a:pt x="5169" y="1161"/>
                    <a:pt x="5292" y="1461"/>
                  </a:cubicBezTo>
                  <a:cubicBezTo>
                    <a:pt x="5416" y="1759"/>
                    <a:pt x="5347" y="2105"/>
                    <a:pt x="5119" y="2334"/>
                  </a:cubicBezTo>
                  <a:cubicBezTo>
                    <a:pt x="4965" y="2487"/>
                    <a:pt x="4760" y="2569"/>
                    <a:pt x="4552" y="2569"/>
                  </a:cubicBezTo>
                  <a:cubicBezTo>
                    <a:pt x="4448" y="2569"/>
                    <a:pt x="4344" y="2549"/>
                    <a:pt x="4245" y="2508"/>
                  </a:cubicBezTo>
                  <a:cubicBezTo>
                    <a:pt x="3946" y="2383"/>
                    <a:pt x="3750" y="2090"/>
                    <a:pt x="3750" y="1767"/>
                  </a:cubicBezTo>
                  <a:cubicBezTo>
                    <a:pt x="3751" y="1325"/>
                    <a:pt x="4110" y="966"/>
                    <a:pt x="4552" y="966"/>
                  </a:cubicBezTo>
                  <a:close/>
                  <a:moveTo>
                    <a:pt x="11860" y="966"/>
                  </a:moveTo>
                  <a:cubicBezTo>
                    <a:pt x="12184" y="966"/>
                    <a:pt x="12476" y="1161"/>
                    <a:pt x="12599" y="1461"/>
                  </a:cubicBezTo>
                  <a:cubicBezTo>
                    <a:pt x="12724" y="1759"/>
                    <a:pt x="12655" y="2105"/>
                    <a:pt x="12427" y="2334"/>
                  </a:cubicBezTo>
                  <a:cubicBezTo>
                    <a:pt x="12273" y="2487"/>
                    <a:pt x="12068" y="2569"/>
                    <a:pt x="11859" y="2569"/>
                  </a:cubicBezTo>
                  <a:cubicBezTo>
                    <a:pt x="11756" y="2569"/>
                    <a:pt x="11652" y="2549"/>
                    <a:pt x="11552" y="2508"/>
                  </a:cubicBezTo>
                  <a:cubicBezTo>
                    <a:pt x="11254" y="2383"/>
                    <a:pt x="11059" y="2090"/>
                    <a:pt x="11059" y="1767"/>
                  </a:cubicBezTo>
                  <a:cubicBezTo>
                    <a:pt x="11059" y="1325"/>
                    <a:pt x="11418" y="966"/>
                    <a:pt x="11860" y="966"/>
                  </a:cubicBezTo>
                  <a:close/>
                  <a:moveTo>
                    <a:pt x="5842" y="2966"/>
                  </a:moveTo>
                  <a:cubicBezTo>
                    <a:pt x="5907" y="3016"/>
                    <a:pt x="5968" y="3070"/>
                    <a:pt x="6025" y="3129"/>
                  </a:cubicBezTo>
                  <a:cubicBezTo>
                    <a:pt x="6320" y="3420"/>
                    <a:pt x="6519" y="3795"/>
                    <a:pt x="6597" y="4204"/>
                  </a:cubicBezTo>
                  <a:lnTo>
                    <a:pt x="2506" y="4204"/>
                  </a:lnTo>
                  <a:cubicBezTo>
                    <a:pt x="2585" y="3795"/>
                    <a:pt x="2785" y="3420"/>
                    <a:pt x="3079" y="3129"/>
                  </a:cubicBezTo>
                  <a:cubicBezTo>
                    <a:pt x="3136" y="3070"/>
                    <a:pt x="3198" y="3016"/>
                    <a:pt x="3262" y="2966"/>
                  </a:cubicBezTo>
                  <a:cubicBezTo>
                    <a:pt x="3610" y="3342"/>
                    <a:pt x="4081" y="3530"/>
                    <a:pt x="4552" y="3530"/>
                  </a:cubicBezTo>
                  <a:cubicBezTo>
                    <a:pt x="5023" y="3530"/>
                    <a:pt x="5495" y="3342"/>
                    <a:pt x="5842" y="2966"/>
                  </a:cubicBezTo>
                  <a:close/>
                  <a:moveTo>
                    <a:pt x="13150" y="2966"/>
                  </a:moveTo>
                  <a:cubicBezTo>
                    <a:pt x="13214" y="3016"/>
                    <a:pt x="13276" y="3070"/>
                    <a:pt x="13333" y="3129"/>
                  </a:cubicBezTo>
                  <a:cubicBezTo>
                    <a:pt x="13627" y="3420"/>
                    <a:pt x="13827" y="3795"/>
                    <a:pt x="13906" y="4204"/>
                  </a:cubicBezTo>
                  <a:lnTo>
                    <a:pt x="9815" y="4204"/>
                  </a:lnTo>
                  <a:cubicBezTo>
                    <a:pt x="9893" y="3795"/>
                    <a:pt x="10092" y="3420"/>
                    <a:pt x="10387" y="3129"/>
                  </a:cubicBezTo>
                  <a:cubicBezTo>
                    <a:pt x="10444" y="3070"/>
                    <a:pt x="10505" y="3016"/>
                    <a:pt x="10570" y="2966"/>
                  </a:cubicBezTo>
                  <a:cubicBezTo>
                    <a:pt x="10917" y="3342"/>
                    <a:pt x="11389" y="3530"/>
                    <a:pt x="11860" y="3530"/>
                  </a:cubicBezTo>
                  <a:cubicBezTo>
                    <a:pt x="12331" y="3530"/>
                    <a:pt x="12802" y="3342"/>
                    <a:pt x="13150" y="2966"/>
                  </a:cubicBezTo>
                  <a:close/>
                  <a:moveTo>
                    <a:pt x="15449" y="5164"/>
                  </a:moveTo>
                  <a:lnTo>
                    <a:pt x="15449" y="11255"/>
                  </a:lnTo>
                  <a:lnTo>
                    <a:pt x="961" y="11255"/>
                  </a:lnTo>
                  <a:lnTo>
                    <a:pt x="961" y="5164"/>
                  </a:lnTo>
                  <a:close/>
                  <a:moveTo>
                    <a:pt x="6595" y="12216"/>
                  </a:moveTo>
                  <a:cubicBezTo>
                    <a:pt x="6517" y="12624"/>
                    <a:pt x="6318" y="12998"/>
                    <a:pt x="6024" y="13291"/>
                  </a:cubicBezTo>
                  <a:lnTo>
                    <a:pt x="6025" y="13291"/>
                  </a:lnTo>
                  <a:cubicBezTo>
                    <a:pt x="5967" y="13348"/>
                    <a:pt x="5905" y="13402"/>
                    <a:pt x="5842" y="13453"/>
                  </a:cubicBezTo>
                  <a:cubicBezTo>
                    <a:pt x="5494" y="13078"/>
                    <a:pt x="5023" y="12890"/>
                    <a:pt x="4551" y="12890"/>
                  </a:cubicBezTo>
                  <a:cubicBezTo>
                    <a:pt x="4080" y="12890"/>
                    <a:pt x="3609" y="13078"/>
                    <a:pt x="3261" y="13453"/>
                  </a:cubicBezTo>
                  <a:cubicBezTo>
                    <a:pt x="3196" y="13402"/>
                    <a:pt x="3136" y="13348"/>
                    <a:pt x="3077" y="13291"/>
                  </a:cubicBezTo>
                  <a:cubicBezTo>
                    <a:pt x="2783" y="12998"/>
                    <a:pt x="2584" y="12624"/>
                    <a:pt x="2506" y="12216"/>
                  </a:cubicBezTo>
                  <a:close/>
                  <a:moveTo>
                    <a:pt x="13904" y="12216"/>
                  </a:moveTo>
                  <a:cubicBezTo>
                    <a:pt x="13825" y="12624"/>
                    <a:pt x="13626" y="12998"/>
                    <a:pt x="13332" y="13291"/>
                  </a:cubicBezTo>
                  <a:lnTo>
                    <a:pt x="13333" y="13291"/>
                  </a:lnTo>
                  <a:cubicBezTo>
                    <a:pt x="13275" y="13348"/>
                    <a:pt x="13214" y="13402"/>
                    <a:pt x="13150" y="13453"/>
                  </a:cubicBezTo>
                  <a:cubicBezTo>
                    <a:pt x="12802" y="13078"/>
                    <a:pt x="12330" y="12890"/>
                    <a:pt x="11859" y="12890"/>
                  </a:cubicBezTo>
                  <a:cubicBezTo>
                    <a:pt x="11388" y="12890"/>
                    <a:pt x="10917" y="13078"/>
                    <a:pt x="10568" y="13453"/>
                  </a:cubicBezTo>
                  <a:cubicBezTo>
                    <a:pt x="10504" y="13402"/>
                    <a:pt x="10444" y="13348"/>
                    <a:pt x="10385" y="13291"/>
                  </a:cubicBezTo>
                  <a:cubicBezTo>
                    <a:pt x="10091" y="12998"/>
                    <a:pt x="9892" y="12624"/>
                    <a:pt x="9814" y="12216"/>
                  </a:cubicBezTo>
                  <a:close/>
                  <a:moveTo>
                    <a:pt x="4552" y="13850"/>
                  </a:moveTo>
                  <a:cubicBezTo>
                    <a:pt x="4655" y="13850"/>
                    <a:pt x="4759" y="13870"/>
                    <a:pt x="4858" y="13912"/>
                  </a:cubicBezTo>
                  <a:cubicBezTo>
                    <a:pt x="5157" y="14036"/>
                    <a:pt x="5353" y="14327"/>
                    <a:pt x="5353" y="14653"/>
                  </a:cubicBezTo>
                  <a:cubicBezTo>
                    <a:pt x="5352" y="15095"/>
                    <a:pt x="4994" y="15452"/>
                    <a:pt x="4552" y="15454"/>
                  </a:cubicBezTo>
                  <a:cubicBezTo>
                    <a:pt x="4227" y="15454"/>
                    <a:pt x="3936" y="15257"/>
                    <a:pt x="3811" y="14959"/>
                  </a:cubicBezTo>
                  <a:cubicBezTo>
                    <a:pt x="3687" y="14660"/>
                    <a:pt x="3755" y="14314"/>
                    <a:pt x="3985" y="14086"/>
                  </a:cubicBezTo>
                  <a:cubicBezTo>
                    <a:pt x="4138" y="13932"/>
                    <a:pt x="4343" y="13850"/>
                    <a:pt x="4552" y="13850"/>
                  </a:cubicBezTo>
                  <a:close/>
                  <a:moveTo>
                    <a:pt x="11860" y="13850"/>
                  </a:moveTo>
                  <a:cubicBezTo>
                    <a:pt x="11963" y="13850"/>
                    <a:pt x="12067" y="13870"/>
                    <a:pt x="12166" y="13912"/>
                  </a:cubicBezTo>
                  <a:cubicBezTo>
                    <a:pt x="12466" y="14036"/>
                    <a:pt x="12661" y="14327"/>
                    <a:pt x="12661" y="14653"/>
                  </a:cubicBezTo>
                  <a:cubicBezTo>
                    <a:pt x="12661" y="15095"/>
                    <a:pt x="12302" y="15452"/>
                    <a:pt x="11860" y="15454"/>
                  </a:cubicBezTo>
                  <a:cubicBezTo>
                    <a:pt x="11535" y="15454"/>
                    <a:pt x="11243" y="15257"/>
                    <a:pt x="11119" y="14959"/>
                  </a:cubicBezTo>
                  <a:cubicBezTo>
                    <a:pt x="10996" y="14660"/>
                    <a:pt x="11063" y="14314"/>
                    <a:pt x="11293" y="14086"/>
                  </a:cubicBezTo>
                  <a:cubicBezTo>
                    <a:pt x="11446" y="13932"/>
                    <a:pt x="11651" y="13850"/>
                    <a:pt x="11860" y="13850"/>
                  </a:cubicBezTo>
                  <a:close/>
                  <a:moveTo>
                    <a:pt x="4554" y="0"/>
                  </a:moveTo>
                  <a:cubicBezTo>
                    <a:pt x="4498" y="0"/>
                    <a:pt x="4443" y="3"/>
                    <a:pt x="4387" y="8"/>
                  </a:cubicBezTo>
                  <a:cubicBezTo>
                    <a:pt x="3351" y="106"/>
                    <a:pt x="2625" y="1076"/>
                    <a:pt x="2821" y="2098"/>
                  </a:cubicBezTo>
                  <a:cubicBezTo>
                    <a:pt x="2114" y="2585"/>
                    <a:pt x="1645" y="3350"/>
                    <a:pt x="1535" y="4202"/>
                  </a:cubicBezTo>
                  <a:lnTo>
                    <a:pt x="482" y="4202"/>
                  </a:lnTo>
                  <a:cubicBezTo>
                    <a:pt x="216" y="4202"/>
                    <a:pt x="1" y="4417"/>
                    <a:pt x="1" y="4684"/>
                  </a:cubicBezTo>
                  <a:lnTo>
                    <a:pt x="1" y="11734"/>
                  </a:lnTo>
                  <a:cubicBezTo>
                    <a:pt x="1" y="12000"/>
                    <a:pt x="216" y="12216"/>
                    <a:pt x="482" y="12216"/>
                  </a:cubicBezTo>
                  <a:lnTo>
                    <a:pt x="1535" y="12216"/>
                  </a:lnTo>
                  <a:cubicBezTo>
                    <a:pt x="1645" y="13068"/>
                    <a:pt x="2114" y="13832"/>
                    <a:pt x="2821" y="14320"/>
                  </a:cubicBezTo>
                  <a:cubicBezTo>
                    <a:pt x="2612" y="15408"/>
                    <a:pt x="3445" y="16417"/>
                    <a:pt x="4552" y="16417"/>
                  </a:cubicBezTo>
                  <a:cubicBezTo>
                    <a:pt x="5659" y="16417"/>
                    <a:pt x="6493" y="15408"/>
                    <a:pt x="6283" y="14320"/>
                  </a:cubicBezTo>
                  <a:cubicBezTo>
                    <a:pt x="6434" y="14216"/>
                    <a:pt x="6576" y="14099"/>
                    <a:pt x="6705" y="13970"/>
                  </a:cubicBezTo>
                  <a:cubicBezTo>
                    <a:pt x="7178" y="13496"/>
                    <a:pt x="7481" y="12879"/>
                    <a:pt x="7569" y="12214"/>
                  </a:cubicBezTo>
                  <a:lnTo>
                    <a:pt x="8843" y="12214"/>
                  </a:lnTo>
                  <a:cubicBezTo>
                    <a:pt x="8953" y="13067"/>
                    <a:pt x="9422" y="13832"/>
                    <a:pt x="10129" y="14320"/>
                  </a:cubicBezTo>
                  <a:cubicBezTo>
                    <a:pt x="9921" y="15407"/>
                    <a:pt x="10753" y="16414"/>
                    <a:pt x="11860" y="16414"/>
                  </a:cubicBezTo>
                  <a:cubicBezTo>
                    <a:pt x="12967" y="16414"/>
                    <a:pt x="13799" y="15407"/>
                    <a:pt x="13591" y="14320"/>
                  </a:cubicBezTo>
                  <a:cubicBezTo>
                    <a:pt x="14298" y="13832"/>
                    <a:pt x="14767" y="13067"/>
                    <a:pt x="14878" y="12214"/>
                  </a:cubicBezTo>
                  <a:lnTo>
                    <a:pt x="15931" y="12214"/>
                  </a:lnTo>
                  <a:cubicBezTo>
                    <a:pt x="15932" y="12214"/>
                    <a:pt x="15933" y="12214"/>
                    <a:pt x="15934" y="12214"/>
                  </a:cubicBezTo>
                  <a:cubicBezTo>
                    <a:pt x="16198" y="12214"/>
                    <a:pt x="16411" y="11998"/>
                    <a:pt x="16411" y="11734"/>
                  </a:cubicBezTo>
                  <a:lnTo>
                    <a:pt x="16411" y="4683"/>
                  </a:lnTo>
                  <a:cubicBezTo>
                    <a:pt x="16411" y="4417"/>
                    <a:pt x="16196" y="4202"/>
                    <a:pt x="15931" y="4202"/>
                  </a:cubicBezTo>
                  <a:lnTo>
                    <a:pt x="15930" y="4204"/>
                  </a:lnTo>
                  <a:lnTo>
                    <a:pt x="14877" y="4204"/>
                  </a:lnTo>
                  <a:cubicBezTo>
                    <a:pt x="14765" y="3351"/>
                    <a:pt x="14298" y="2585"/>
                    <a:pt x="13591" y="2098"/>
                  </a:cubicBezTo>
                  <a:cubicBezTo>
                    <a:pt x="13799" y="1011"/>
                    <a:pt x="12966" y="4"/>
                    <a:pt x="11860" y="4"/>
                  </a:cubicBezTo>
                  <a:cubicBezTo>
                    <a:pt x="10753" y="4"/>
                    <a:pt x="9919" y="1011"/>
                    <a:pt x="10129" y="2098"/>
                  </a:cubicBezTo>
                  <a:cubicBezTo>
                    <a:pt x="9420" y="2585"/>
                    <a:pt x="8953" y="3351"/>
                    <a:pt x="8842" y="4204"/>
                  </a:cubicBezTo>
                  <a:lnTo>
                    <a:pt x="7569" y="4204"/>
                  </a:lnTo>
                  <a:cubicBezTo>
                    <a:pt x="7481" y="3539"/>
                    <a:pt x="7178" y="2922"/>
                    <a:pt x="6705" y="2448"/>
                  </a:cubicBezTo>
                  <a:cubicBezTo>
                    <a:pt x="6576" y="2319"/>
                    <a:pt x="6434" y="2202"/>
                    <a:pt x="6283" y="2098"/>
                  </a:cubicBezTo>
                  <a:cubicBezTo>
                    <a:pt x="6305" y="1988"/>
                    <a:pt x="6315" y="1878"/>
                    <a:pt x="6315" y="1768"/>
                  </a:cubicBezTo>
                  <a:cubicBezTo>
                    <a:pt x="6318" y="783"/>
                    <a:pt x="5518" y="0"/>
                    <a:pt x="4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4"/>
            <p:cNvSpPr/>
            <p:nvPr/>
          </p:nvSpPr>
          <p:spPr>
            <a:xfrm>
              <a:off x="7471950" y="4319850"/>
              <a:ext cx="80175" cy="96200"/>
            </a:xfrm>
            <a:custGeom>
              <a:avLst/>
              <a:gdLst/>
              <a:ahLst/>
              <a:cxnLst/>
              <a:rect l="l" t="t" r="r" b="b"/>
              <a:pathLst>
                <a:path w="3207" h="3848" extrusionOk="0">
                  <a:moveTo>
                    <a:pt x="2244" y="962"/>
                  </a:moveTo>
                  <a:lnTo>
                    <a:pt x="2244" y="2885"/>
                  </a:lnTo>
                  <a:lnTo>
                    <a:pt x="963" y="2885"/>
                  </a:lnTo>
                  <a:lnTo>
                    <a:pt x="963" y="962"/>
                  </a:lnTo>
                  <a:close/>
                  <a:moveTo>
                    <a:pt x="482" y="0"/>
                  </a:moveTo>
                  <a:cubicBezTo>
                    <a:pt x="216" y="0"/>
                    <a:pt x="1" y="215"/>
                    <a:pt x="1" y="482"/>
                  </a:cubicBezTo>
                  <a:lnTo>
                    <a:pt x="1" y="3365"/>
                  </a:lnTo>
                  <a:cubicBezTo>
                    <a:pt x="1" y="3632"/>
                    <a:pt x="216" y="3847"/>
                    <a:pt x="482" y="3847"/>
                  </a:cubicBezTo>
                  <a:lnTo>
                    <a:pt x="2726" y="3847"/>
                  </a:lnTo>
                  <a:cubicBezTo>
                    <a:pt x="2991" y="3847"/>
                    <a:pt x="3206" y="3632"/>
                    <a:pt x="3206" y="3365"/>
                  </a:cubicBezTo>
                  <a:lnTo>
                    <a:pt x="3206" y="482"/>
                  </a:lnTo>
                  <a:cubicBezTo>
                    <a:pt x="3206" y="215"/>
                    <a:pt x="2991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4"/>
            <p:cNvSpPr/>
            <p:nvPr/>
          </p:nvSpPr>
          <p:spPr>
            <a:xfrm>
              <a:off x="7654650" y="4319850"/>
              <a:ext cx="80150" cy="96200"/>
            </a:xfrm>
            <a:custGeom>
              <a:avLst/>
              <a:gdLst/>
              <a:ahLst/>
              <a:cxnLst/>
              <a:rect l="l" t="t" r="r" b="b"/>
              <a:pathLst>
                <a:path w="3206" h="3848" extrusionOk="0">
                  <a:moveTo>
                    <a:pt x="2245" y="962"/>
                  </a:moveTo>
                  <a:lnTo>
                    <a:pt x="2245" y="2885"/>
                  </a:lnTo>
                  <a:lnTo>
                    <a:pt x="964" y="2885"/>
                  </a:lnTo>
                  <a:lnTo>
                    <a:pt x="964" y="962"/>
                  </a:lnTo>
                  <a:close/>
                  <a:moveTo>
                    <a:pt x="482" y="0"/>
                  </a:moveTo>
                  <a:cubicBezTo>
                    <a:pt x="216" y="0"/>
                    <a:pt x="0" y="215"/>
                    <a:pt x="0" y="482"/>
                  </a:cubicBezTo>
                  <a:lnTo>
                    <a:pt x="0" y="3365"/>
                  </a:lnTo>
                  <a:cubicBezTo>
                    <a:pt x="0" y="3632"/>
                    <a:pt x="216" y="3847"/>
                    <a:pt x="482" y="3847"/>
                  </a:cubicBezTo>
                  <a:lnTo>
                    <a:pt x="2726" y="3847"/>
                  </a:lnTo>
                  <a:cubicBezTo>
                    <a:pt x="2991" y="3847"/>
                    <a:pt x="3206" y="3632"/>
                    <a:pt x="3206" y="3365"/>
                  </a:cubicBezTo>
                  <a:lnTo>
                    <a:pt x="3206" y="482"/>
                  </a:lnTo>
                  <a:cubicBezTo>
                    <a:pt x="3206" y="215"/>
                    <a:pt x="2991" y="0"/>
                    <a:pt x="27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1" name="Google Shape;8131;p75"/>
          <p:cNvSpPr txBox="1"/>
          <p:nvPr/>
        </p:nvSpPr>
        <p:spPr>
          <a:xfrm>
            <a:off x="713225" y="1187975"/>
            <a:ext cx="31710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Infographic elements</a:t>
            </a:r>
            <a:endParaRPr sz="1600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132" name="Google Shape;8132;p7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Premium icons</a:t>
            </a:r>
            <a:endParaRPr/>
          </a:p>
        </p:txBody>
      </p:sp>
      <p:grpSp>
        <p:nvGrpSpPr>
          <p:cNvPr id="8133" name="Google Shape;8133;p75"/>
          <p:cNvGrpSpPr/>
          <p:nvPr/>
        </p:nvGrpSpPr>
        <p:grpSpPr>
          <a:xfrm>
            <a:off x="8430787" y="228418"/>
            <a:ext cx="346490" cy="311075"/>
            <a:chOff x="5655285" y="1922218"/>
            <a:chExt cx="2946347" cy="2645192"/>
          </a:xfrm>
        </p:grpSpPr>
        <p:sp>
          <p:nvSpPr>
            <p:cNvPr id="8134" name="Google Shape;8134;p75"/>
            <p:cNvSpPr/>
            <p:nvPr/>
          </p:nvSpPr>
          <p:spPr>
            <a:xfrm>
              <a:off x="5944020" y="4048928"/>
              <a:ext cx="2362667" cy="518482"/>
            </a:xfrm>
            <a:custGeom>
              <a:avLst/>
              <a:gdLst/>
              <a:ahLst/>
              <a:cxnLst/>
              <a:rect l="l" t="t" r="r" b="b"/>
              <a:pathLst>
                <a:path w="2362667" h="518482" extrusionOk="0">
                  <a:moveTo>
                    <a:pt x="0" y="0"/>
                  </a:moveTo>
                  <a:lnTo>
                    <a:pt x="2362667" y="0"/>
                  </a:lnTo>
                  <a:lnTo>
                    <a:pt x="2362667" y="518483"/>
                  </a:lnTo>
                  <a:lnTo>
                    <a:pt x="0" y="5184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5" name="Google Shape;8135;p75"/>
            <p:cNvSpPr/>
            <p:nvPr/>
          </p:nvSpPr>
          <p:spPr>
            <a:xfrm>
              <a:off x="5928497" y="1922218"/>
              <a:ext cx="2412342" cy="1716891"/>
            </a:xfrm>
            <a:custGeom>
              <a:avLst/>
              <a:gdLst/>
              <a:ahLst/>
              <a:cxnLst/>
              <a:rect l="l" t="t" r="r" b="b"/>
              <a:pathLst>
                <a:path w="2412342" h="1716891" extrusionOk="0">
                  <a:moveTo>
                    <a:pt x="0" y="1716892"/>
                  </a:moveTo>
                  <a:lnTo>
                    <a:pt x="1195305" y="0"/>
                  </a:lnTo>
                  <a:lnTo>
                    <a:pt x="2412342" y="1716892"/>
                  </a:lnTo>
                  <a:lnTo>
                    <a:pt x="0" y="171689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6" name="Google Shape;8136;p75"/>
            <p:cNvSpPr/>
            <p:nvPr/>
          </p:nvSpPr>
          <p:spPr>
            <a:xfrm>
              <a:off x="6235861" y="2397235"/>
              <a:ext cx="2365771" cy="1518191"/>
            </a:xfrm>
            <a:custGeom>
              <a:avLst/>
              <a:gdLst/>
              <a:ahLst/>
              <a:cxnLst/>
              <a:rect l="l" t="t" r="r" b="b"/>
              <a:pathLst>
                <a:path w="2365771" h="1518191" extrusionOk="0">
                  <a:moveTo>
                    <a:pt x="2086350" y="1518192"/>
                  </a:moveTo>
                  <a:lnTo>
                    <a:pt x="2365772" y="0"/>
                  </a:lnTo>
                  <a:lnTo>
                    <a:pt x="0" y="1518192"/>
                  </a:lnTo>
                  <a:lnTo>
                    <a:pt x="2086350" y="15181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7" name="Google Shape;8137;p75"/>
            <p:cNvSpPr/>
            <p:nvPr/>
          </p:nvSpPr>
          <p:spPr>
            <a:xfrm>
              <a:off x="5655285" y="2394130"/>
              <a:ext cx="2207432" cy="1521296"/>
            </a:xfrm>
            <a:custGeom>
              <a:avLst/>
              <a:gdLst/>
              <a:ahLst/>
              <a:cxnLst/>
              <a:rect l="l" t="t" r="r" b="b"/>
              <a:pathLst>
                <a:path w="2207432" h="1521296" extrusionOk="0">
                  <a:moveTo>
                    <a:pt x="270108" y="1521297"/>
                  </a:moveTo>
                  <a:lnTo>
                    <a:pt x="0" y="0"/>
                  </a:lnTo>
                  <a:lnTo>
                    <a:pt x="2207433" y="1521297"/>
                  </a:lnTo>
                  <a:lnTo>
                    <a:pt x="270108" y="15212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38" name="Google Shape;8138;p75"/>
          <p:cNvSpPr/>
          <p:nvPr/>
        </p:nvSpPr>
        <p:spPr>
          <a:xfrm>
            <a:off x="1094254" y="1809660"/>
            <a:ext cx="339124" cy="338212"/>
          </a:xfrm>
          <a:custGeom>
            <a:avLst/>
            <a:gdLst/>
            <a:ahLst/>
            <a:cxnLst/>
            <a:rect l="l" t="t" r="r" b="b"/>
            <a:pathLst>
              <a:path w="11527" h="11496" extrusionOk="0">
                <a:moveTo>
                  <a:pt x="2906" y="723"/>
                </a:moveTo>
                <a:cubicBezTo>
                  <a:pt x="3430" y="723"/>
                  <a:pt x="3882" y="1152"/>
                  <a:pt x="3882" y="1700"/>
                </a:cubicBezTo>
                <a:cubicBezTo>
                  <a:pt x="3882" y="2224"/>
                  <a:pt x="3430" y="2676"/>
                  <a:pt x="2906" y="2676"/>
                </a:cubicBezTo>
                <a:cubicBezTo>
                  <a:pt x="2358" y="2676"/>
                  <a:pt x="1906" y="2224"/>
                  <a:pt x="1906" y="1700"/>
                </a:cubicBezTo>
                <a:cubicBezTo>
                  <a:pt x="1906" y="1152"/>
                  <a:pt x="2358" y="723"/>
                  <a:pt x="2906" y="723"/>
                </a:cubicBezTo>
                <a:close/>
                <a:moveTo>
                  <a:pt x="8740" y="723"/>
                </a:moveTo>
                <a:cubicBezTo>
                  <a:pt x="9264" y="723"/>
                  <a:pt x="9717" y="1152"/>
                  <a:pt x="9717" y="1700"/>
                </a:cubicBezTo>
                <a:cubicBezTo>
                  <a:pt x="9717" y="2224"/>
                  <a:pt x="9264" y="2676"/>
                  <a:pt x="8740" y="2676"/>
                </a:cubicBezTo>
                <a:cubicBezTo>
                  <a:pt x="8193" y="2676"/>
                  <a:pt x="7740" y="2224"/>
                  <a:pt x="7740" y="1700"/>
                </a:cubicBezTo>
                <a:cubicBezTo>
                  <a:pt x="7740" y="1152"/>
                  <a:pt x="8193" y="723"/>
                  <a:pt x="8740" y="723"/>
                </a:cubicBezTo>
                <a:close/>
                <a:moveTo>
                  <a:pt x="2906" y="5415"/>
                </a:moveTo>
                <a:cubicBezTo>
                  <a:pt x="3096" y="5415"/>
                  <a:pt x="3287" y="5605"/>
                  <a:pt x="3287" y="5796"/>
                </a:cubicBezTo>
                <a:cubicBezTo>
                  <a:pt x="3287" y="6010"/>
                  <a:pt x="3096" y="6201"/>
                  <a:pt x="2906" y="6201"/>
                </a:cubicBezTo>
                <a:cubicBezTo>
                  <a:pt x="2692" y="6201"/>
                  <a:pt x="2501" y="6010"/>
                  <a:pt x="2501" y="5796"/>
                </a:cubicBezTo>
                <a:cubicBezTo>
                  <a:pt x="2501" y="5605"/>
                  <a:pt x="2692" y="5415"/>
                  <a:pt x="2906" y="5415"/>
                </a:cubicBezTo>
                <a:close/>
                <a:moveTo>
                  <a:pt x="5811" y="5415"/>
                </a:moveTo>
                <a:cubicBezTo>
                  <a:pt x="6026" y="5415"/>
                  <a:pt x="6192" y="5605"/>
                  <a:pt x="6192" y="5796"/>
                </a:cubicBezTo>
                <a:cubicBezTo>
                  <a:pt x="6192" y="6010"/>
                  <a:pt x="6026" y="6201"/>
                  <a:pt x="5811" y="6201"/>
                </a:cubicBezTo>
                <a:cubicBezTo>
                  <a:pt x="5597" y="6201"/>
                  <a:pt x="5430" y="6010"/>
                  <a:pt x="5430" y="5796"/>
                </a:cubicBezTo>
                <a:cubicBezTo>
                  <a:pt x="5430" y="5605"/>
                  <a:pt x="5597" y="5415"/>
                  <a:pt x="5811" y="5415"/>
                </a:cubicBezTo>
                <a:close/>
                <a:moveTo>
                  <a:pt x="8740" y="5415"/>
                </a:moveTo>
                <a:cubicBezTo>
                  <a:pt x="8931" y="5415"/>
                  <a:pt x="9121" y="5605"/>
                  <a:pt x="9121" y="5796"/>
                </a:cubicBezTo>
                <a:cubicBezTo>
                  <a:pt x="9121" y="6010"/>
                  <a:pt x="8931" y="6201"/>
                  <a:pt x="8740" y="6201"/>
                </a:cubicBezTo>
                <a:cubicBezTo>
                  <a:pt x="8526" y="6201"/>
                  <a:pt x="8336" y="6010"/>
                  <a:pt x="8336" y="5796"/>
                </a:cubicBezTo>
                <a:cubicBezTo>
                  <a:pt x="8336" y="5605"/>
                  <a:pt x="8526" y="5415"/>
                  <a:pt x="8740" y="5415"/>
                </a:cubicBezTo>
                <a:close/>
                <a:moveTo>
                  <a:pt x="5811" y="8892"/>
                </a:moveTo>
                <a:cubicBezTo>
                  <a:pt x="6359" y="8892"/>
                  <a:pt x="6788" y="9344"/>
                  <a:pt x="6788" y="9892"/>
                </a:cubicBezTo>
                <a:cubicBezTo>
                  <a:pt x="6788" y="10416"/>
                  <a:pt x="6359" y="10868"/>
                  <a:pt x="5811" y="10868"/>
                </a:cubicBezTo>
                <a:cubicBezTo>
                  <a:pt x="5287" y="10868"/>
                  <a:pt x="4835" y="10416"/>
                  <a:pt x="4835" y="9892"/>
                </a:cubicBezTo>
                <a:cubicBezTo>
                  <a:pt x="4835" y="9344"/>
                  <a:pt x="5287" y="8892"/>
                  <a:pt x="5811" y="8892"/>
                </a:cubicBezTo>
                <a:close/>
                <a:moveTo>
                  <a:pt x="2813" y="1"/>
                </a:moveTo>
                <a:cubicBezTo>
                  <a:pt x="1912" y="1"/>
                  <a:pt x="1191" y="730"/>
                  <a:pt x="1191" y="1628"/>
                </a:cubicBezTo>
                <a:cubicBezTo>
                  <a:pt x="1191" y="2438"/>
                  <a:pt x="1763" y="3105"/>
                  <a:pt x="2501" y="3248"/>
                </a:cubicBezTo>
                <a:lnTo>
                  <a:pt x="2501" y="4700"/>
                </a:lnTo>
                <a:cubicBezTo>
                  <a:pt x="2191" y="4819"/>
                  <a:pt x="1953" y="5058"/>
                  <a:pt x="1834" y="5391"/>
                </a:cubicBezTo>
                <a:lnTo>
                  <a:pt x="0" y="5391"/>
                </a:lnTo>
                <a:lnTo>
                  <a:pt x="0" y="6082"/>
                </a:lnTo>
                <a:lnTo>
                  <a:pt x="1834" y="6082"/>
                </a:lnTo>
                <a:cubicBezTo>
                  <a:pt x="1977" y="6486"/>
                  <a:pt x="2358" y="6820"/>
                  <a:pt x="2834" y="6820"/>
                </a:cubicBezTo>
                <a:cubicBezTo>
                  <a:pt x="3311" y="6820"/>
                  <a:pt x="3692" y="6510"/>
                  <a:pt x="3858" y="6082"/>
                </a:cubicBezTo>
                <a:lnTo>
                  <a:pt x="4740" y="6082"/>
                </a:lnTo>
                <a:cubicBezTo>
                  <a:pt x="4859" y="6391"/>
                  <a:pt x="5097" y="6629"/>
                  <a:pt x="5430" y="6748"/>
                </a:cubicBezTo>
                <a:lnTo>
                  <a:pt x="5430" y="8201"/>
                </a:lnTo>
                <a:cubicBezTo>
                  <a:pt x="4621" y="8392"/>
                  <a:pt x="4049" y="9106"/>
                  <a:pt x="4120" y="9963"/>
                </a:cubicBezTo>
                <a:cubicBezTo>
                  <a:pt x="4168" y="10773"/>
                  <a:pt x="4835" y="11416"/>
                  <a:pt x="5645" y="11487"/>
                </a:cubicBezTo>
                <a:cubicBezTo>
                  <a:pt x="5699" y="11493"/>
                  <a:pt x="5752" y="11495"/>
                  <a:pt x="5805" y="11495"/>
                </a:cubicBezTo>
                <a:cubicBezTo>
                  <a:pt x="6708" y="11495"/>
                  <a:pt x="7431" y="10744"/>
                  <a:pt x="7431" y="9844"/>
                </a:cubicBezTo>
                <a:cubicBezTo>
                  <a:pt x="7431" y="9035"/>
                  <a:pt x="6859" y="8392"/>
                  <a:pt x="6121" y="8249"/>
                </a:cubicBezTo>
                <a:lnTo>
                  <a:pt x="6121" y="6772"/>
                </a:lnTo>
                <a:cubicBezTo>
                  <a:pt x="6430" y="6677"/>
                  <a:pt x="6669" y="6415"/>
                  <a:pt x="6788" y="6105"/>
                </a:cubicBezTo>
                <a:lnTo>
                  <a:pt x="7693" y="6105"/>
                </a:lnTo>
                <a:cubicBezTo>
                  <a:pt x="7835" y="6510"/>
                  <a:pt x="8216" y="6844"/>
                  <a:pt x="8693" y="6844"/>
                </a:cubicBezTo>
                <a:cubicBezTo>
                  <a:pt x="9169" y="6844"/>
                  <a:pt x="9574" y="6558"/>
                  <a:pt x="9717" y="6105"/>
                </a:cubicBezTo>
                <a:lnTo>
                  <a:pt x="11527" y="6105"/>
                </a:lnTo>
                <a:lnTo>
                  <a:pt x="11527" y="5439"/>
                </a:lnTo>
                <a:lnTo>
                  <a:pt x="9741" y="5439"/>
                </a:lnTo>
                <a:cubicBezTo>
                  <a:pt x="9622" y="5129"/>
                  <a:pt x="9383" y="4891"/>
                  <a:pt x="9050" y="4772"/>
                </a:cubicBezTo>
                <a:lnTo>
                  <a:pt x="9050" y="3295"/>
                </a:lnTo>
                <a:cubicBezTo>
                  <a:pt x="9860" y="3129"/>
                  <a:pt x="10431" y="2414"/>
                  <a:pt x="10360" y="1557"/>
                </a:cubicBezTo>
                <a:cubicBezTo>
                  <a:pt x="10312" y="747"/>
                  <a:pt x="9645" y="80"/>
                  <a:pt x="8859" y="33"/>
                </a:cubicBezTo>
                <a:cubicBezTo>
                  <a:pt x="8804" y="27"/>
                  <a:pt x="8750" y="25"/>
                  <a:pt x="8696" y="25"/>
                </a:cubicBezTo>
                <a:cubicBezTo>
                  <a:pt x="7775" y="25"/>
                  <a:pt x="7073" y="776"/>
                  <a:pt x="7073" y="1676"/>
                </a:cubicBezTo>
                <a:cubicBezTo>
                  <a:pt x="7073" y="2462"/>
                  <a:pt x="7621" y="3129"/>
                  <a:pt x="8383" y="3272"/>
                </a:cubicBezTo>
                <a:lnTo>
                  <a:pt x="8383" y="4724"/>
                </a:lnTo>
                <a:cubicBezTo>
                  <a:pt x="8050" y="4843"/>
                  <a:pt x="7812" y="5081"/>
                  <a:pt x="7693" y="5415"/>
                </a:cubicBezTo>
                <a:lnTo>
                  <a:pt x="6788" y="5415"/>
                </a:lnTo>
                <a:cubicBezTo>
                  <a:pt x="6645" y="5010"/>
                  <a:pt x="6264" y="4677"/>
                  <a:pt x="5787" y="4677"/>
                </a:cubicBezTo>
                <a:cubicBezTo>
                  <a:pt x="5311" y="4677"/>
                  <a:pt x="4930" y="4962"/>
                  <a:pt x="4763" y="5415"/>
                </a:cubicBezTo>
                <a:lnTo>
                  <a:pt x="3882" y="5415"/>
                </a:lnTo>
                <a:cubicBezTo>
                  <a:pt x="3763" y="5081"/>
                  <a:pt x="3525" y="4843"/>
                  <a:pt x="3192" y="4724"/>
                </a:cubicBezTo>
                <a:lnTo>
                  <a:pt x="3192" y="3272"/>
                </a:lnTo>
                <a:cubicBezTo>
                  <a:pt x="4001" y="3105"/>
                  <a:pt x="4573" y="2390"/>
                  <a:pt x="4501" y="1509"/>
                </a:cubicBezTo>
                <a:cubicBezTo>
                  <a:pt x="4454" y="723"/>
                  <a:pt x="3787" y="57"/>
                  <a:pt x="2977" y="9"/>
                </a:cubicBezTo>
                <a:cubicBezTo>
                  <a:pt x="2922" y="4"/>
                  <a:pt x="2867" y="1"/>
                  <a:pt x="28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39" name="Google Shape;8139;p75"/>
          <p:cNvGrpSpPr/>
          <p:nvPr/>
        </p:nvGrpSpPr>
        <p:grpSpPr>
          <a:xfrm>
            <a:off x="1833750" y="1764354"/>
            <a:ext cx="339154" cy="337032"/>
            <a:chOff x="2367152" y="1922125"/>
            <a:chExt cx="339154" cy="337032"/>
          </a:xfrm>
        </p:grpSpPr>
        <p:sp>
          <p:nvSpPr>
            <p:cNvPr id="8140" name="Google Shape;8140;p75"/>
            <p:cNvSpPr/>
            <p:nvPr/>
          </p:nvSpPr>
          <p:spPr>
            <a:xfrm>
              <a:off x="2367152" y="1922125"/>
              <a:ext cx="235448" cy="122652"/>
            </a:xfrm>
            <a:custGeom>
              <a:avLst/>
              <a:gdLst/>
              <a:ahLst/>
              <a:cxnLst/>
              <a:rect l="l" t="t" r="r" b="b"/>
              <a:pathLst>
                <a:path w="8003" h="4169" extrusionOk="0">
                  <a:moveTo>
                    <a:pt x="1096" y="1692"/>
                  </a:moveTo>
                  <a:cubicBezTo>
                    <a:pt x="1311" y="1692"/>
                    <a:pt x="1501" y="1859"/>
                    <a:pt x="1501" y="2073"/>
                  </a:cubicBezTo>
                  <a:cubicBezTo>
                    <a:pt x="1501" y="2287"/>
                    <a:pt x="1311" y="2454"/>
                    <a:pt x="1096" y="2454"/>
                  </a:cubicBezTo>
                  <a:cubicBezTo>
                    <a:pt x="906" y="2454"/>
                    <a:pt x="715" y="2287"/>
                    <a:pt x="715" y="2073"/>
                  </a:cubicBezTo>
                  <a:cubicBezTo>
                    <a:pt x="715" y="1859"/>
                    <a:pt x="906" y="1692"/>
                    <a:pt x="1096" y="1692"/>
                  </a:cubicBezTo>
                  <a:close/>
                  <a:moveTo>
                    <a:pt x="5716" y="1311"/>
                  </a:moveTo>
                  <a:lnTo>
                    <a:pt x="6859" y="2097"/>
                  </a:lnTo>
                  <a:lnTo>
                    <a:pt x="5716" y="2906"/>
                  </a:lnTo>
                  <a:lnTo>
                    <a:pt x="5716" y="2502"/>
                  </a:lnTo>
                  <a:lnTo>
                    <a:pt x="3930" y="2502"/>
                  </a:lnTo>
                  <a:lnTo>
                    <a:pt x="3930" y="1692"/>
                  </a:lnTo>
                  <a:lnTo>
                    <a:pt x="5716" y="1692"/>
                  </a:lnTo>
                  <a:lnTo>
                    <a:pt x="5716" y="1311"/>
                  </a:lnTo>
                  <a:close/>
                  <a:moveTo>
                    <a:pt x="5026" y="1"/>
                  </a:moveTo>
                  <a:lnTo>
                    <a:pt x="5026" y="1001"/>
                  </a:lnTo>
                  <a:lnTo>
                    <a:pt x="3240" y="1001"/>
                  </a:lnTo>
                  <a:lnTo>
                    <a:pt x="3240" y="1716"/>
                  </a:lnTo>
                  <a:lnTo>
                    <a:pt x="2120" y="1716"/>
                  </a:lnTo>
                  <a:cubicBezTo>
                    <a:pt x="1987" y="1294"/>
                    <a:pt x="1585" y="996"/>
                    <a:pt x="1126" y="996"/>
                  </a:cubicBezTo>
                  <a:cubicBezTo>
                    <a:pt x="1093" y="996"/>
                    <a:pt x="1059" y="998"/>
                    <a:pt x="1025" y="1001"/>
                  </a:cubicBezTo>
                  <a:cubicBezTo>
                    <a:pt x="501" y="1025"/>
                    <a:pt x="96" y="1477"/>
                    <a:pt x="25" y="1978"/>
                  </a:cubicBezTo>
                  <a:cubicBezTo>
                    <a:pt x="1" y="2644"/>
                    <a:pt x="477" y="3144"/>
                    <a:pt x="1096" y="3144"/>
                  </a:cubicBezTo>
                  <a:cubicBezTo>
                    <a:pt x="1573" y="3144"/>
                    <a:pt x="1977" y="2859"/>
                    <a:pt x="2120" y="2406"/>
                  </a:cubicBezTo>
                  <a:lnTo>
                    <a:pt x="3240" y="2406"/>
                  </a:lnTo>
                  <a:lnTo>
                    <a:pt x="3240" y="3144"/>
                  </a:lnTo>
                  <a:lnTo>
                    <a:pt x="5026" y="3144"/>
                  </a:lnTo>
                  <a:lnTo>
                    <a:pt x="5026" y="4169"/>
                  </a:lnTo>
                  <a:lnTo>
                    <a:pt x="8003" y="2073"/>
                  </a:lnTo>
                  <a:lnTo>
                    <a:pt x="50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1" name="Google Shape;8141;p75"/>
            <p:cNvSpPr/>
            <p:nvPr/>
          </p:nvSpPr>
          <p:spPr>
            <a:xfrm>
              <a:off x="2367152" y="2028624"/>
              <a:ext cx="286580" cy="122652"/>
            </a:xfrm>
            <a:custGeom>
              <a:avLst/>
              <a:gdLst/>
              <a:ahLst/>
              <a:cxnLst/>
              <a:rect l="l" t="t" r="r" b="b"/>
              <a:pathLst>
                <a:path w="9741" h="4169" extrusionOk="0">
                  <a:moveTo>
                    <a:pt x="1096" y="1739"/>
                  </a:moveTo>
                  <a:cubicBezTo>
                    <a:pt x="1311" y="1739"/>
                    <a:pt x="1501" y="1906"/>
                    <a:pt x="1501" y="2120"/>
                  </a:cubicBezTo>
                  <a:cubicBezTo>
                    <a:pt x="1501" y="2335"/>
                    <a:pt x="1311" y="2501"/>
                    <a:pt x="1096" y="2501"/>
                  </a:cubicBezTo>
                  <a:cubicBezTo>
                    <a:pt x="906" y="2501"/>
                    <a:pt x="715" y="2311"/>
                    <a:pt x="715" y="2120"/>
                  </a:cubicBezTo>
                  <a:cubicBezTo>
                    <a:pt x="715" y="1906"/>
                    <a:pt x="906" y="1739"/>
                    <a:pt x="1096" y="1739"/>
                  </a:cubicBezTo>
                  <a:close/>
                  <a:moveTo>
                    <a:pt x="7455" y="1311"/>
                  </a:moveTo>
                  <a:lnTo>
                    <a:pt x="8574" y="2120"/>
                  </a:lnTo>
                  <a:lnTo>
                    <a:pt x="7455" y="2930"/>
                  </a:lnTo>
                  <a:lnTo>
                    <a:pt x="7455" y="2501"/>
                  </a:lnTo>
                  <a:lnTo>
                    <a:pt x="3930" y="2501"/>
                  </a:lnTo>
                  <a:lnTo>
                    <a:pt x="3930" y="1739"/>
                  </a:lnTo>
                  <a:lnTo>
                    <a:pt x="7455" y="1739"/>
                  </a:lnTo>
                  <a:lnTo>
                    <a:pt x="7455" y="1311"/>
                  </a:lnTo>
                  <a:close/>
                  <a:moveTo>
                    <a:pt x="6764" y="1"/>
                  </a:moveTo>
                  <a:lnTo>
                    <a:pt x="6764" y="1025"/>
                  </a:lnTo>
                  <a:lnTo>
                    <a:pt x="3240" y="1025"/>
                  </a:lnTo>
                  <a:lnTo>
                    <a:pt x="3240" y="1715"/>
                  </a:lnTo>
                  <a:lnTo>
                    <a:pt x="2120" y="1715"/>
                  </a:lnTo>
                  <a:cubicBezTo>
                    <a:pt x="1991" y="1326"/>
                    <a:pt x="1605" y="1015"/>
                    <a:pt x="1161" y="1015"/>
                  </a:cubicBezTo>
                  <a:cubicBezTo>
                    <a:pt x="1116" y="1015"/>
                    <a:pt x="1071" y="1018"/>
                    <a:pt x="1025" y="1025"/>
                  </a:cubicBezTo>
                  <a:cubicBezTo>
                    <a:pt x="501" y="1049"/>
                    <a:pt x="96" y="1501"/>
                    <a:pt x="25" y="2001"/>
                  </a:cubicBezTo>
                  <a:cubicBezTo>
                    <a:pt x="1" y="2644"/>
                    <a:pt x="477" y="3168"/>
                    <a:pt x="1096" y="3168"/>
                  </a:cubicBezTo>
                  <a:cubicBezTo>
                    <a:pt x="1573" y="3168"/>
                    <a:pt x="1977" y="2859"/>
                    <a:pt x="2120" y="2406"/>
                  </a:cubicBezTo>
                  <a:lnTo>
                    <a:pt x="3240" y="2406"/>
                  </a:lnTo>
                  <a:lnTo>
                    <a:pt x="3240" y="3168"/>
                  </a:lnTo>
                  <a:lnTo>
                    <a:pt x="6764" y="3168"/>
                  </a:lnTo>
                  <a:lnTo>
                    <a:pt x="6764" y="4168"/>
                  </a:lnTo>
                  <a:lnTo>
                    <a:pt x="9741" y="2096"/>
                  </a:lnTo>
                  <a:lnTo>
                    <a:pt x="67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2" name="Google Shape;8142;p75"/>
            <p:cNvSpPr/>
            <p:nvPr/>
          </p:nvSpPr>
          <p:spPr>
            <a:xfrm>
              <a:off x="2367152" y="2136535"/>
              <a:ext cx="339154" cy="122623"/>
            </a:xfrm>
            <a:custGeom>
              <a:avLst/>
              <a:gdLst/>
              <a:ahLst/>
              <a:cxnLst/>
              <a:rect l="l" t="t" r="r" b="b"/>
              <a:pathLst>
                <a:path w="11528" h="4168" extrusionOk="0">
                  <a:moveTo>
                    <a:pt x="1096" y="1715"/>
                  </a:moveTo>
                  <a:cubicBezTo>
                    <a:pt x="1311" y="1715"/>
                    <a:pt x="1501" y="1905"/>
                    <a:pt x="1501" y="2120"/>
                  </a:cubicBezTo>
                  <a:cubicBezTo>
                    <a:pt x="1501" y="2310"/>
                    <a:pt x="1311" y="2501"/>
                    <a:pt x="1096" y="2501"/>
                  </a:cubicBezTo>
                  <a:cubicBezTo>
                    <a:pt x="906" y="2501"/>
                    <a:pt x="715" y="2310"/>
                    <a:pt x="715" y="2120"/>
                  </a:cubicBezTo>
                  <a:cubicBezTo>
                    <a:pt x="715" y="1905"/>
                    <a:pt x="906" y="1715"/>
                    <a:pt x="1096" y="1715"/>
                  </a:cubicBezTo>
                  <a:close/>
                  <a:moveTo>
                    <a:pt x="9193" y="1286"/>
                  </a:moveTo>
                  <a:lnTo>
                    <a:pt x="10336" y="2072"/>
                  </a:lnTo>
                  <a:lnTo>
                    <a:pt x="9193" y="2882"/>
                  </a:lnTo>
                  <a:lnTo>
                    <a:pt x="9193" y="2477"/>
                  </a:lnTo>
                  <a:lnTo>
                    <a:pt x="3930" y="2477"/>
                  </a:lnTo>
                  <a:lnTo>
                    <a:pt x="3930" y="1691"/>
                  </a:lnTo>
                  <a:lnTo>
                    <a:pt x="9193" y="1691"/>
                  </a:lnTo>
                  <a:lnTo>
                    <a:pt x="9193" y="1286"/>
                  </a:lnTo>
                  <a:close/>
                  <a:moveTo>
                    <a:pt x="8550" y="0"/>
                  </a:moveTo>
                  <a:lnTo>
                    <a:pt x="8550" y="1000"/>
                  </a:lnTo>
                  <a:lnTo>
                    <a:pt x="3287" y="1000"/>
                  </a:lnTo>
                  <a:lnTo>
                    <a:pt x="3287" y="1762"/>
                  </a:lnTo>
                  <a:lnTo>
                    <a:pt x="2144" y="1762"/>
                  </a:lnTo>
                  <a:cubicBezTo>
                    <a:pt x="2014" y="1351"/>
                    <a:pt x="1629" y="1038"/>
                    <a:pt x="1184" y="1038"/>
                  </a:cubicBezTo>
                  <a:cubicBezTo>
                    <a:pt x="1139" y="1038"/>
                    <a:pt x="1094" y="1042"/>
                    <a:pt x="1049" y="1048"/>
                  </a:cubicBezTo>
                  <a:cubicBezTo>
                    <a:pt x="549" y="1072"/>
                    <a:pt x="120" y="1524"/>
                    <a:pt x="72" y="2024"/>
                  </a:cubicBezTo>
                  <a:cubicBezTo>
                    <a:pt x="1" y="2644"/>
                    <a:pt x="501" y="3191"/>
                    <a:pt x="1144" y="3191"/>
                  </a:cubicBezTo>
                  <a:cubicBezTo>
                    <a:pt x="1620" y="3191"/>
                    <a:pt x="2001" y="2882"/>
                    <a:pt x="2144" y="2429"/>
                  </a:cubicBezTo>
                  <a:lnTo>
                    <a:pt x="3287" y="2429"/>
                  </a:lnTo>
                  <a:lnTo>
                    <a:pt x="3287" y="3144"/>
                  </a:lnTo>
                  <a:lnTo>
                    <a:pt x="8550" y="3144"/>
                  </a:lnTo>
                  <a:lnTo>
                    <a:pt x="8550" y="4168"/>
                  </a:lnTo>
                  <a:lnTo>
                    <a:pt x="11527" y="2072"/>
                  </a:lnTo>
                  <a:lnTo>
                    <a:pt x="85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43" name="Google Shape;8143;p75"/>
          <p:cNvSpPr/>
          <p:nvPr/>
        </p:nvSpPr>
        <p:spPr>
          <a:xfrm>
            <a:off x="2599886" y="1798010"/>
            <a:ext cx="304115" cy="338418"/>
          </a:xfrm>
          <a:custGeom>
            <a:avLst/>
            <a:gdLst/>
            <a:ahLst/>
            <a:cxnLst/>
            <a:rect l="l" t="t" r="r" b="b"/>
            <a:pathLst>
              <a:path w="10337" h="11503" extrusionOk="0">
                <a:moveTo>
                  <a:pt x="5216" y="1643"/>
                </a:moveTo>
                <a:lnTo>
                  <a:pt x="5883" y="3215"/>
                </a:lnTo>
                <a:lnTo>
                  <a:pt x="4501" y="3215"/>
                </a:lnTo>
                <a:lnTo>
                  <a:pt x="5216" y="1643"/>
                </a:lnTo>
                <a:close/>
                <a:moveTo>
                  <a:pt x="6216" y="3882"/>
                </a:moveTo>
                <a:lnTo>
                  <a:pt x="6764" y="5120"/>
                </a:lnTo>
                <a:lnTo>
                  <a:pt x="3644" y="5120"/>
                </a:lnTo>
                <a:lnTo>
                  <a:pt x="4192" y="3882"/>
                </a:lnTo>
                <a:close/>
                <a:moveTo>
                  <a:pt x="7050" y="5811"/>
                </a:moveTo>
                <a:lnTo>
                  <a:pt x="7621" y="7073"/>
                </a:lnTo>
                <a:lnTo>
                  <a:pt x="2763" y="7073"/>
                </a:lnTo>
                <a:lnTo>
                  <a:pt x="3335" y="5811"/>
                </a:lnTo>
                <a:close/>
                <a:moveTo>
                  <a:pt x="7931" y="7716"/>
                </a:moveTo>
                <a:lnTo>
                  <a:pt x="8478" y="8978"/>
                </a:lnTo>
                <a:lnTo>
                  <a:pt x="1906" y="8978"/>
                </a:lnTo>
                <a:lnTo>
                  <a:pt x="2477" y="7716"/>
                </a:lnTo>
                <a:close/>
                <a:moveTo>
                  <a:pt x="8764" y="9597"/>
                </a:moveTo>
                <a:lnTo>
                  <a:pt x="9312" y="10836"/>
                </a:lnTo>
                <a:lnTo>
                  <a:pt x="1025" y="10836"/>
                </a:lnTo>
                <a:lnTo>
                  <a:pt x="1572" y="9597"/>
                </a:lnTo>
                <a:close/>
                <a:moveTo>
                  <a:pt x="5192" y="0"/>
                </a:moveTo>
                <a:lnTo>
                  <a:pt x="1" y="11502"/>
                </a:lnTo>
                <a:lnTo>
                  <a:pt x="10336" y="11502"/>
                </a:lnTo>
                <a:lnTo>
                  <a:pt x="519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44" name="Google Shape;8144;p75"/>
          <p:cNvSpPr/>
          <p:nvPr/>
        </p:nvSpPr>
        <p:spPr>
          <a:xfrm>
            <a:off x="3282646" y="1790302"/>
            <a:ext cx="337742" cy="339124"/>
          </a:xfrm>
          <a:custGeom>
            <a:avLst/>
            <a:gdLst/>
            <a:ahLst/>
            <a:cxnLst/>
            <a:rect l="l" t="t" r="r" b="b"/>
            <a:pathLst>
              <a:path w="11480" h="11527" extrusionOk="0">
                <a:moveTo>
                  <a:pt x="8336" y="667"/>
                </a:moveTo>
                <a:lnTo>
                  <a:pt x="8336" y="1762"/>
                </a:lnTo>
                <a:lnTo>
                  <a:pt x="6097" y="1762"/>
                </a:lnTo>
                <a:lnTo>
                  <a:pt x="6097" y="667"/>
                </a:lnTo>
                <a:close/>
                <a:moveTo>
                  <a:pt x="7669" y="4191"/>
                </a:moveTo>
                <a:lnTo>
                  <a:pt x="7669" y="4977"/>
                </a:lnTo>
                <a:lnTo>
                  <a:pt x="3764" y="4977"/>
                </a:lnTo>
                <a:lnTo>
                  <a:pt x="3764" y="4191"/>
                </a:lnTo>
                <a:close/>
                <a:moveTo>
                  <a:pt x="8503" y="5668"/>
                </a:moveTo>
                <a:lnTo>
                  <a:pt x="8503" y="6430"/>
                </a:lnTo>
                <a:lnTo>
                  <a:pt x="2978" y="6430"/>
                </a:lnTo>
                <a:lnTo>
                  <a:pt x="2978" y="5668"/>
                </a:lnTo>
                <a:close/>
                <a:moveTo>
                  <a:pt x="9241" y="7121"/>
                </a:moveTo>
                <a:lnTo>
                  <a:pt x="9241" y="7883"/>
                </a:lnTo>
                <a:lnTo>
                  <a:pt x="2168" y="7883"/>
                </a:lnTo>
                <a:lnTo>
                  <a:pt x="2168" y="7121"/>
                </a:lnTo>
                <a:close/>
                <a:moveTo>
                  <a:pt x="10003" y="8573"/>
                </a:moveTo>
                <a:lnTo>
                  <a:pt x="10003" y="9359"/>
                </a:lnTo>
                <a:lnTo>
                  <a:pt x="1454" y="9359"/>
                </a:lnTo>
                <a:lnTo>
                  <a:pt x="1454" y="8573"/>
                </a:lnTo>
                <a:close/>
                <a:moveTo>
                  <a:pt x="10789" y="10074"/>
                </a:moveTo>
                <a:lnTo>
                  <a:pt x="10789" y="10836"/>
                </a:lnTo>
                <a:lnTo>
                  <a:pt x="644" y="10836"/>
                </a:lnTo>
                <a:lnTo>
                  <a:pt x="644" y="10074"/>
                </a:lnTo>
                <a:close/>
                <a:moveTo>
                  <a:pt x="5383" y="0"/>
                </a:moveTo>
                <a:lnTo>
                  <a:pt x="5383" y="3548"/>
                </a:lnTo>
                <a:lnTo>
                  <a:pt x="3097" y="3548"/>
                </a:lnTo>
                <a:lnTo>
                  <a:pt x="3097" y="5001"/>
                </a:lnTo>
                <a:lnTo>
                  <a:pt x="2287" y="5001"/>
                </a:lnTo>
                <a:lnTo>
                  <a:pt x="2287" y="6454"/>
                </a:lnTo>
                <a:lnTo>
                  <a:pt x="1501" y="6454"/>
                </a:lnTo>
                <a:lnTo>
                  <a:pt x="1501" y="7930"/>
                </a:lnTo>
                <a:lnTo>
                  <a:pt x="787" y="7930"/>
                </a:lnTo>
                <a:lnTo>
                  <a:pt x="787" y="9383"/>
                </a:lnTo>
                <a:lnTo>
                  <a:pt x="1" y="9383"/>
                </a:lnTo>
                <a:lnTo>
                  <a:pt x="1" y="11526"/>
                </a:lnTo>
                <a:lnTo>
                  <a:pt x="11479" y="11526"/>
                </a:lnTo>
                <a:lnTo>
                  <a:pt x="11479" y="9383"/>
                </a:lnTo>
                <a:lnTo>
                  <a:pt x="10670" y="9383"/>
                </a:lnTo>
                <a:lnTo>
                  <a:pt x="10670" y="7930"/>
                </a:lnTo>
                <a:lnTo>
                  <a:pt x="9955" y="7930"/>
                </a:lnTo>
                <a:lnTo>
                  <a:pt x="9955" y="6454"/>
                </a:lnTo>
                <a:lnTo>
                  <a:pt x="9169" y="6454"/>
                </a:lnTo>
                <a:lnTo>
                  <a:pt x="9169" y="5001"/>
                </a:lnTo>
                <a:lnTo>
                  <a:pt x="8360" y="5001"/>
                </a:lnTo>
                <a:lnTo>
                  <a:pt x="8360" y="3548"/>
                </a:lnTo>
                <a:lnTo>
                  <a:pt x="6074" y="3548"/>
                </a:lnTo>
                <a:lnTo>
                  <a:pt x="6074" y="2453"/>
                </a:lnTo>
                <a:lnTo>
                  <a:pt x="8979" y="2453"/>
                </a:lnTo>
                <a:lnTo>
                  <a:pt x="897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45" name="Google Shape;8145;p75"/>
          <p:cNvGrpSpPr/>
          <p:nvPr/>
        </p:nvGrpSpPr>
        <p:grpSpPr>
          <a:xfrm>
            <a:off x="4046002" y="1795892"/>
            <a:ext cx="339830" cy="338418"/>
            <a:chOff x="4122204" y="1953663"/>
            <a:chExt cx="339830" cy="338418"/>
          </a:xfrm>
        </p:grpSpPr>
        <p:sp>
          <p:nvSpPr>
            <p:cNvPr id="8146" name="Google Shape;8146;p75"/>
            <p:cNvSpPr/>
            <p:nvPr/>
          </p:nvSpPr>
          <p:spPr>
            <a:xfrm>
              <a:off x="4122204" y="1953663"/>
              <a:ext cx="339830" cy="338418"/>
            </a:xfrm>
            <a:custGeom>
              <a:avLst/>
              <a:gdLst/>
              <a:ahLst/>
              <a:cxnLst/>
              <a:rect l="l" t="t" r="r" b="b"/>
              <a:pathLst>
                <a:path w="11551" h="11503" extrusionOk="0">
                  <a:moveTo>
                    <a:pt x="9621" y="1858"/>
                  </a:moveTo>
                  <a:lnTo>
                    <a:pt x="9621" y="2644"/>
                  </a:lnTo>
                  <a:cubicBezTo>
                    <a:pt x="9621" y="4168"/>
                    <a:pt x="8407" y="5383"/>
                    <a:pt x="6883" y="5383"/>
                  </a:cubicBezTo>
                  <a:lnTo>
                    <a:pt x="6097" y="5383"/>
                  </a:lnTo>
                  <a:lnTo>
                    <a:pt x="6097" y="4597"/>
                  </a:lnTo>
                  <a:cubicBezTo>
                    <a:pt x="6097" y="3120"/>
                    <a:pt x="7359" y="1858"/>
                    <a:pt x="8835" y="1858"/>
                  </a:cubicBezTo>
                  <a:close/>
                  <a:moveTo>
                    <a:pt x="1881" y="667"/>
                  </a:moveTo>
                  <a:cubicBezTo>
                    <a:pt x="3834" y="667"/>
                    <a:pt x="5430" y="2263"/>
                    <a:pt x="5430" y="4216"/>
                  </a:cubicBezTo>
                  <a:lnTo>
                    <a:pt x="5430" y="4597"/>
                  </a:lnTo>
                  <a:lnTo>
                    <a:pt x="5430" y="5407"/>
                  </a:lnTo>
                  <a:lnTo>
                    <a:pt x="4239" y="5407"/>
                  </a:lnTo>
                  <a:cubicBezTo>
                    <a:pt x="4225" y="5407"/>
                    <a:pt x="4210" y="5407"/>
                    <a:pt x="4196" y="5407"/>
                  </a:cubicBezTo>
                  <a:cubicBezTo>
                    <a:pt x="2263" y="5407"/>
                    <a:pt x="691" y="3820"/>
                    <a:pt x="691" y="1858"/>
                  </a:cubicBezTo>
                  <a:lnTo>
                    <a:pt x="691" y="667"/>
                  </a:lnTo>
                  <a:close/>
                  <a:moveTo>
                    <a:pt x="5430" y="6121"/>
                  </a:moveTo>
                  <a:lnTo>
                    <a:pt x="5430" y="6907"/>
                  </a:lnTo>
                  <a:cubicBezTo>
                    <a:pt x="5430" y="8383"/>
                    <a:pt x="4191" y="9645"/>
                    <a:pt x="2691" y="9645"/>
                  </a:cubicBezTo>
                  <a:lnTo>
                    <a:pt x="1905" y="9645"/>
                  </a:lnTo>
                  <a:lnTo>
                    <a:pt x="1905" y="8860"/>
                  </a:lnTo>
                  <a:cubicBezTo>
                    <a:pt x="1905" y="7335"/>
                    <a:pt x="3120" y="6121"/>
                    <a:pt x="4644" y="6121"/>
                  </a:cubicBezTo>
                  <a:close/>
                  <a:moveTo>
                    <a:pt x="7335" y="6097"/>
                  </a:moveTo>
                  <a:cubicBezTo>
                    <a:pt x="9288" y="6097"/>
                    <a:pt x="10860" y="7669"/>
                    <a:pt x="10860" y="9645"/>
                  </a:cubicBezTo>
                  <a:lnTo>
                    <a:pt x="10860" y="10836"/>
                  </a:lnTo>
                  <a:lnTo>
                    <a:pt x="9669" y="10836"/>
                  </a:lnTo>
                  <a:cubicBezTo>
                    <a:pt x="7716" y="10836"/>
                    <a:pt x="6144" y="9241"/>
                    <a:pt x="6144" y="7288"/>
                  </a:cubicBezTo>
                  <a:lnTo>
                    <a:pt x="6144" y="6097"/>
                  </a:lnTo>
                  <a:close/>
                  <a:moveTo>
                    <a:pt x="0" y="1"/>
                  </a:moveTo>
                  <a:lnTo>
                    <a:pt x="0" y="1858"/>
                  </a:lnTo>
                  <a:cubicBezTo>
                    <a:pt x="0" y="3740"/>
                    <a:pt x="1215" y="5311"/>
                    <a:pt x="2929" y="5883"/>
                  </a:cubicBezTo>
                  <a:cubicBezTo>
                    <a:pt x="1905" y="6478"/>
                    <a:pt x="1215" y="7574"/>
                    <a:pt x="1215" y="8836"/>
                  </a:cubicBezTo>
                  <a:lnTo>
                    <a:pt x="1215" y="10288"/>
                  </a:lnTo>
                  <a:lnTo>
                    <a:pt x="2644" y="10288"/>
                  </a:lnTo>
                  <a:cubicBezTo>
                    <a:pt x="3930" y="10288"/>
                    <a:pt x="5025" y="9598"/>
                    <a:pt x="5620" y="8598"/>
                  </a:cubicBezTo>
                  <a:cubicBezTo>
                    <a:pt x="6192" y="10288"/>
                    <a:pt x="7764" y="11503"/>
                    <a:pt x="9669" y="11503"/>
                  </a:cubicBezTo>
                  <a:lnTo>
                    <a:pt x="11550" y="11503"/>
                  </a:lnTo>
                  <a:lnTo>
                    <a:pt x="11550" y="9645"/>
                  </a:lnTo>
                  <a:cubicBezTo>
                    <a:pt x="11526" y="7764"/>
                    <a:pt x="10312" y="6145"/>
                    <a:pt x="8597" y="5621"/>
                  </a:cubicBezTo>
                  <a:cubicBezTo>
                    <a:pt x="9621" y="5025"/>
                    <a:pt x="10312" y="3930"/>
                    <a:pt x="10312" y="2644"/>
                  </a:cubicBezTo>
                  <a:lnTo>
                    <a:pt x="10312" y="1215"/>
                  </a:lnTo>
                  <a:lnTo>
                    <a:pt x="8835" y="1215"/>
                  </a:lnTo>
                  <a:cubicBezTo>
                    <a:pt x="7573" y="1215"/>
                    <a:pt x="6454" y="1906"/>
                    <a:pt x="5859" y="2906"/>
                  </a:cubicBezTo>
                  <a:cubicBezTo>
                    <a:pt x="5311" y="1215"/>
                    <a:pt x="3715" y="1"/>
                    <a:pt x="18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7" name="Google Shape;8147;p75"/>
            <p:cNvSpPr/>
            <p:nvPr/>
          </p:nvSpPr>
          <p:spPr>
            <a:xfrm>
              <a:off x="4190840" y="2014620"/>
              <a:ext cx="49073" cy="20359"/>
            </a:xfrm>
            <a:custGeom>
              <a:avLst/>
              <a:gdLst/>
              <a:ahLst/>
              <a:cxnLst/>
              <a:rect l="l" t="t" r="r" b="b"/>
              <a:pathLst>
                <a:path w="1668" h="692" extrusionOk="0">
                  <a:moveTo>
                    <a:pt x="1" y="0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8" name="Google Shape;8148;p75"/>
            <p:cNvSpPr/>
            <p:nvPr/>
          </p:nvSpPr>
          <p:spPr>
            <a:xfrm>
              <a:off x="4190840" y="2053866"/>
              <a:ext cx="49073" cy="20329"/>
            </a:xfrm>
            <a:custGeom>
              <a:avLst/>
              <a:gdLst/>
              <a:ahLst/>
              <a:cxnLst/>
              <a:rect l="l" t="t" r="r" b="b"/>
              <a:pathLst>
                <a:path w="1668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49" name="Google Shape;8149;p75"/>
            <p:cNvSpPr/>
            <p:nvPr/>
          </p:nvSpPr>
          <p:spPr>
            <a:xfrm>
              <a:off x="4343587" y="2170867"/>
              <a:ext cx="49073" cy="19623"/>
            </a:xfrm>
            <a:custGeom>
              <a:avLst/>
              <a:gdLst/>
              <a:ahLst/>
              <a:cxnLst/>
              <a:rect l="l" t="t" r="r" b="b"/>
              <a:pathLst>
                <a:path w="1668" h="667" extrusionOk="0">
                  <a:moveTo>
                    <a:pt x="1" y="0"/>
                  </a:moveTo>
                  <a:lnTo>
                    <a:pt x="1" y="667"/>
                  </a:lnTo>
                  <a:lnTo>
                    <a:pt x="1668" y="667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0" name="Google Shape;8150;p75"/>
            <p:cNvSpPr/>
            <p:nvPr/>
          </p:nvSpPr>
          <p:spPr>
            <a:xfrm>
              <a:off x="4343587" y="2210083"/>
              <a:ext cx="49073" cy="20359"/>
            </a:xfrm>
            <a:custGeom>
              <a:avLst/>
              <a:gdLst/>
              <a:ahLst/>
              <a:cxnLst/>
              <a:rect l="l" t="t" r="r" b="b"/>
              <a:pathLst>
                <a:path w="1668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668" y="691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51" name="Google Shape;8151;p75"/>
          <p:cNvSpPr/>
          <p:nvPr/>
        </p:nvSpPr>
        <p:spPr>
          <a:xfrm>
            <a:off x="4780585" y="1786095"/>
            <a:ext cx="339154" cy="337712"/>
          </a:xfrm>
          <a:custGeom>
            <a:avLst/>
            <a:gdLst/>
            <a:ahLst/>
            <a:cxnLst/>
            <a:rect l="l" t="t" r="r" b="b"/>
            <a:pathLst>
              <a:path w="11528" h="11479" extrusionOk="0">
                <a:moveTo>
                  <a:pt x="1073" y="1953"/>
                </a:moveTo>
                <a:cubicBezTo>
                  <a:pt x="1287" y="1953"/>
                  <a:pt x="1477" y="2144"/>
                  <a:pt x="1477" y="2358"/>
                </a:cubicBezTo>
                <a:cubicBezTo>
                  <a:pt x="1477" y="2548"/>
                  <a:pt x="1287" y="2739"/>
                  <a:pt x="1073" y="2739"/>
                </a:cubicBezTo>
                <a:cubicBezTo>
                  <a:pt x="882" y="2739"/>
                  <a:pt x="692" y="2548"/>
                  <a:pt x="692" y="2358"/>
                </a:cubicBezTo>
                <a:cubicBezTo>
                  <a:pt x="692" y="2144"/>
                  <a:pt x="882" y="1953"/>
                  <a:pt x="1073" y="1953"/>
                </a:cubicBezTo>
                <a:close/>
                <a:moveTo>
                  <a:pt x="10456" y="1953"/>
                </a:moveTo>
                <a:cubicBezTo>
                  <a:pt x="10670" y="1953"/>
                  <a:pt x="10837" y="2144"/>
                  <a:pt x="10837" y="2358"/>
                </a:cubicBezTo>
                <a:cubicBezTo>
                  <a:pt x="10837" y="2548"/>
                  <a:pt x="10670" y="2739"/>
                  <a:pt x="10456" y="2739"/>
                </a:cubicBezTo>
                <a:cubicBezTo>
                  <a:pt x="10241" y="2739"/>
                  <a:pt x="10075" y="2548"/>
                  <a:pt x="10075" y="2358"/>
                </a:cubicBezTo>
                <a:cubicBezTo>
                  <a:pt x="10075" y="2144"/>
                  <a:pt x="10217" y="1953"/>
                  <a:pt x="10456" y="1953"/>
                </a:cubicBezTo>
                <a:close/>
                <a:moveTo>
                  <a:pt x="9408" y="2715"/>
                </a:moveTo>
                <a:cubicBezTo>
                  <a:pt x="9527" y="3025"/>
                  <a:pt x="9765" y="3263"/>
                  <a:pt x="10098" y="3382"/>
                </a:cubicBezTo>
                <a:lnTo>
                  <a:pt x="10098" y="4715"/>
                </a:lnTo>
                <a:cubicBezTo>
                  <a:pt x="9765" y="4835"/>
                  <a:pt x="9527" y="5097"/>
                  <a:pt x="9408" y="5406"/>
                </a:cubicBezTo>
                <a:lnTo>
                  <a:pt x="8217" y="5406"/>
                </a:lnTo>
                <a:cubicBezTo>
                  <a:pt x="7860" y="5406"/>
                  <a:pt x="7503" y="5263"/>
                  <a:pt x="7264" y="5025"/>
                </a:cubicBezTo>
                <a:lnTo>
                  <a:pt x="6764" y="4549"/>
                </a:lnTo>
                <a:lnTo>
                  <a:pt x="7431" y="3334"/>
                </a:lnTo>
                <a:cubicBezTo>
                  <a:pt x="7622" y="2953"/>
                  <a:pt x="8050" y="2715"/>
                  <a:pt x="8455" y="2715"/>
                </a:cubicBezTo>
                <a:close/>
                <a:moveTo>
                  <a:pt x="1073" y="5335"/>
                </a:moveTo>
                <a:cubicBezTo>
                  <a:pt x="1287" y="5335"/>
                  <a:pt x="1477" y="5501"/>
                  <a:pt x="1477" y="5716"/>
                </a:cubicBezTo>
                <a:cubicBezTo>
                  <a:pt x="1477" y="5930"/>
                  <a:pt x="1287" y="6097"/>
                  <a:pt x="1073" y="6097"/>
                </a:cubicBezTo>
                <a:cubicBezTo>
                  <a:pt x="882" y="6097"/>
                  <a:pt x="692" y="5906"/>
                  <a:pt x="692" y="5716"/>
                </a:cubicBezTo>
                <a:cubicBezTo>
                  <a:pt x="692" y="5501"/>
                  <a:pt x="882" y="5335"/>
                  <a:pt x="1073" y="5335"/>
                </a:cubicBezTo>
                <a:close/>
                <a:moveTo>
                  <a:pt x="10456" y="5358"/>
                </a:moveTo>
                <a:cubicBezTo>
                  <a:pt x="10670" y="5358"/>
                  <a:pt x="10837" y="5525"/>
                  <a:pt x="10837" y="5740"/>
                </a:cubicBezTo>
                <a:cubicBezTo>
                  <a:pt x="10837" y="5954"/>
                  <a:pt x="10670" y="6121"/>
                  <a:pt x="10456" y="6121"/>
                </a:cubicBezTo>
                <a:cubicBezTo>
                  <a:pt x="10241" y="6121"/>
                  <a:pt x="10075" y="5954"/>
                  <a:pt x="10075" y="5740"/>
                </a:cubicBezTo>
                <a:cubicBezTo>
                  <a:pt x="10075" y="5525"/>
                  <a:pt x="10241" y="5358"/>
                  <a:pt x="10456" y="5358"/>
                </a:cubicBezTo>
                <a:close/>
                <a:moveTo>
                  <a:pt x="3428" y="2707"/>
                </a:moveTo>
                <a:cubicBezTo>
                  <a:pt x="3726" y="2707"/>
                  <a:pt x="4032" y="2862"/>
                  <a:pt x="4264" y="3072"/>
                </a:cubicBezTo>
                <a:lnTo>
                  <a:pt x="5955" y="4668"/>
                </a:lnTo>
                <a:lnTo>
                  <a:pt x="5121" y="6240"/>
                </a:lnTo>
                <a:lnTo>
                  <a:pt x="4716" y="5859"/>
                </a:lnTo>
                <a:cubicBezTo>
                  <a:pt x="4335" y="5501"/>
                  <a:pt x="3811" y="5287"/>
                  <a:pt x="3287" y="5287"/>
                </a:cubicBezTo>
                <a:lnTo>
                  <a:pt x="2073" y="5287"/>
                </a:lnTo>
                <a:cubicBezTo>
                  <a:pt x="1954" y="5025"/>
                  <a:pt x="1716" y="4811"/>
                  <a:pt x="1430" y="4739"/>
                </a:cubicBezTo>
                <a:lnTo>
                  <a:pt x="1430" y="3382"/>
                </a:lnTo>
                <a:cubicBezTo>
                  <a:pt x="1763" y="3263"/>
                  <a:pt x="2001" y="3025"/>
                  <a:pt x="2120" y="2715"/>
                </a:cubicBezTo>
                <a:lnTo>
                  <a:pt x="3311" y="2715"/>
                </a:lnTo>
                <a:cubicBezTo>
                  <a:pt x="3350" y="2710"/>
                  <a:pt x="3389" y="2707"/>
                  <a:pt x="3428" y="2707"/>
                </a:cubicBezTo>
                <a:close/>
                <a:moveTo>
                  <a:pt x="6455" y="5168"/>
                </a:moveTo>
                <a:lnTo>
                  <a:pt x="6836" y="5525"/>
                </a:lnTo>
                <a:cubicBezTo>
                  <a:pt x="7217" y="5882"/>
                  <a:pt x="7717" y="6097"/>
                  <a:pt x="8241" y="6097"/>
                </a:cubicBezTo>
                <a:lnTo>
                  <a:pt x="9408" y="6097"/>
                </a:lnTo>
                <a:cubicBezTo>
                  <a:pt x="9527" y="6430"/>
                  <a:pt x="9765" y="6668"/>
                  <a:pt x="10098" y="6787"/>
                </a:cubicBezTo>
                <a:lnTo>
                  <a:pt x="10098" y="8121"/>
                </a:lnTo>
                <a:cubicBezTo>
                  <a:pt x="9836" y="8216"/>
                  <a:pt x="9598" y="8407"/>
                  <a:pt x="9479" y="8692"/>
                </a:cubicBezTo>
                <a:lnTo>
                  <a:pt x="8241" y="8692"/>
                </a:lnTo>
                <a:cubicBezTo>
                  <a:pt x="7931" y="8669"/>
                  <a:pt x="7574" y="8550"/>
                  <a:pt x="7312" y="8264"/>
                </a:cubicBezTo>
                <a:lnTo>
                  <a:pt x="5645" y="6716"/>
                </a:lnTo>
                <a:lnTo>
                  <a:pt x="6455" y="5168"/>
                </a:lnTo>
                <a:close/>
                <a:moveTo>
                  <a:pt x="3287" y="5954"/>
                </a:moveTo>
                <a:cubicBezTo>
                  <a:pt x="3645" y="5954"/>
                  <a:pt x="4002" y="6097"/>
                  <a:pt x="4240" y="6335"/>
                </a:cubicBezTo>
                <a:lnTo>
                  <a:pt x="4764" y="6835"/>
                </a:lnTo>
                <a:lnTo>
                  <a:pt x="4097" y="8121"/>
                </a:lnTo>
                <a:cubicBezTo>
                  <a:pt x="3883" y="8502"/>
                  <a:pt x="3502" y="8740"/>
                  <a:pt x="3049" y="8740"/>
                </a:cubicBezTo>
                <a:lnTo>
                  <a:pt x="2097" y="8740"/>
                </a:lnTo>
                <a:cubicBezTo>
                  <a:pt x="1978" y="8431"/>
                  <a:pt x="1739" y="8192"/>
                  <a:pt x="1406" y="8073"/>
                </a:cubicBezTo>
                <a:lnTo>
                  <a:pt x="1406" y="6716"/>
                </a:lnTo>
                <a:cubicBezTo>
                  <a:pt x="1763" y="6597"/>
                  <a:pt x="2025" y="6311"/>
                  <a:pt x="2120" y="5954"/>
                </a:cubicBezTo>
                <a:close/>
                <a:moveTo>
                  <a:pt x="1073" y="8716"/>
                </a:moveTo>
                <a:cubicBezTo>
                  <a:pt x="1287" y="8716"/>
                  <a:pt x="1477" y="8907"/>
                  <a:pt x="1477" y="9097"/>
                </a:cubicBezTo>
                <a:cubicBezTo>
                  <a:pt x="1477" y="9312"/>
                  <a:pt x="1287" y="9502"/>
                  <a:pt x="1073" y="9502"/>
                </a:cubicBezTo>
                <a:cubicBezTo>
                  <a:pt x="882" y="9502"/>
                  <a:pt x="692" y="9312"/>
                  <a:pt x="692" y="9097"/>
                </a:cubicBezTo>
                <a:cubicBezTo>
                  <a:pt x="692" y="8907"/>
                  <a:pt x="882" y="8716"/>
                  <a:pt x="1073" y="8716"/>
                </a:cubicBezTo>
                <a:close/>
                <a:moveTo>
                  <a:pt x="10456" y="8716"/>
                </a:moveTo>
                <a:cubicBezTo>
                  <a:pt x="10670" y="8716"/>
                  <a:pt x="10837" y="8907"/>
                  <a:pt x="10837" y="9097"/>
                </a:cubicBezTo>
                <a:cubicBezTo>
                  <a:pt x="10837" y="9312"/>
                  <a:pt x="10670" y="9502"/>
                  <a:pt x="10456" y="9502"/>
                </a:cubicBezTo>
                <a:cubicBezTo>
                  <a:pt x="10241" y="9502"/>
                  <a:pt x="10075" y="9312"/>
                  <a:pt x="10075" y="9097"/>
                </a:cubicBezTo>
                <a:cubicBezTo>
                  <a:pt x="10075" y="8907"/>
                  <a:pt x="10241" y="8716"/>
                  <a:pt x="10456" y="8716"/>
                </a:cubicBezTo>
                <a:close/>
                <a:moveTo>
                  <a:pt x="763" y="0"/>
                </a:moveTo>
                <a:lnTo>
                  <a:pt x="763" y="1358"/>
                </a:lnTo>
                <a:cubicBezTo>
                  <a:pt x="334" y="1524"/>
                  <a:pt x="1" y="1905"/>
                  <a:pt x="1" y="2382"/>
                </a:cubicBezTo>
                <a:cubicBezTo>
                  <a:pt x="1" y="2858"/>
                  <a:pt x="311" y="3239"/>
                  <a:pt x="763" y="3382"/>
                </a:cubicBezTo>
                <a:lnTo>
                  <a:pt x="763" y="4739"/>
                </a:lnTo>
                <a:cubicBezTo>
                  <a:pt x="334" y="4882"/>
                  <a:pt x="1" y="5263"/>
                  <a:pt x="1" y="5740"/>
                </a:cubicBezTo>
                <a:cubicBezTo>
                  <a:pt x="1" y="6216"/>
                  <a:pt x="311" y="6597"/>
                  <a:pt x="763" y="6764"/>
                </a:cubicBezTo>
                <a:lnTo>
                  <a:pt x="763" y="8097"/>
                </a:lnTo>
                <a:cubicBezTo>
                  <a:pt x="334" y="8240"/>
                  <a:pt x="1" y="8621"/>
                  <a:pt x="1" y="9097"/>
                </a:cubicBezTo>
                <a:cubicBezTo>
                  <a:pt x="1" y="9574"/>
                  <a:pt x="311" y="9955"/>
                  <a:pt x="763" y="10121"/>
                </a:cubicBezTo>
                <a:lnTo>
                  <a:pt x="763" y="11479"/>
                </a:lnTo>
                <a:lnTo>
                  <a:pt x="1430" y="11479"/>
                </a:lnTo>
                <a:lnTo>
                  <a:pt x="1430" y="10121"/>
                </a:lnTo>
                <a:cubicBezTo>
                  <a:pt x="1430" y="10121"/>
                  <a:pt x="2001" y="9764"/>
                  <a:pt x="2097" y="9455"/>
                </a:cubicBezTo>
                <a:lnTo>
                  <a:pt x="3049" y="9455"/>
                </a:lnTo>
                <a:cubicBezTo>
                  <a:pt x="3740" y="9455"/>
                  <a:pt x="4359" y="9074"/>
                  <a:pt x="4692" y="8454"/>
                </a:cubicBezTo>
                <a:lnTo>
                  <a:pt x="5288" y="7335"/>
                </a:lnTo>
                <a:lnTo>
                  <a:pt x="6836" y="8764"/>
                </a:lnTo>
                <a:cubicBezTo>
                  <a:pt x="7217" y="9121"/>
                  <a:pt x="8241" y="9335"/>
                  <a:pt x="8241" y="9335"/>
                </a:cubicBezTo>
                <a:lnTo>
                  <a:pt x="9408" y="9335"/>
                </a:lnTo>
                <a:cubicBezTo>
                  <a:pt x="9503" y="9693"/>
                  <a:pt x="9765" y="10002"/>
                  <a:pt x="10122" y="10121"/>
                </a:cubicBezTo>
                <a:lnTo>
                  <a:pt x="10122" y="11479"/>
                </a:lnTo>
                <a:lnTo>
                  <a:pt x="10789" y="11479"/>
                </a:lnTo>
                <a:lnTo>
                  <a:pt x="10789" y="10121"/>
                </a:lnTo>
                <a:cubicBezTo>
                  <a:pt x="11218" y="9955"/>
                  <a:pt x="11527" y="9574"/>
                  <a:pt x="11527" y="9097"/>
                </a:cubicBezTo>
                <a:cubicBezTo>
                  <a:pt x="11527" y="8621"/>
                  <a:pt x="11218" y="8240"/>
                  <a:pt x="10813" y="8097"/>
                </a:cubicBezTo>
                <a:lnTo>
                  <a:pt x="10813" y="6740"/>
                </a:lnTo>
                <a:cubicBezTo>
                  <a:pt x="11194" y="6597"/>
                  <a:pt x="11527" y="6192"/>
                  <a:pt x="11527" y="5740"/>
                </a:cubicBezTo>
                <a:cubicBezTo>
                  <a:pt x="11527" y="5263"/>
                  <a:pt x="11241" y="4882"/>
                  <a:pt x="10813" y="4739"/>
                </a:cubicBezTo>
                <a:lnTo>
                  <a:pt x="10813" y="3382"/>
                </a:lnTo>
                <a:cubicBezTo>
                  <a:pt x="11241" y="3239"/>
                  <a:pt x="11527" y="2858"/>
                  <a:pt x="11527" y="2382"/>
                </a:cubicBezTo>
                <a:cubicBezTo>
                  <a:pt x="11527" y="1905"/>
                  <a:pt x="11241" y="1524"/>
                  <a:pt x="10813" y="1358"/>
                </a:cubicBezTo>
                <a:lnTo>
                  <a:pt x="10813" y="0"/>
                </a:lnTo>
                <a:lnTo>
                  <a:pt x="10122" y="0"/>
                </a:lnTo>
                <a:lnTo>
                  <a:pt x="10122" y="1358"/>
                </a:lnTo>
                <a:cubicBezTo>
                  <a:pt x="9813" y="1477"/>
                  <a:pt x="9574" y="1715"/>
                  <a:pt x="9455" y="2048"/>
                </a:cubicBezTo>
                <a:lnTo>
                  <a:pt x="8503" y="2048"/>
                </a:lnTo>
                <a:cubicBezTo>
                  <a:pt x="7812" y="2048"/>
                  <a:pt x="7193" y="2429"/>
                  <a:pt x="6860" y="3025"/>
                </a:cubicBezTo>
                <a:lnTo>
                  <a:pt x="6288" y="4073"/>
                </a:lnTo>
                <a:lnTo>
                  <a:pt x="4716" y="2620"/>
                </a:lnTo>
                <a:cubicBezTo>
                  <a:pt x="4335" y="2263"/>
                  <a:pt x="3811" y="2048"/>
                  <a:pt x="3287" y="2048"/>
                </a:cubicBezTo>
                <a:lnTo>
                  <a:pt x="2097" y="2048"/>
                </a:lnTo>
                <a:cubicBezTo>
                  <a:pt x="1978" y="1715"/>
                  <a:pt x="1739" y="1477"/>
                  <a:pt x="1406" y="1358"/>
                </a:cubicBezTo>
                <a:lnTo>
                  <a:pt x="140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52" name="Google Shape;8152;p75"/>
          <p:cNvSpPr/>
          <p:nvPr/>
        </p:nvSpPr>
        <p:spPr>
          <a:xfrm>
            <a:off x="5513109" y="1776975"/>
            <a:ext cx="337712" cy="339124"/>
          </a:xfrm>
          <a:custGeom>
            <a:avLst/>
            <a:gdLst/>
            <a:ahLst/>
            <a:cxnLst/>
            <a:rect l="l" t="t" r="r" b="b"/>
            <a:pathLst>
              <a:path w="11479" h="11527" extrusionOk="0">
                <a:moveTo>
                  <a:pt x="4644" y="2430"/>
                </a:moveTo>
                <a:lnTo>
                  <a:pt x="4644" y="10812"/>
                </a:lnTo>
                <a:lnTo>
                  <a:pt x="3858" y="10812"/>
                </a:lnTo>
                <a:lnTo>
                  <a:pt x="3858" y="4692"/>
                </a:lnTo>
                <a:lnTo>
                  <a:pt x="3858" y="2430"/>
                </a:lnTo>
                <a:close/>
                <a:moveTo>
                  <a:pt x="3192" y="5359"/>
                </a:moveTo>
                <a:lnTo>
                  <a:pt x="3192" y="10836"/>
                </a:lnTo>
                <a:lnTo>
                  <a:pt x="2406" y="10836"/>
                </a:lnTo>
                <a:lnTo>
                  <a:pt x="2406" y="5359"/>
                </a:lnTo>
                <a:close/>
                <a:moveTo>
                  <a:pt x="6097" y="3906"/>
                </a:moveTo>
                <a:lnTo>
                  <a:pt x="6097" y="10836"/>
                </a:lnTo>
                <a:lnTo>
                  <a:pt x="5335" y="10836"/>
                </a:lnTo>
                <a:lnTo>
                  <a:pt x="5335" y="3906"/>
                </a:lnTo>
                <a:close/>
                <a:moveTo>
                  <a:pt x="7597" y="691"/>
                </a:moveTo>
                <a:lnTo>
                  <a:pt x="7597" y="10836"/>
                </a:lnTo>
                <a:lnTo>
                  <a:pt x="6811" y="10836"/>
                </a:lnTo>
                <a:lnTo>
                  <a:pt x="6811" y="691"/>
                </a:lnTo>
                <a:close/>
                <a:moveTo>
                  <a:pt x="9050" y="2454"/>
                </a:moveTo>
                <a:lnTo>
                  <a:pt x="9050" y="10836"/>
                </a:lnTo>
                <a:lnTo>
                  <a:pt x="8264" y="10836"/>
                </a:lnTo>
                <a:lnTo>
                  <a:pt x="8264" y="2454"/>
                </a:lnTo>
                <a:close/>
                <a:moveTo>
                  <a:pt x="6121" y="1"/>
                </a:moveTo>
                <a:lnTo>
                  <a:pt x="6121" y="3263"/>
                </a:lnTo>
                <a:lnTo>
                  <a:pt x="5359" y="3263"/>
                </a:lnTo>
                <a:lnTo>
                  <a:pt x="5359" y="1787"/>
                </a:lnTo>
                <a:lnTo>
                  <a:pt x="3215" y="1787"/>
                </a:lnTo>
                <a:lnTo>
                  <a:pt x="3215" y="4692"/>
                </a:lnTo>
                <a:lnTo>
                  <a:pt x="1739" y="4692"/>
                </a:lnTo>
                <a:lnTo>
                  <a:pt x="1739" y="10836"/>
                </a:lnTo>
                <a:lnTo>
                  <a:pt x="0" y="10836"/>
                </a:lnTo>
                <a:lnTo>
                  <a:pt x="0" y="11527"/>
                </a:lnTo>
                <a:lnTo>
                  <a:pt x="11479" y="11527"/>
                </a:lnTo>
                <a:lnTo>
                  <a:pt x="11479" y="10836"/>
                </a:lnTo>
                <a:lnTo>
                  <a:pt x="9740" y="10836"/>
                </a:lnTo>
                <a:lnTo>
                  <a:pt x="9740" y="1763"/>
                </a:lnTo>
                <a:lnTo>
                  <a:pt x="8264" y="1763"/>
                </a:lnTo>
                <a:lnTo>
                  <a:pt x="826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53" name="Google Shape;8153;p75"/>
          <p:cNvGrpSpPr/>
          <p:nvPr/>
        </p:nvGrpSpPr>
        <p:grpSpPr>
          <a:xfrm>
            <a:off x="6252620" y="1809896"/>
            <a:ext cx="338448" cy="313907"/>
            <a:chOff x="5871608" y="1967666"/>
            <a:chExt cx="338448" cy="313907"/>
          </a:xfrm>
        </p:grpSpPr>
        <p:sp>
          <p:nvSpPr>
            <p:cNvPr id="8154" name="Google Shape;8154;p75"/>
            <p:cNvSpPr/>
            <p:nvPr/>
          </p:nvSpPr>
          <p:spPr>
            <a:xfrm>
              <a:off x="5871608" y="2046158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7693" y="691"/>
                  </a:moveTo>
                  <a:lnTo>
                    <a:pt x="8074" y="1072"/>
                  </a:lnTo>
                  <a:lnTo>
                    <a:pt x="7693" y="1453"/>
                  </a:lnTo>
                  <a:lnTo>
                    <a:pt x="668" y="1453"/>
                  </a:lnTo>
                  <a:lnTo>
                    <a:pt x="668" y="691"/>
                  </a:lnTo>
                  <a:close/>
                  <a:moveTo>
                    <a:pt x="10860" y="715"/>
                  </a:moveTo>
                  <a:lnTo>
                    <a:pt x="10860" y="1500"/>
                  </a:lnTo>
                  <a:lnTo>
                    <a:pt x="8669" y="1500"/>
                  </a:lnTo>
                  <a:lnTo>
                    <a:pt x="9074" y="1096"/>
                  </a:lnTo>
                  <a:lnTo>
                    <a:pt x="8669" y="715"/>
                  </a:lnTo>
                  <a:close/>
                  <a:moveTo>
                    <a:pt x="1" y="0"/>
                  </a:moveTo>
                  <a:lnTo>
                    <a:pt x="1" y="2143"/>
                  </a:lnTo>
                  <a:lnTo>
                    <a:pt x="11503" y="2143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5" name="Google Shape;8155;p75"/>
            <p:cNvSpPr/>
            <p:nvPr/>
          </p:nvSpPr>
          <p:spPr>
            <a:xfrm>
              <a:off x="5871608" y="2133034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5955" y="643"/>
                  </a:moveTo>
                  <a:lnTo>
                    <a:pt x="6359" y="1048"/>
                  </a:lnTo>
                  <a:lnTo>
                    <a:pt x="5955" y="1429"/>
                  </a:lnTo>
                  <a:lnTo>
                    <a:pt x="668" y="1429"/>
                  </a:lnTo>
                  <a:lnTo>
                    <a:pt x="668" y="643"/>
                  </a:lnTo>
                  <a:close/>
                  <a:moveTo>
                    <a:pt x="10860" y="691"/>
                  </a:moveTo>
                  <a:lnTo>
                    <a:pt x="10860" y="1453"/>
                  </a:lnTo>
                  <a:lnTo>
                    <a:pt x="6955" y="1453"/>
                  </a:lnTo>
                  <a:lnTo>
                    <a:pt x="7336" y="1072"/>
                  </a:lnTo>
                  <a:lnTo>
                    <a:pt x="6955" y="691"/>
                  </a:lnTo>
                  <a:close/>
                  <a:moveTo>
                    <a:pt x="1" y="0"/>
                  </a:moveTo>
                  <a:lnTo>
                    <a:pt x="1" y="2143"/>
                  </a:lnTo>
                  <a:lnTo>
                    <a:pt x="11503" y="2143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6" name="Google Shape;8156;p75"/>
            <p:cNvSpPr/>
            <p:nvPr/>
          </p:nvSpPr>
          <p:spPr>
            <a:xfrm>
              <a:off x="5871608" y="2218497"/>
              <a:ext cx="338448" cy="63076"/>
            </a:xfrm>
            <a:custGeom>
              <a:avLst/>
              <a:gdLst/>
              <a:ahLst/>
              <a:cxnLst/>
              <a:rect l="l" t="t" r="r" b="b"/>
              <a:pathLst>
                <a:path w="11504" h="2144" extrusionOk="0">
                  <a:moveTo>
                    <a:pt x="4002" y="691"/>
                  </a:moveTo>
                  <a:lnTo>
                    <a:pt x="4383" y="1072"/>
                  </a:lnTo>
                  <a:lnTo>
                    <a:pt x="4002" y="1453"/>
                  </a:lnTo>
                  <a:lnTo>
                    <a:pt x="668" y="1453"/>
                  </a:lnTo>
                  <a:lnTo>
                    <a:pt x="668" y="691"/>
                  </a:lnTo>
                  <a:close/>
                  <a:moveTo>
                    <a:pt x="10860" y="691"/>
                  </a:moveTo>
                  <a:lnTo>
                    <a:pt x="10860" y="1477"/>
                  </a:lnTo>
                  <a:lnTo>
                    <a:pt x="4978" y="1477"/>
                  </a:lnTo>
                  <a:lnTo>
                    <a:pt x="5359" y="1072"/>
                  </a:lnTo>
                  <a:lnTo>
                    <a:pt x="4978" y="691"/>
                  </a:lnTo>
                  <a:close/>
                  <a:moveTo>
                    <a:pt x="1" y="0"/>
                  </a:moveTo>
                  <a:lnTo>
                    <a:pt x="1" y="2144"/>
                  </a:lnTo>
                  <a:lnTo>
                    <a:pt x="11503" y="2144"/>
                  </a:lnTo>
                  <a:lnTo>
                    <a:pt x="11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7" name="Google Shape;8157;p75"/>
            <p:cNvSpPr/>
            <p:nvPr/>
          </p:nvSpPr>
          <p:spPr>
            <a:xfrm>
              <a:off x="6149770" y="2006912"/>
              <a:ext cx="60282" cy="19653"/>
            </a:xfrm>
            <a:custGeom>
              <a:avLst/>
              <a:gdLst/>
              <a:ahLst/>
              <a:cxnLst/>
              <a:rect l="l" t="t" r="r" b="b"/>
              <a:pathLst>
                <a:path w="2049" h="668" extrusionOk="0">
                  <a:moveTo>
                    <a:pt x="0" y="1"/>
                  </a:moveTo>
                  <a:lnTo>
                    <a:pt x="0" y="667"/>
                  </a:lnTo>
                  <a:lnTo>
                    <a:pt x="2048" y="667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8" name="Google Shape;8158;p75"/>
            <p:cNvSpPr/>
            <p:nvPr/>
          </p:nvSpPr>
          <p:spPr>
            <a:xfrm>
              <a:off x="6149770" y="1967666"/>
              <a:ext cx="60282" cy="19653"/>
            </a:xfrm>
            <a:custGeom>
              <a:avLst/>
              <a:gdLst/>
              <a:ahLst/>
              <a:cxnLst/>
              <a:rect l="l" t="t" r="r" b="b"/>
              <a:pathLst>
                <a:path w="2049" h="668" extrusionOk="0">
                  <a:moveTo>
                    <a:pt x="0" y="1"/>
                  </a:moveTo>
                  <a:lnTo>
                    <a:pt x="0" y="668"/>
                  </a:lnTo>
                  <a:lnTo>
                    <a:pt x="2048" y="66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59" name="Google Shape;8159;p75"/>
            <p:cNvSpPr/>
            <p:nvPr/>
          </p:nvSpPr>
          <p:spPr>
            <a:xfrm>
              <a:off x="6109141" y="2006912"/>
              <a:ext cx="20329" cy="19653"/>
            </a:xfrm>
            <a:custGeom>
              <a:avLst/>
              <a:gdLst/>
              <a:ahLst/>
              <a:cxnLst/>
              <a:rect l="l" t="t" r="r" b="b"/>
              <a:pathLst>
                <a:path w="691" h="668" extrusionOk="0">
                  <a:moveTo>
                    <a:pt x="0" y="1"/>
                  </a:moveTo>
                  <a:lnTo>
                    <a:pt x="0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0" name="Google Shape;8160;p75"/>
            <p:cNvSpPr/>
            <p:nvPr/>
          </p:nvSpPr>
          <p:spPr>
            <a:xfrm>
              <a:off x="6109141" y="1967666"/>
              <a:ext cx="20329" cy="19653"/>
            </a:xfrm>
            <a:custGeom>
              <a:avLst/>
              <a:gdLst/>
              <a:ahLst/>
              <a:cxnLst/>
              <a:rect l="l" t="t" r="r" b="b"/>
              <a:pathLst>
                <a:path w="691" h="668" extrusionOk="0">
                  <a:moveTo>
                    <a:pt x="0" y="1"/>
                  </a:moveTo>
                  <a:lnTo>
                    <a:pt x="0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61" name="Google Shape;8161;p75"/>
          <p:cNvSpPr/>
          <p:nvPr/>
        </p:nvSpPr>
        <p:spPr>
          <a:xfrm>
            <a:off x="6978809" y="1765737"/>
            <a:ext cx="343331" cy="337065"/>
          </a:xfrm>
          <a:custGeom>
            <a:avLst/>
            <a:gdLst/>
            <a:ahLst/>
            <a:cxnLst/>
            <a:rect l="l" t="t" r="r" b="b"/>
            <a:pathLst>
              <a:path w="11670" h="11457" extrusionOk="0">
                <a:moveTo>
                  <a:pt x="4406" y="668"/>
                </a:moveTo>
                <a:cubicBezTo>
                  <a:pt x="4763" y="668"/>
                  <a:pt x="5025" y="930"/>
                  <a:pt x="5025" y="1288"/>
                </a:cubicBezTo>
                <a:cubicBezTo>
                  <a:pt x="5025" y="1645"/>
                  <a:pt x="4763" y="1907"/>
                  <a:pt x="4406" y="1907"/>
                </a:cubicBezTo>
                <a:cubicBezTo>
                  <a:pt x="4049" y="1907"/>
                  <a:pt x="3787" y="1621"/>
                  <a:pt x="3787" y="1288"/>
                </a:cubicBezTo>
                <a:cubicBezTo>
                  <a:pt x="3787" y="930"/>
                  <a:pt x="4049" y="668"/>
                  <a:pt x="4406" y="668"/>
                </a:cubicBezTo>
                <a:close/>
                <a:moveTo>
                  <a:pt x="10336" y="1621"/>
                </a:moveTo>
                <a:cubicBezTo>
                  <a:pt x="10693" y="1621"/>
                  <a:pt x="10955" y="1883"/>
                  <a:pt x="10955" y="2240"/>
                </a:cubicBezTo>
                <a:cubicBezTo>
                  <a:pt x="10955" y="2597"/>
                  <a:pt x="10693" y="2859"/>
                  <a:pt x="10336" y="2859"/>
                </a:cubicBezTo>
                <a:cubicBezTo>
                  <a:pt x="9978" y="2859"/>
                  <a:pt x="9716" y="2597"/>
                  <a:pt x="9716" y="2240"/>
                </a:cubicBezTo>
                <a:cubicBezTo>
                  <a:pt x="9716" y="1883"/>
                  <a:pt x="9978" y="1621"/>
                  <a:pt x="10336" y="1621"/>
                </a:cubicBezTo>
                <a:close/>
                <a:moveTo>
                  <a:pt x="1429" y="3574"/>
                </a:moveTo>
                <a:cubicBezTo>
                  <a:pt x="1786" y="3574"/>
                  <a:pt x="2048" y="3836"/>
                  <a:pt x="2048" y="4193"/>
                </a:cubicBezTo>
                <a:cubicBezTo>
                  <a:pt x="2048" y="4550"/>
                  <a:pt x="1786" y="4836"/>
                  <a:pt x="1429" y="4836"/>
                </a:cubicBezTo>
                <a:cubicBezTo>
                  <a:pt x="1072" y="4836"/>
                  <a:pt x="810" y="4550"/>
                  <a:pt x="810" y="4193"/>
                </a:cubicBezTo>
                <a:cubicBezTo>
                  <a:pt x="810" y="3836"/>
                  <a:pt x="1072" y="3574"/>
                  <a:pt x="1429" y="3574"/>
                </a:cubicBezTo>
                <a:close/>
                <a:moveTo>
                  <a:pt x="7359" y="4383"/>
                </a:moveTo>
                <a:cubicBezTo>
                  <a:pt x="7716" y="4383"/>
                  <a:pt x="7978" y="4645"/>
                  <a:pt x="7978" y="5003"/>
                </a:cubicBezTo>
                <a:cubicBezTo>
                  <a:pt x="7978" y="5360"/>
                  <a:pt x="7716" y="5622"/>
                  <a:pt x="7359" y="5622"/>
                </a:cubicBezTo>
                <a:cubicBezTo>
                  <a:pt x="7025" y="5622"/>
                  <a:pt x="6740" y="5336"/>
                  <a:pt x="6740" y="5003"/>
                </a:cubicBezTo>
                <a:cubicBezTo>
                  <a:pt x="6740" y="4645"/>
                  <a:pt x="7002" y="4383"/>
                  <a:pt x="7359" y="4383"/>
                </a:cubicBezTo>
                <a:close/>
                <a:moveTo>
                  <a:pt x="2858" y="9718"/>
                </a:moveTo>
                <a:lnTo>
                  <a:pt x="2858" y="10813"/>
                </a:lnTo>
                <a:lnTo>
                  <a:pt x="810" y="10813"/>
                </a:lnTo>
                <a:lnTo>
                  <a:pt x="810" y="9718"/>
                </a:lnTo>
                <a:close/>
                <a:moveTo>
                  <a:pt x="5573" y="9718"/>
                </a:moveTo>
                <a:lnTo>
                  <a:pt x="5573" y="10813"/>
                </a:lnTo>
                <a:lnTo>
                  <a:pt x="3525" y="10813"/>
                </a:lnTo>
                <a:lnTo>
                  <a:pt x="3525" y="9718"/>
                </a:lnTo>
                <a:close/>
                <a:moveTo>
                  <a:pt x="8240" y="9718"/>
                </a:moveTo>
                <a:lnTo>
                  <a:pt x="8240" y="10813"/>
                </a:lnTo>
                <a:lnTo>
                  <a:pt x="6192" y="10813"/>
                </a:lnTo>
                <a:lnTo>
                  <a:pt x="6192" y="9718"/>
                </a:lnTo>
                <a:close/>
                <a:moveTo>
                  <a:pt x="10955" y="9718"/>
                </a:moveTo>
                <a:lnTo>
                  <a:pt x="10955" y="10813"/>
                </a:lnTo>
                <a:lnTo>
                  <a:pt x="8907" y="10813"/>
                </a:lnTo>
                <a:lnTo>
                  <a:pt x="8907" y="9718"/>
                </a:lnTo>
                <a:close/>
                <a:moveTo>
                  <a:pt x="4339" y="1"/>
                </a:moveTo>
                <a:cubicBezTo>
                  <a:pt x="3619" y="1"/>
                  <a:pt x="3001" y="587"/>
                  <a:pt x="3001" y="1311"/>
                </a:cubicBezTo>
                <a:cubicBezTo>
                  <a:pt x="3001" y="1907"/>
                  <a:pt x="3429" y="2407"/>
                  <a:pt x="3953" y="2574"/>
                </a:cubicBezTo>
                <a:lnTo>
                  <a:pt x="3953" y="9051"/>
                </a:lnTo>
                <a:lnTo>
                  <a:pt x="1667" y="9027"/>
                </a:lnTo>
                <a:lnTo>
                  <a:pt x="1667" y="5455"/>
                </a:lnTo>
                <a:cubicBezTo>
                  <a:pt x="2239" y="5312"/>
                  <a:pt x="2643" y="4765"/>
                  <a:pt x="2620" y="4145"/>
                </a:cubicBezTo>
                <a:cubicBezTo>
                  <a:pt x="2596" y="3479"/>
                  <a:pt x="2048" y="2931"/>
                  <a:pt x="1381" y="2883"/>
                </a:cubicBezTo>
                <a:cubicBezTo>
                  <a:pt x="1367" y="2883"/>
                  <a:pt x="1352" y="2882"/>
                  <a:pt x="1337" y="2882"/>
                </a:cubicBezTo>
                <a:cubicBezTo>
                  <a:pt x="595" y="2882"/>
                  <a:pt x="0" y="3469"/>
                  <a:pt x="0" y="4193"/>
                </a:cubicBezTo>
                <a:cubicBezTo>
                  <a:pt x="0" y="4788"/>
                  <a:pt x="429" y="5312"/>
                  <a:pt x="953" y="5455"/>
                </a:cubicBezTo>
                <a:lnTo>
                  <a:pt x="953" y="9027"/>
                </a:lnTo>
                <a:lnTo>
                  <a:pt x="0" y="9027"/>
                </a:lnTo>
                <a:lnTo>
                  <a:pt x="0" y="11456"/>
                </a:lnTo>
                <a:lnTo>
                  <a:pt x="11502" y="11456"/>
                </a:lnTo>
                <a:lnTo>
                  <a:pt x="11502" y="9027"/>
                </a:lnTo>
                <a:lnTo>
                  <a:pt x="10550" y="9051"/>
                </a:lnTo>
                <a:lnTo>
                  <a:pt x="10550" y="3526"/>
                </a:lnTo>
                <a:lnTo>
                  <a:pt x="10693" y="3526"/>
                </a:lnTo>
                <a:cubicBezTo>
                  <a:pt x="11264" y="3359"/>
                  <a:pt x="11669" y="2836"/>
                  <a:pt x="11645" y="2216"/>
                </a:cubicBezTo>
                <a:cubicBezTo>
                  <a:pt x="11622" y="1550"/>
                  <a:pt x="11074" y="978"/>
                  <a:pt x="10383" y="954"/>
                </a:cubicBezTo>
                <a:cubicBezTo>
                  <a:pt x="10369" y="954"/>
                  <a:pt x="10355" y="954"/>
                  <a:pt x="10340" y="954"/>
                </a:cubicBezTo>
                <a:cubicBezTo>
                  <a:pt x="9621" y="954"/>
                  <a:pt x="9026" y="1540"/>
                  <a:pt x="9026" y="2264"/>
                </a:cubicBezTo>
                <a:cubicBezTo>
                  <a:pt x="9026" y="2859"/>
                  <a:pt x="9431" y="3359"/>
                  <a:pt x="9978" y="3526"/>
                </a:cubicBezTo>
                <a:lnTo>
                  <a:pt x="9978" y="9051"/>
                </a:lnTo>
                <a:lnTo>
                  <a:pt x="7692" y="9051"/>
                </a:lnTo>
                <a:lnTo>
                  <a:pt x="7692" y="6265"/>
                </a:lnTo>
                <a:cubicBezTo>
                  <a:pt x="8240" y="6098"/>
                  <a:pt x="8669" y="5574"/>
                  <a:pt x="8645" y="4955"/>
                </a:cubicBezTo>
                <a:cubicBezTo>
                  <a:pt x="8597" y="4288"/>
                  <a:pt x="8073" y="3717"/>
                  <a:pt x="7383" y="3693"/>
                </a:cubicBezTo>
                <a:cubicBezTo>
                  <a:pt x="7368" y="3692"/>
                  <a:pt x="7354" y="3692"/>
                  <a:pt x="7340" y="3692"/>
                </a:cubicBezTo>
                <a:cubicBezTo>
                  <a:pt x="6621" y="3692"/>
                  <a:pt x="6025" y="4279"/>
                  <a:pt x="6025" y="5003"/>
                </a:cubicBezTo>
                <a:cubicBezTo>
                  <a:pt x="6025" y="5598"/>
                  <a:pt x="6430" y="6098"/>
                  <a:pt x="6978" y="6265"/>
                </a:cubicBezTo>
                <a:lnTo>
                  <a:pt x="6978" y="9051"/>
                </a:lnTo>
                <a:lnTo>
                  <a:pt x="4668" y="9051"/>
                </a:lnTo>
                <a:lnTo>
                  <a:pt x="4668" y="2574"/>
                </a:lnTo>
                <a:cubicBezTo>
                  <a:pt x="5239" y="2407"/>
                  <a:pt x="5668" y="1883"/>
                  <a:pt x="5620" y="1264"/>
                </a:cubicBezTo>
                <a:cubicBezTo>
                  <a:pt x="5596" y="597"/>
                  <a:pt x="5073" y="25"/>
                  <a:pt x="4382" y="2"/>
                </a:cubicBezTo>
                <a:cubicBezTo>
                  <a:pt x="4368" y="1"/>
                  <a:pt x="4353" y="1"/>
                  <a:pt x="433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62" name="Google Shape;8162;p75"/>
          <p:cNvGrpSpPr/>
          <p:nvPr/>
        </p:nvGrpSpPr>
        <p:grpSpPr>
          <a:xfrm>
            <a:off x="7709916" y="1776269"/>
            <a:ext cx="340537" cy="339830"/>
            <a:chOff x="7024119" y="1934040"/>
            <a:chExt cx="340537" cy="339830"/>
          </a:xfrm>
        </p:grpSpPr>
        <p:sp>
          <p:nvSpPr>
            <p:cNvPr id="8163" name="Google Shape;8163;p75"/>
            <p:cNvSpPr/>
            <p:nvPr/>
          </p:nvSpPr>
          <p:spPr>
            <a:xfrm>
              <a:off x="7024119" y="1934040"/>
              <a:ext cx="340537" cy="339830"/>
            </a:xfrm>
            <a:custGeom>
              <a:avLst/>
              <a:gdLst/>
              <a:ahLst/>
              <a:cxnLst/>
              <a:rect l="l" t="t" r="r" b="b"/>
              <a:pathLst>
                <a:path w="11575" h="11551" extrusionOk="0">
                  <a:moveTo>
                    <a:pt x="5811" y="691"/>
                  </a:moveTo>
                  <a:cubicBezTo>
                    <a:pt x="8503" y="691"/>
                    <a:pt x="10693" y="2763"/>
                    <a:pt x="10884" y="5431"/>
                  </a:cubicBezTo>
                  <a:lnTo>
                    <a:pt x="9788" y="5431"/>
                  </a:lnTo>
                  <a:cubicBezTo>
                    <a:pt x="9598" y="3359"/>
                    <a:pt x="7907" y="1763"/>
                    <a:pt x="5811" y="1763"/>
                  </a:cubicBezTo>
                  <a:cubicBezTo>
                    <a:pt x="3740" y="1763"/>
                    <a:pt x="2001" y="3359"/>
                    <a:pt x="1858" y="5431"/>
                  </a:cubicBezTo>
                  <a:lnTo>
                    <a:pt x="763" y="5431"/>
                  </a:lnTo>
                  <a:cubicBezTo>
                    <a:pt x="906" y="2811"/>
                    <a:pt x="3120" y="691"/>
                    <a:pt x="5811" y="691"/>
                  </a:cubicBezTo>
                  <a:close/>
                  <a:moveTo>
                    <a:pt x="5811" y="3930"/>
                  </a:moveTo>
                  <a:cubicBezTo>
                    <a:pt x="6835" y="3930"/>
                    <a:pt x="7669" y="4764"/>
                    <a:pt x="7669" y="5788"/>
                  </a:cubicBezTo>
                  <a:cubicBezTo>
                    <a:pt x="7669" y="6788"/>
                    <a:pt x="6835" y="7621"/>
                    <a:pt x="5811" y="7621"/>
                  </a:cubicBezTo>
                  <a:cubicBezTo>
                    <a:pt x="4811" y="7621"/>
                    <a:pt x="3978" y="6788"/>
                    <a:pt x="3978" y="5788"/>
                  </a:cubicBezTo>
                  <a:cubicBezTo>
                    <a:pt x="3978" y="4764"/>
                    <a:pt x="4811" y="3930"/>
                    <a:pt x="5811" y="3930"/>
                  </a:cubicBezTo>
                  <a:close/>
                  <a:moveTo>
                    <a:pt x="5454" y="2478"/>
                  </a:moveTo>
                  <a:lnTo>
                    <a:pt x="5454" y="3287"/>
                  </a:lnTo>
                  <a:cubicBezTo>
                    <a:pt x="4240" y="3454"/>
                    <a:pt x="3263" y="4502"/>
                    <a:pt x="3263" y="5788"/>
                  </a:cubicBezTo>
                  <a:cubicBezTo>
                    <a:pt x="3263" y="7050"/>
                    <a:pt x="4216" y="8122"/>
                    <a:pt x="5454" y="8288"/>
                  </a:cubicBezTo>
                  <a:lnTo>
                    <a:pt x="5454" y="9074"/>
                  </a:lnTo>
                  <a:cubicBezTo>
                    <a:pt x="3787" y="8907"/>
                    <a:pt x="2477" y="7502"/>
                    <a:pt x="2477" y="5788"/>
                  </a:cubicBezTo>
                  <a:cubicBezTo>
                    <a:pt x="2477" y="4049"/>
                    <a:pt x="3787" y="2644"/>
                    <a:pt x="5454" y="2478"/>
                  </a:cubicBezTo>
                  <a:close/>
                  <a:moveTo>
                    <a:pt x="6145" y="2478"/>
                  </a:moveTo>
                  <a:cubicBezTo>
                    <a:pt x="7812" y="2644"/>
                    <a:pt x="9122" y="4049"/>
                    <a:pt x="9122" y="5788"/>
                  </a:cubicBezTo>
                  <a:cubicBezTo>
                    <a:pt x="9122" y="7502"/>
                    <a:pt x="7812" y="8907"/>
                    <a:pt x="6145" y="9074"/>
                  </a:cubicBezTo>
                  <a:lnTo>
                    <a:pt x="6145" y="8288"/>
                  </a:lnTo>
                  <a:cubicBezTo>
                    <a:pt x="7359" y="8098"/>
                    <a:pt x="8360" y="7050"/>
                    <a:pt x="8360" y="5788"/>
                  </a:cubicBezTo>
                  <a:cubicBezTo>
                    <a:pt x="8360" y="4502"/>
                    <a:pt x="7407" y="3430"/>
                    <a:pt x="6145" y="3287"/>
                  </a:cubicBezTo>
                  <a:lnTo>
                    <a:pt x="6145" y="2478"/>
                  </a:lnTo>
                  <a:close/>
                  <a:moveTo>
                    <a:pt x="10884" y="6145"/>
                  </a:moveTo>
                  <a:cubicBezTo>
                    <a:pt x="10693" y="8765"/>
                    <a:pt x="8503" y="10860"/>
                    <a:pt x="5811" y="10860"/>
                  </a:cubicBezTo>
                  <a:cubicBezTo>
                    <a:pt x="3144" y="10860"/>
                    <a:pt x="929" y="8788"/>
                    <a:pt x="763" y="6145"/>
                  </a:cubicBezTo>
                  <a:lnTo>
                    <a:pt x="1858" y="6145"/>
                  </a:lnTo>
                  <a:cubicBezTo>
                    <a:pt x="2049" y="8193"/>
                    <a:pt x="3740" y="9789"/>
                    <a:pt x="5811" y="9789"/>
                  </a:cubicBezTo>
                  <a:cubicBezTo>
                    <a:pt x="7907" y="9789"/>
                    <a:pt x="9622" y="8193"/>
                    <a:pt x="9788" y="6145"/>
                  </a:cubicBezTo>
                  <a:close/>
                  <a:moveTo>
                    <a:pt x="5788" y="1"/>
                  </a:moveTo>
                  <a:cubicBezTo>
                    <a:pt x="4240" y="1"/>
                    <a:pt x="2811" y="596"/>
                    <a:pt x="1715" y="1692"/>
                  </a:cubicBezTo>
                  <a:cubicBezTo>
                    <a:pt x="644" y="2763"/>
                    <a:pt x="1" y="4240"/>
                    <a:pt x="1" y="5788"/>
                  </a:cubicBezTo>
                  <a:cubicBezTo>
                    <a:pt x="1" y="7336"/>
                    <a:pt x="596" y="8765"/>
                    <a:pt x="1715" y="9860"/>
                  </a:cubicBezTo>
                  <a:cubicBezTo>
                    <a:pt x="2787" y="10932"/>
                    <a:pt x="4240" y="11551"/>
                    <a:pt x="5788" y="11551"/>
                  </a:cubicBezTo>
                  <a:cubicBezTo>
                    <a:pt x="7336" y="11551"/>
                    <a:pt x="8764" y="10955"/>
                    <a:pt x="9860" y="9860"/>
                  </a:cubicBezTo>
                  <a:cubicBezTo>
                    <a:pt x="10932" y="8788"/>
                    <a:pt x="11575" y="7336"/>
                    <a:pt x="11575" y="5788"/>
                  </a:cubicBezTo>
                  <a:cubicBezTo>
                    <a:pt x="11575" y="4240"/>
                    <a:pt x="10979" y="2811"/>
                    <a:pt x="9860" y="1692"/>
                  </a:cubicBezTo>
                  <a:cubicBezTo>
                    <a:pt x="8788" y="620"/>
                    <a:pt x="7336" y="1"/>
                    <a:pt x="57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4" name="Google Shape;8164;p75"/>
            <p:cNvSpPr/>
            <p:nvPr/>
          </p:nvSpPr>
          <p:spPr>
            <a:xfrm>
              <a:off x="7170540" y="2073459"/>
              <a:ext cx="48396" cy="20359"/>
            </a:xfrm>
            <a:custGeom>
              <a:avLst/>
              <a:gdLst/>
              <a:ahLst/>
              <a:cxnLst/>
              <a:rect l="l" t="t" r="r" b="b"/>
              <a:pathLst>
                <a:path w="1645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644" y="692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5" name="Google Shape;8165;p75"/>
            <p:cNvSpPr/>
            <p:nvPr/>
          </p:nvSpPr>
          <p:spPr>
            <a:xfrm>
              <a:off x="7170540" y="2114794"/>
              <a:ext cx="48396" cy="19653"/>
            </a:xfrm>
            <a:custGeom>
              <a:avLst/>
              <a:gdLst/>
              <a:ahLst/>
              <a:cxnLst/>
              <a:rect l="l" t="t" r="r" b="b"/>
              <a:pathLst>
                <a:path w="1645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644" y="668"/>
                  </a:lnTo>
                  <a:lnTo>
                    <a:pt x="16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66" name="Google Shape;8166;p75"/>
          <p:cNvGrpSpPr/>
          <p:nvPr/>
        </p:nvGrpSpPr>
        <p:grpSpPr>
          <a:xfrm>
            <a:off x="7711328" y="2298937"/>
            <a:ext cx="337712" cy="339119"/>
            <a:chOff x="7025531" y="2456707"/>
            <a:chExt cx="337712" cy="339119"/>
          </a:xfrm>
        </p:grpSpPr>
        <p:sp>
          <p:nvSpPr>
            <p:cNvPr id="8167" name="Google Shape;8167;p75"/>
            <p:cNvSpPr/>
            <p:nvPr/>
          </p:nvSpPr>
          <p:spPr>
            <a:xfrm>
              <a:off x="7025531" y="2456707"/>
              <a:ext cx="337712" cy="287286"/>
            </a:xfrm>
            <a:custGeom>
              <a:avLst/>
              <a:gdLst/>
              <a:ahLst/>
              <a:cxnLst/>
              <a:rect l="l" t="t" r="r" b="b"/>
              <a:pathLst>
                <a:path w="11479" h="9765" extrusionOk="0">
                  <a:moveTo>
                    <a:pt x="9074" y="691"/>
                  </a:moveTo>
                  <a:lnTo>
                    <a:pt x="9074" y="4406"/>
                  </a:lnTo>
                  <a:lnTo>
                    <a:pt x="8312" y="4406"/>
                  </a:lnTo>
                  <a:lnTo>
                    <a:pt x="8312" y="691"/>
                  </a:lnTo>
                  <a:close/>
                  <a:moveTo>
                    <a:pt x="6121" y="2144"/>
                  </a:moveTo>
                  <a:lnTo>
                    <a:pt x="6121" y="5883"/>
                  </a:lnTo>
                  <a:lnTo>
                    <a:pt x="5359" y="5883"/>
                  </a:lnTo>
                  <a:lnTo>
                    <a:pt x="5359" y="2144"/>
                  </a:lnTo>
                  <a:close/>
                  <a:moveTo>
                    <a:pt x="3215" y="3620"/>
                  </a:moveTo>
                  <a:lnTo>
                    <a:pt x="3215" y="7335"/>
                  </a:lnTo>
                  <a:lnTo>
                    <a:pt x="2429" y="7335"/>
                  </a:lnTo>
                  <a:lnTo>
                    <a:pt x="2429" y="3620"/>
                  </a:lnTo>
                  <a:close/>
                  <a:moveTo>
                    <a:pt x="3215" y="7978"/>
                  </a:moveTo>
                  <a:lnTo>
                    <a:pt x="3215" y="9097"/>
                  </a:lnTo>
                  <a:lnTo>
                    <a:pt x="2429" y="9097"/>
                  </a:lnTo>
                  <a:lnTo>
                    <a:pt x="2429" y="7978"/>
                  </a:lnTo>
                  <a:close/>
                  <a:moveTo>
                    <a:pt x="6121" y="6525"/>
                  </a:moveTo>
                  <a:lnTo>
                    <a:pt x="6121" y="9097"/>
                  </a:lnTo>
                  <a:lnTo>
                    <a:pt x="5359" y="9097"/>
                  </a:lnTo>
                  <a:lnTo>
                    <a:pt x="5359" y="6525"/>
                  </a:lnTo>
                  <a:close/>
                  <a:moveTo>
                    <a:pt x="9050" y="5073"/>
                  </a:moveTo>
                  <a:lnTo>
                    <a:pt x="9050" y="9097"/>
                  </a:lnTo>
                  <a:lnTo>
                    <a:pt x="8264" y="9097"/>
                  </a:lnTo>
                  <a:lnTo>
                    <a:pt x="8264" y="5073"/>
                  </a:lnTo>
                  <a:close/>
                  <a:moveTo>
                    <a:pt x="7597" y="0"/>
                  </a:moveTo>
                  <a:lnTo>
                    <a:pt x="7597" y="9097"/>
                  </a:lnTo>
                  <a:lnTo>
                    <a:pt x="6811" y="9097"/>
                  </a:lnTo>
                  <a:lnTo>
                    <a:pt x="6811" y="1477"/>
                  </a:lnTo>
                  <a:lnTo>
                    <a:pt x="4668" y="1477"/>
                  </a:lnTo>
                  <a:lnTo>
                    <a:pt x="4668" y="9097"/>
                  </a:lnTo>
                  <a:lnTo>
                    <a:pt x="3882" y="9097"/>
                  </a:lnTo>
                  <a:lnTo>
                    <a:pt x="3882" y="2930"/>
                  </a:lnTo>
                  <a:lnTo>
                    <a:pt x="1739" y="2930"/>
                  </a:lnTo>
                  <a:lnTo>
                    <a:pt x="1739" y="9097"/>
                  </a:lnTo>
                  <a:lnTo>
                    <a:pt x="0" y="9097"/>
                  </a:lnTo>
                  <a:lnTo>
                    <a:pt x="0" y="9764"/>
                  </a:lnTo>
                  <a:lnTo>
                    <a:pt x="11479" y="9764"/>
                  </a:lnTo>
                  <a:lnTo>
                    <a:pt x="11479" y="9097"/>
                  </a:lnTo>
                  <a:lnTo>
                    <a:pt x="9740" y="9097"/>
                  </a:lnTo>
                  <a:lnTo>
                    <a:pt x="97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8" name="Google Shape;8168;p75"/>
            <p:cNvSpPr/>
            <p:nvPr/>
          </p:nvSpPr>
          <p:spPr>
            <a:xfrm>
              <a:off x="7087871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69" name="Google Shape;8169;p75"/>
            <p:cNvSpPr/>
            <p:nvPr/>
          </p:nvSpPr>
          <p:spPr>
            <a:xfrm>
              <a:off x="7173364" y="2775468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0" name="Google Shape;8170;p75"/>
            <p:cNvSpPr/>
            <p:nvPr/>
          </p:nvSpPr>
          <p:spPr>
            <a:xfrm>
              <a:off x="7259534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71" name="Google Shape;8171;p75"/>
          <p:cNvGrpSpPr/>
          <p:nvPr/>
        </p:nvGrpSpPr>
        <p:grpSpPr>
          <a:xfrm>
            <a:off x="6980913" y="2277225"/>
            <a:ext cx="339124" cy="339124"/>
            <a:chOff x="6444730" y="2434996"/>
            <a:chExt cx="339124" cy="339124"/>
          </a:xfrm>
        </p:grpSpPr>
        <p:sp>
          <p:nvSpPr>
            <p:cNvPr id="8172" name="Google Shape;8172;p75"/>
            <p:cNvSpPr/>
            <p:nvPr/>
          </p:nvSpPr>
          <p:spPr>
            <a:xfrm>
              <a:off x="6444730" y="2434996"/>
              <a:ext cx="339124" cy="339124"/>
            </a:xfrm>
            <a:custGeom>
              <a:avLst/>
              <a:gdLst/>
              <a:ahLst/>
              <a:cxnLst/>
              <a:rect l="l" t="t" r="r" b="b"/>
              <a:pathLst>
                <a:path w="11527" h="11527" extrusionOk="0">
                  <a:moveTo>
                    <a:pt x="5454" y="1429"/>
                  </a:moveTo>
                  <a:lnTo>
                    <a:pt x="5454" y="5454"/>
                  </a:lnTo>
                  <a:lnTo>
                    <a:pt x="1429" y="5454"/>
                  </a:lnTo>
                  <a:cubicBezTo>
                    <a:pt x="1620" y="3310"/>
                    <a:pt x="3310" y="1619"/>
                    <a:pt x="5454" y="1429"/>
                  </a:cubicBezTo>
                  <a:close/>
                  <a:moveTo>
                    <a:pt x="6097" y="715"/>
                  </a:moveTo>
                  <a:cubicBezTo>
                    <a:pt x="8645" y="905"/>
                    <a:pt x="10669" y="2929"/>
                    <a:pt x="10836" y="5454"/>
                  </a:cubicBezTo>
                  <a:lnTo>
                    <a:pt x="6097" y="5454"/>
                  </a:lnTo>
                  <a:lnTo>
                    <a:pt x="6097" y="715"/>
                  </a:lnTo>
                  <a:close/>
                  <a:moveTo>
                    <a:pt x="10121" y="6097"/>
                  </a:moveTo>
                  <a:cubicBezTo>
                    <a:pt x="9955" y="8240"/>
                    <a:pt x="8240" y="9955"/>
                    <a:pt x="6097" y="10121"/>
                  </a:cubicBezTo>
                  <a:lnTo>
                    <a:pt x="6097" y="6097"/>
                  </a:lnTo>
                  <a:close/>
                  <a:moveTo>
                    <a:pt x="5454" y="6097"/>
                  </a:moveTo>
                  <a:lnTo>
                    <a:pt x="5454" y="10836"/>
                  </a:lnTo>
                  <a:cubicBezTo>
                    <a:pt x="2929" y="10669"/>
                    <a:pt x="905" y="8645"/>
                    <a:pt x="715" y="6097"/>
                  </a:cubicBezTo>
                  <a:close/>
                  <a:moveTo>
                    <a:pt x="5406" y="0"/>
                  </a:moveTo>
                  <a:lnTo>
                    <a:pt x="5406" y="738"/>
                  </a:lnTo>
                  <a:cubicBezTo>
                    <a:pt x="4192" y="834"/>
                    <a:pt x="3072" y="1334"/>
                    <a:pt x="2191" y="2191"/>
                  </a:cubicBezTo>
                  <a:cubicBezTo>
                    <a:pt x="1334" y="3072"/>
                    <a:pt x="834" y="4191"/>
                    <a:pt x="738" y="5406"/>
                  </a:cubicBezTo>
                  <a:lnTo>
                    <a:pt x="0" y="5406"/>
                  </a:lnTo>
                  <a:lnTo>
                    <a:pt x="0" y="5739"/>
                  </a:lnTo>
                  <a:cubicBezTo>
                    <a:pt x="0" y="7287"/>
                    <a:pt x="596" y="8716"/>
                    <a:pt x="1691" y="9835"/>
                  </a:cubicBezTo>
                  <a:cubicBezTo>
                    <a:pt x="2763" y="10907"/>
                    <a:pt x="4239" y="11526"/>
                    <a:pt x="5787" y="11526"/>
                  </a:cubicBezTo>
                  <a:lnTo>
                    <a:pt x="6097" y="11526"/>
                  </a:lnTo>
                  <a:lnTo>
                    <a:pt x="6097" y="10788"/>
                  </a:lnTo>
                  <a:cubicBezTo>
                    <a:pt x="7335" y="10693"/>
                    <a:pt x="8454" y="10193"/>
                    <a:pt x="9312" y="9312"/>
                  </a:cubicBezTo>
                  <a:cubicBezTo>
                    <a:pt x="10193" y="8454"/>
                    <a:pt x="10693" y="7335"/>
                    <a:pt x="10788" y="6097"/>
                  </a:cubicBezTo>
                  <a:lnTo>
                    <a:pt x="11526" y="6097"/>
                  </a:lnTo>
                  <a:lnTo>
                    <a:pt x="11526" y="5787"/>
                  </a:lnTo>
                  <a:cubicBezTo>
                    <a:pt x="11526" y="4239"/>
                    <a:pt x="10931" y="2810"/>
                    <a:pt x="9836" y="1691"/>
                  </a:cubicBezTo>
                  <a:cubicBezTo>
                    <a:pt x="8740" y="619"/>
                    <a:pt x="7287" y="0"/>
                    <a:pt x="57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3" name="Google Shape;8173;p75"/>
            <p:cNvSpPr/>
            <p:nvPr/>
          </p:nvSpPr>
          <p:spPr>
            <a:xfrm>
              <a:off x="6532283" y="2638167"/>
              <a:ext cx="48396" cy="20329"/>
            </a:xfrm>
            <a:custGeom>
              <a:avLst/>
              <a:gdLst/>
              <a:ahLst/>
              <a:cxnLst/>
              <a:rect l="l" t="t" r="r" b="b"/>
              <a:pathLst>
                <a:path w="1645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44" y="691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4" name="Google Shape;8174;p75"/>
            <p:cNvSpPr/>
            <p:nvPr/>
          </p:nvSpPr>
          <p:spPr>
            <a:xfrm>
              <a:off x="6532283" y="2680208"/>
              <a:ext cx="48396" cy="20329"/>
            </a:xfrm>
            <a:custGeom>
              <a:avLst/>
              <a:gdLst/>
              <a:ahLst/>
              <a:cxnLst/>
              <a:rect l="l" t="t" r="r" b="b"/>
              <a:pathLst>
                <a:path w="1645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644" y="691"/>
                  </a:lnTo>
                  <a:lnTo>
                    <a:pt x="1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5" name="Google Shape;8175;p75"/>
            <p:cNvSpPr/>
            <p:nvPr/>
          </p:nvSpPr>
          <p:spPr>
            <a:xfrm>
              <a:off x="6648608" y="2509251"/>
              <a:ext cx="48366" cy="20359"/>
            </a:xfrm>
            <a:custGeom>
              <a:avLst/>
              <a:gdLst/>
              <a:ahLst/>
              <a:cxnLst/>
              <a:rect l="l" t="t" r="r" b="b"/>
              <a:pathLst>
                <a:path w="1644" h="692" extrusionOk="0">
                  <a:moveTo>
                    <a:pt x="0" y="0"/>
                  </a:moveTo>
                  <a:lnTo>
                    <a:pt x="0" y="691"/>
                  </a:lnTo>
                  <a:lnTo>
                    <a:pt x="1643" y="69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76" name="Google Shape;8176;p75"/>
            <p:cNvSpPr/>
            <p:nvPr/>
          </p:nvSpPr>
          <p:spPr>
            <a:xfrm>
              <a:off x="6648608" y="2551291"/>
              <a:ext cx="48366" cy="20329"/>
            </a:xfrm>
            <a:custGeom>
              <a:avLst/>
              <a:gdLst/>
              <a:ahLst/>
              <a:cxnLst/>
              <a:rect l="l" t="t" r="r" b="b"/>
              <a:pathLst>
                <a:path w="1644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643" y="691"/>
                  </a:lnTo>
                  <a:lnTo>
                    <a:pt x="16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177" name="Google Shape;8177;p75"/>
          <p:cNvSpPr/>
          <p:nvPr/>
        </p:nvSpPr>
        <p:spPr>
          <a:xfrm>
            <a:off x="6252973" y="2339565"/>
            <a:ext cx="337742" cy="280990"/>
          </a:xfrm>
          <a:custGeom>
            <a:avLst/>
            <a:gdLst/>
            <a:ahLst/>
            <a:cxnLst/>
            <a:rect l="l" t="t" r="r" b="b"/>
            <a:pathLst>
              <a:path w="11480" h="9551" extrusionOk="0">
                <a:moveTo>
                  <a:pt x="5716" y="644"/>
                </a:moveTo>
                <a:cubicBezTo>
                  <a:pt x="5978" y="644"/>
                  <a:pt x="6192" y="858"/>
                  <a:pt x="6192" y="1120"/>
                </a:cubicBezTo>
                <a:cubicBezTo>
                  <a:pt x="6192" y="1406"/>
                  <a:pt x="5978" y="1596"/>
                  <a:pt x="5716" y="1596"/>
                </a:cubicBezTo>
                <a:cubicBezTo>
                  <a:pt x="5454" y="1596"/>
                  <a:pt x="5240" y="1406"/>
                  <a:pt x="5240" y="1120"/>
                </a:cubicBezTo>
                <a:cubicBezTo>
                  <a:pt x="5240" y="882"/>
                  <a:pt x="5454" y="644"/>
                  <a:pt x="5716" y="644"/>
                </a:cubicBezTo>
                <a:close/>
                <a:moveTo>
                  <a:pt x="8860" y="2287"/>
                </a:moveTo>
                <a:cubicBezTo>
                  <a:pt x="9145" y="2287"/>
                  <a:pt x="9336" y="2501"/>
                  <a:pt x="9336" y="2763"/>
                </a:cubicBezTo>
                <a:cubicBezTo>
                  <a:pt x="9336" y="3025"/>
                  <a:pt x="9145" y="3239"/>
                  <a:pt x="8860" y="3239"/>
                </a:cubicBezTo>
                <a:cubicBezTo>
                  <a:pt x="8598" y="3239"/>
                  <a:pt x="8383" y="3025"/>
                  <a:pt x="8383" y="2763"/>
                </a:cubicBezTo>
                <a:cubicBezTo>
                  <a:pt x="8383" y="2501"/>
                  <a:pt x="8598" y="2287"/>
                  <a:pt x="8860" y="2287"/>
                </a:cubicBezTo>
                <a:close/>
                <a:moveTo>
                  <a:pt x="2501" y="3549"/>
                </a:moveTo>
                <a:cubicBezTo>
                  <a:pt x="2763" y="3549"/>
                  <a:pt x="2977" y="3739"/>
                  <a:pt x="2977" y="4025"/>
                </a:cubicBezTo>
                <a:cubicBezTo>
                  <a:pt x="2977" y="4287"/>
                  <a:pt x="2763" y="4502"/>
                  <a:pt x="2501" y="4502"/>
                </a:cubicBezTo>
                <a:cubicBezTo>
                  <a:pt x="2239" y="4502"/>
                  <a:pt x="2025" y="4287"/>
                  <a:pt x="2025" y="4025"/>
                </a:cubicBezTo>
                <a:cubicBezTo>
                  <a:pt x="2025" y="3787"/>
                  <a:pt x="2239" y="3549"/>
                  <a:pt x="2501" y="3549"/>
                </a:cubicBezTo>
                <a:close/>
                <a:moveTo>
                  <a:pt x="6621" y="1787"/>
                </a:moveTo>
                <a:lnTo>
                  <a:pt x="7740" y="2549"/>
                </a:lnTo>
                <a:cubicBezTo>
                  <a:pt x="7740" y="2620"/>
                  <a:pt x="7693" y="2668"/>
                  <a:pt x="7693" y="2739"/>
                </a:cubicBezTo>
                <a:cubicBezTo>
                  <a:pt x="7693" y="3216"/>
                  <a:pt x="7978" y="3597"/>
                  <a:pt x="8383" y="3787"/>
                </a:cubicBezTo>
                <a:lnTo>
                  <a:pt x="7407" y="6454"/>
                </a:lnTo>
                <a:lnTo>
                  <a:pt x="6216" y="2144"/>
                </a:lnTo>
                <a:cubicBezTo>
                  <a:pt x="6407" y="2049"/>
                  <a:pt x="6502" y="1930"/>
                  <a:pt x="6621" y="1787"/>
                </a:cubicBezTo>
                <a:close/>
                <a:moveTo>
                  <a:pt x="4906" y="1953"/>
                </a:moveTo>
                <a:cubicBezTo>
                  <a:pt x="5002" y="2049"/>
                  <a:pt x="5121" y="2144"/>
                  <a:pt x="5240" y="2192"/>
                </a:cubicBezTo>
                <a:lnTo>
                  <a:pt x="3954" y="6788"/>
                </a:lnTo>
                <a:lnTo>
                  <a:pt x="3120" y="4978"/>
                </a:lnTo>
                <a:cubicBezTo>
                  <a:pt x="3430" y="4763"/>
                  <a:pt x="3620" y="4406"/>
                  <a:pt x="3620" y="4025"/>
                </a:cubicBezTo>
                <a:cubicBezTo>
                  <a:pt x="3620" y="3859"/>
                  <a:pt x="3597" y="3692"/>
                  <a:pt x="3549" y="3573"/>
                </a:cubicBezTo>
                <a:lnTo>
                  <a:pt x="4906" y="1953"/>
                </a:lnTo>
                <a:close/>
                <a:moveTo>
                  <a:pt x="2572" y="5406"/>
                </a:moveTo>
                <a:lnTo>
                  <a:pt x="3644" y="7788"/>
                </a:lnTo>
                <a:lnTo>
                  <a:pt x="3358" y="8931"/>
                </a:lnTo>
                <a:lnTo>
                  <a:pt x="1001" y="8931"/>
                </a:lnTo>
                <a:lnTo>
                  <a:pt x="2572" y="5406"/>
                </a:lnTo>
                <a:close/>
                <a:moveTo>
                  <a:pt x="5740" y="2906"/>
                </a:moveTo>
                <a:lnTo>
                  <a:pt x="7407" y="8931"/>
                </a:lnTo>
                <a:lnTo>
                  <a:pt x="4073" y="8931"/>
                </a:lnTo>
                <a:lnTo>
                  <a:pt x="5740" y="2906"/>
                </a:lnTo>
                <a:close/>
                <a:moveTo>
                  <a:pt x="8860" y="4502"/>
                </a:moveTo>
                <a:lnTo>
                  <a:pt x="10503" y="8907"/>
                </a:lnTo>
                <a:lnTo>
                  <a:pt x="8097" y="8907"/>
                </a:lnTo>
                <a:lnTo>
                  <a:pt x="8097" y="8931"/>
                </a:lnTo>
                <a:lnTo>
                  <a:pt x="7740" y="7597"/>
                </a:lnTo>
                <a:lnTo>
                  <a:pt x="8860" y="4502"/>
                </a:lnTo>
                <a:close/>
                <a:moveTo>
                  <a:pt x="5740" y="1"/>
                </a:moveTo>
                <a:cubicBezTo>
                  <a:pt x="5121" y="1"/>
                  <a:pt x="4621" y="501"/>
                  <a:pt x="4621" y="1120"/>
                </a:cubicBezTo>
                <a:lnTo>
                  <a:pt x="4621" y="1287"/>
                </a:lnTo>
                <a:lnTo>
                  <a:pt x="3120" y="3025"/>
                </a:lnTo>
                <a:cubicBezTo>
                  <a:pt x="2906" y="2906"/>
                  <a:pt x="2715" y="2858"/>
                  <a:pt x="2430" y="2858"/>
                </a:cubicBezTo>
                <a:cubicBezTo>
                  <a:pt x="1882" y="2882"/>
                  <a:pt x="1406" y="3358"/>
                  <a:pt x="1358" y="3930"/>
                </a:cubicBezTo>
                <a:cubicBezTo>
                  <a:pt x="1334" y="4406"/>
                  <a:pt x="1644" y="4859"/>
                  <a:pt x="2049" y="5025"/>
                </a:cubicBezTo>
                <a:lnTo>
                  <a:pt x="1" y="9550"/>
                </a:lnTo>
                <a:lnTo>
                  <a:pt x="11479" y="9550"/>
                </a:lnTo>
                <a:lnTo>
                  <a:pt x="9336" y="3811"/>
                </a:lnTo>
                <a:cubicBezTo>
                  <a:pt x="9764" y="3620"/>
                  <a:pt x="10026" y="3216"/>
                  <a:pt x="10026" y="2739"/>
                </a:cubicBezTo>
                <a:cubicBezTo>
                  <a:pt x="10026" y="2144"/>
                  <a:pt x="9550" y="1644"/>
                  <a:pt x="8955" y="1596"/>
                </a:cubicBezTo>
                <a:cubicBezTo>
                  <a:pt x="8929" y="1594"/>
                  <a:pt x="8903" y="1594"/>
                  <a:pt x="8878" y="1594"/>
                </a:cubicBezTo>
                <a:cubicBezTo>
                  <a:pt x="8553" y="1594"/>
                  <a:pt x="8271" y="1733"/>
                  <a:pt x="8050" y="1953"/>
                </a:cubicBezTo>
                <a:lnTo>
                  <a:pt x="6859" y="1120"/>
                </a:lnTo>
                <a:cubicBezTo>
                  <a:pt x="6859" y="501"/>
                  <a:pt x="6359" y="1"/>
                  <a:pt x="574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178" name="Google Shape;8178;p75"/>
          <p:cNvSpPr/>
          <p:nvPr/>
        </p:nvSpPr>
        <p:spPr>
          <a:xfrm>
            <a:off x="5512050" y="2300319"/>
            <a:ext cx="339830" cy="337742"/>
          </a:xfrm>
          <a:custGeom>
            <a:avLst/>
            <a:gdLst/>
            <a:ahLst/>
            <a:cxnLst/>
            <a:rect l="l" t="t" r="r" b="b"/>
            <a:pathLst>
              <a:path w="11551" h="11480" extrusionOk="0">
                <a:moveTo>
                  <a:pt x="6883" y="644"/>
                </a:moveTo>
                <a:lnTo>
                  <a:pt x="6883" y="1716"/>
                </a:lnTo>
                <a:lnTo>
                  <a:pt x="4668" y="1716"/>
                </a:lnTo>
                <a:lnTo>
                  <a:pt x="4668" y="644"/>
                </a:lnTo>
                <a:close/>
                <a:moveTo>
                  <a:pt x="2406" y="3883"/>
                </a:moveTo>
                <a:lnTo>
                  <a:pt x="2406" y="4669"/>
                </a:lnTo>
                <a:lnTo>
                  <a:pt x="715" y="4669"/>
                </a:lnTo>
                <a:lnTo>
                  <a:pt x="715" y="3883"/>
                </a:lnTo>
                <a:close/>
                <a:moveTo>
                  <a:pt x="6597" y="3883"/>
                </a:moveTo>
                <a:lnTo>
                  <a:pt x="6597" y="4669"/>
                </a:lnTo>
                <a:lnTo>
                  <a:pt x="4906" y="4669"/>
                </a:lnTo>
                <a:lnTo>
                  <a:pt x="4906" y="3883"/>
                </a:lnTo>
                <a:close/>
                <a:moveTo>
                  <a:pt x="10860" y="3883"/>
                </a:moveTo>
                <a:lnTo>
                  <a:pt x="10860" y="4669"/>
                </a:lnTo>
                <a:lnTo>
                  <a:pt x="9169" y="4669"/>
                </a:lnTo>
                <a:lnTo>
                  <a:pt x="9169" y="3883"/>
                </a:lnTo>
                <a:close/>
                <a:moveTo>
                  <a:pt x="2406" y="6812"/>
                </a:moveTo>
                <a:lnTo>
                  <a:pt x="2406" y="7574"/>
                </a:lnTo>
                <a:lnTo>
                  <a:pt x="715" y="7574"/>
                </a:lnTo>
                <a:lnTo>
                  <a:pt x="715" y="6812"/>
                </a:lnTo>
                <a:close/>
                <a:moveTo>
                  <a:pt x="6597" y="6812"/>
                </a:moveTo>
                <a:lnTo>
                  <a:pt x="6597" y="7574"/>
                </a:lnTo>
                <a:lnTo>
                  <a:pt x="4906" y="7574"/>
                </a:lnTo>
                <a:lnTo>
                  <a:pt x="4906" y="6812"/>
                </a:lnTo>
                <a:close/>
                <a:moveTo>
                  <a:pt x="10836" y="6812"/>
                </a:moveTo>
                <a:lnTo>
                  <a:pt x="10836" y="7574"/>
                </a:lnTo>
                <a:lnTo>
                  <a:pt x="9122" y="7574"/>
                </a:lnTo>
                <a:lnTo>
                  <a:pt x="9122" y="6812"/>
                </a:lnTo>
                <a:close/>
                <a:moveTo>
                  <a:pt x="1548" y="9717"/>
                </a:moveTo>
                <a:cubicBezTo>
                  <a:pt x="1834" y="9717"/>
                  <a:pt x="2072" y="9955"/>
                  <a:pt x="2072" y="10265"/>
                </a:cubicBezTo>
                <a:cubicBezTo>
                  <a:pt x="2072" y="10551"/>
                  <a:pt x="1834" y="10789"/>
                  <a:pt x="1548" y="10789"/>
                </a:cubicBezTo>
                <a:cubicBezTo>
                  <a:pt x="1239" y="10789"/>
                  <a:pt x="1001" y="10551"/>
                  <a:pt x="1001" y="10265"/>
                </a:cubicBezTo>
                <a:cubicBezTo>
                  <a:pt x="1001" y="9955"/>
                  <a:pt x="1239" y="9717"/>
                  <a:pt x="1548" y="9717"/>
                </a:cubicBezTo>
                <a:close/>
                <a:moveTo>
                  <a:pt x="5764" y="9717"/>
                </a:moveTo>
                <a:cubicBezTo>
                  <a:pt x="6073" y="9717"/>
                  <a:pt x="6288" y="9955"/>
                  <a:pt x="6288" y="10265"/>
                </a:cubicBezTo>
                <a:cubicBezTo>
                  <a:pt x="6288" y="10551"/>
                  <a:pt x="6073" y="10789"/>
                  <a:pt x="5764" y="10789"/>
                </a:cubicBezTo>
                <a:cubicBezTo>
                  <a:pt x="5478" y="10789"/>
                  <a:pt x="5240" y="10551"/>
                  <a:pt x="5240" y="10265"/>
                </a:cubicBezTo>
                <a:cubicBezTo>
                  <a:pt x="5240" y="9955"/>
                  <a:pt x="5478" y="9717"/>
                  <a:pt x="5764" y="9717"/>
                </a:cubicBezTo>
                <a:close/>
                <a:moveTo>
                  <a:pt x="10003" y="9717"/>
                </a:moveTo>
                <a:cubicBezTo>
                  <a:pt x="10288" y="9717"/>
                  <a:pt x="10527" y="9955"/>
                  <a:pt x="10527" y="10265"/>
                </a:cubicBezTo>
                <a:cubicBezTo>
                  <a:pt x="10527" y="10551"/>
                  <a:pt x="10288" y="10789"/>
                  <a:pt x="10003" y="10789"/>
                </a:cubicBezTo>
                <a:cubicBezTo>
                  <a:pt x="9693" y="10789"/>
                  <a:pt x="9455" y="10551"/>
                  <a:pt x="9455" y="10265"/>
                </a:cubicBezTo>
                <a:cubicBezTo>
                  <a:pt x="9455" y="9955"/>
                  <a:pt x="9693" y="9717"/>
                  <a:pt x="10003" y="9717"/>
                </a:cubicBezTo>
                <a:close/>
                <a:moveTo>
                  <a:pt x="3978" y="1"/>
                </a:moveTo>
                <a:lnTo>
                  <a:pt x="3978" y="2430"/>
                </a:lnTo>
                <a:lnTo>
                  <a:pt x="5430" y="2430"/>
                </a:lnTo>
                <a:lnTo>
                  <a:pt x="5430" y="3216"/>
                </a:lnTo>
                <a:lnTo>
                  <a:pt x="4240" y="3216"/>
                </a:lnTo>
                <a:lnTo>
                  <a:pt x="4240" y="3930"/>
                </a:lnTo>
                <a:lnTo>
                  <a:pt x="3049" y="3930"/>
                </a:lnTo>
                <a:lnTo>
                  <a:pt x="3049" y="3216"/>
                </a:lnTo>
                <a:lnTo>
                  <a:pt x="1" y="3216"/>
                </a:lnTo>
                <a:lnTo>
                  <a:pt x="1" y="5359"/>
                </a:lnTo>
                <a:lnTo>
                  <a:pt x="1191" y="5359"/>
                </a:lnTo>
                <a:lnTo>
                  <a:pt x="1191" y="6121"/>
                </a:lnTo>
                <a:lnTo>
                  <a:pt x="1" y="6121"/>
                </a:lnTo>
                <a:lnTo>
                  <a:pt x="1" y="8265"/>
                </a:lnTo>
                <a:lnTo>
                  <a:pt x="1191" y="8265"/>
                </a:lnTo>
                <a:lnTo>
                  <a:pt x="1191" y="9098"/>
                </a:lnTo>
                <a:cubicBezTo>
                  <a:pt x="667" y="9241"/>
                  <a:pt x="286" y="9717"/>
                  <a:pt x="286" y="10265"/>
                </a:cubicBezTo>
                <a:cubicBezTo>
                  <a:pt x="286" y="10956"/>
                  <a:pt x="834" y="11480"/>
                  <a:pt x="1501" y="11480"/>
                </a:cubicBezTo>
                <a:cubicBezTo>
                  <a:pt x="2191" y="11480"/>
                  <a:pt x="2739" y="10956"/>
                  <a:pt x="2739" y="10265"/>
                </a:cubicBezTo>
                <a:cubicBezTo>
                  <a:pt x="2739" y="9693"/>
                  <a:pt x="2334" y="9241"/>
                  <a:pt x="1834" y="9098"/>
                </a:cubicBezTo>
                <a:lnTo>
                  <a:pt x="1834" y="8265"/>
                </a:lnTo>
                <a:lnTo>
                  <a:pt x="3025" y="8265"/>
                </a:lnTo>
                <a:lnTo>
                  <a:pt x="3025" y="6121"/>
                </a:lnTo>
                <a:lnTo>
                  <a:pt x="1834" y="6121"/>
                </a:lnTo>
                <a:lnTo>
                  <a:pt x="1834" y="5359"/>
                </a:lnTo>
                <a:lnTo>
                  <a:pt x="3025" y="5359"/>
                </a:lnTo>
                <a:lnTo>
                  <a:pt x="3025" y="4597"/>
                </a:lnTo>
                <a:lnTo>
                  <a:pt x="4216" y="4597"/>
                </a:lnTo>
                <a:lnTo>
                  <a:pt x="4216" y="5359"/>
                </a:lnTo>
                <a:lnTo>
                  <a:pt x="5406" y="5359"/>
                </a:lnTo>
                <a:lnTo>
                  <a:pt x="5406" y="6121"/>
                </a:lnTo>
                <a:lnTo>
                  <a:pt x="4216" y="6121"/>
                </a:lnTo>
                <a:lnTo>
                  <a:pt x="4216" y="8265"/>
                </a:lnTo>
                <a:lnTo>
                  <a:pt x="5406" y="8265"/>
                </a:lnTo>
                <a:lnTo>
                  <a:pt x="5406" y="9098"/>
                </a:lnTo>
                <a:cubicBezTo>
                  <a:pt x="4906" y="9241"/>
                  <a:pt x="4525" y="9717"/>
                  <a:pt x="4525" y="10265"/>
                </a:cubicBezTo>
                <a:cubicBezTo>
                  <a:pt x="4525" y="10956"/>
                  <a:pt x="5049" y="11480"/>
                  <a:pt x="5740" y="11480"/>
                </a:cubicBezTo>
                <a:cubicBezTo>
                  <a:pt x="6430" y="11480"/>
                  <a:pt x="6954" y="10956"/>
                  <a:pt x="6954" y="10265"/>
                </a:cubicBezTo>
                <a:cubicBezTo>
                  <a:pt x="6954" y="9693"/>
                  <a:pt x="6073" y="9098"/>
                  <a:pt x="6073" y="9098"/>
                </a:cubicBezTo>
                <a:lnTo>
                  <a:pt x="6073" y="8265"/>
                </a:lnTo>
                <a:lnTo>
                  <a:pt x="7264" y="8265"/>
                </a:lnTo>
                <a:lnTo>
                  <a:pt x="7264" y="6121"/>
                </a:lnTo>
                <a:lnTo>
                  <a:pt x="6073" y="6121"/>
                </a:lnTo>
                <a:lnTo>
                  <a:pt x="6073" y="5359"/>
                </a:lnTo>
                <a:lnTo>
                  <a:pt x="7264" y="5359"/>
                </a:lnTo>
                <a:lnTo>
                  <a:pt x="7264" y="4597"/>
                </a:lnTo>
                <a:lnTo>
                  <a:pt x="8455" y="4597"/>
                </a:lnTo>
                <a:lnTo>
                  <a:pt x="8455" y="5359"/>
                </a:lnTo>
                <a:lnTo>
                  <a:pt x="9645" y="5359"/>
                </a:lnTo>
                <a:lnTo>
                  <a:pt x="9645" y="6121"/>
                </a:lnTo>
                <a:lnTo>
                  <a:pt x="8455" y="6121"/>
                </a:lnTo>
                <a:lnTo>
                  <a:pt x="8455" y="8265"/>
                </a:lnTo>
                <a:lnTo>
                  <a:pt x="9645" y="8265"/>
                </a:lnTo>
                <a:lnTo>
                  <a:pt x="9645" y="9098"/>
                </a:lnTo>
                <a:cubicBezTo>
                  <a:pt x="9122" y="9241"/>
                  <a:pt x="8740" y="9717"/>
                  <a:pt x="8740" y="10265"/>
                </a:cubicBezTo>
                <a:cubicBezTo>
                  <a:pt x="8740" y="10956"/>
                  <a:pt x="9288" y="11480"/>
                  <a:pt x="9955" y="11480"/>
                </a:cubicBezTo>
                <a:cubicBezTo>
                  <a:pt x="10646" y="11480"/>
                  <a:pt x="11193" y="10956"/>
                  <a:pt x="11193" y="10265"/>
                </a:cubicBezTo>
                <a:cubicBezTo>
                  <a:pt x="11193" y="9693"/>
                  <a:pt x="10789" y="9241"/>
                  <a:pt x="10288" y="9098"/>
                </a:cubicBezTo>
                <a:lnTo>
                  <a:pt x="10288" y="8265"/>
                </a:lnTo>
                <a:lnTo>
                  <a:pt x="11479" y="8265"/>
                </a:lnTo>
                <a:lnTo>
                  <a:pt x="11479" y="6121"/>
                </a:lnTo>
                <a:lnTo>
                  <a:pt x="10288" y="6121"/>
                </a:lnTo>
                <a:lnTo>
                  <a:pt x="10288" y="5359"/>
                </a:lnTo>
                <a:lnTo>
                  <a:pt x="11551" y="5359"/>
                </a:lnTo>
                <a:lnTo>
                  <a:pt x="11551" y="3192"/>
                </a:lnTo>
                <a:lnTo>
                  <a:pt x="8479" y="3192"/>
                </a:lnTo>
                <a:lnTo>
                  <a:pt x="8479" y="3907"/>
                </a:lnTo>
                <a:lnTo>
                  <a:pt x="7288" y="3907"/>
                </a:lnTo>
                <a:lnTo>
                  <a:pt x="7288" y="3192"/>
                </a:lnTo>
                <a:lnTo>
                  <a:pt x="6097" y="3192"/>
                </a:lnTo>
                <a:lnTo>
                  <a:pt x="6097" y="2430"/>
                </a:lnTo>
                <a:lnTo>
                  <a:pt x="7574" y="2430"/>
                </a:lnTo>
                <a:lnTo>
                  <a:pt x="757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179" name="Google Shape;8179;p75"/>
          <p:cNvGrpSpPr/>
          <p:nvPr/>
        </p:nvGrpSpPr>
        <p:grpSpPr>
          <a:xfrm>
            <a:off x="4781293" y="2312940"/>
            <a:ext cx="337737" cy="334913"/>
            <a:chOff x="4705800" y="2470711"/>
            <a:chExt cx="337737" cy="334913"/>
          </a:xfrm>
        </p:grpSpPr>
        <p:grpSp>
          <p:nvGrpSpPr>
            <p:cNvPr id="8180" name="Google Shape;8180;p75"/>
            <p:cNvGrpSpPr/>
            <p:nvPr/>
          </p:nvGrpSpPr>
          <p:grpSpPr>
            <a:xfrm>
              <a:off x="4705800" y="2501543"/>
              <a:ext cx="337737" cy="304082"/>
              <a:chOff x="4705800" y="2501543"/>
              <a:chExt cx="337737" cy="304082"/>
            </a:xfrm>
          </p:grpSpPr>
          <p:sp>
            <p:nvSpPr>
              <p:cNvPr id="8181" name="Google Shape;8181;p75"/>
              <p:cNvSpPr/>
              <p:nvPr/>
            </p:nvSpPr>
            <p:spPr>
              <a:xfrm>
                <a:off x="4923681" y="2502955"/>
                <a:ext cx="74315" cy="7428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2525" extrusionOk="0">
                    <a:moveTo>
                      <a:pt x="1263" y="667"/>
                    </a:moveTo>
                    <a:cubicBezTo>
                      <a:pt x="1596" y="667"/>
                      <a:pt x="1835" y="929"/>
                      <a:pt x="1835" y="1238"/>
                    </a:cubicBezTo>
                    <a:cubicBezTo>
                      <a:pt x="1835" y="1572"/>
                      <a:pt x="1573" y="1810"/>
                      <a:pt x="1263" y="1810"/>
                    </a:cubicBezTo>
                    <a:cubicBezTo>
                      <a:pt x="953" y="1810"/>
                      <a:pt x="715" y="1524"/>
                      <a:pt x="715" y="1238"/>
                    </a:cubicBezTo>
                    <a:cubicBezTo>
                      <a:pt x="668" y="929"/>
                      <a:pt x="953" y="667"/>
                      <a:pt x="1263" y="667"/>
                    </a:cubicBezTo>
                    <a:close/>
                    <a:moveTo>
                      <a:pt x="1263" y="0"/>
                    </a:moveTo>
                    <a:cubicBezTo>
                      <a:pt x="596" y="0"/>
                      <a:pt x="25" y="572"/>
                      <a:pt x="25" y="1262"/>
                    </a:cubicBezTo>
                    <a:cubicBezTo>
                      <a:pt x="1" y="1953"/>
                      <a:pt x="572" y="2524"/>
                      <a:pt x="1263" y="2524"/>
                    </a:cubicBezTo>
                    <a:cubicBezTo>
                      <a:pt x="1954" y="2524"/>
                      <a:pt x="2525" y="1953"/>
                      <a:pt x="2525" y="1262"/>
                    </a:cubicBezTo>
                    <a:cubicBezTo>
                      <a:pt x="2525" y="572"/>
                      <a:pt x="1954" y="0"/>
                      <a:pt x="12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2" name="Google Shape;8182;p75"/>
              <p:cNvSpPr/>
              <p:nvPr/>
            </p:nvSpPr>
            <p:spPr>
              <a:xfrm>
                <a:off x="4969929" y="2582800"/>
                <a:ext cx="7360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63" y="692"/>
                    </a:moveTo>
                    <a:cubicBezTo>
                      <a:pt x="1549" y="692"/>
                      <a:pt x="1811" y="954"/>
                      <a:pt x="1811" y="1263"/>
                    </a:cubicBezTo>
                    <a:cubicBezTo>
                      <a:pt x="1811" y="1549"/>
                      <a:pt x="1549" y="1835"/>
                      <a:pt x="1263" y="1835"/>
                    </a:cubicBezTo>
                    <a:cubicBezTo>
                      <a:pt x="929" y="1835"/>
                      <a:pt x="691" y="1549"/>
                      <a:pt x="691" y="1263"/>
                    </a:cubicBezTo>
                    <a:cubicBezTo>
                      <a:pt x="691" y="930"/>
                      <a:pt x="953" y="692"/>
                      <a:pt x="1263" y="692"/>
                    </a:cubicBezTo>
                    <a:close/>
                    <a:moveTo>
                      <a:pt x="1263" y="1"/>
                    </a:moveTo>
                    <a:cubicBezTo>
                      <a:pt x="572" y="1"/>
                      <a:pt x="1" y="572"/>
                      <a:pt x="1" y="1263"/>
                    </a:cubicBezTo>
                    <a:cubicBezTo>
                      <a:pt x="1" y="1954"/>
                      <a:pt x="572" y="2501"/>
                      <a:pt x="1263" y="2501"/>
                    </a:cubicBezTo>
                    <a:cubicBezTo>
                      <a:pt x="1930" y="2501"/>
                      <a:pt x="2501" y="1954"/>
                      <a:pt x="2501" y="1263"/>
                    </a:cubicBezTo>
                    <a:cubicBezTo>
                      <a:pt x="2501" y="549"/>
                      <a:pt x="1930" y="1"/>
                      <a:pt x="12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3" name="Google Shape;8183;p75"/>
              <p:cNvSpPr/>
              <p:nvPr/>
            </p:nvSpPr>
            <p:spPr>
              <a:xfrm>
                <a:off x="4952424" y="2673176"/>
                <a:ext cx="74286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02" extrusionOk="0">
                    <a:moveTo>
                      <a:pt x="1262" y="692"/>
                    </a:moveTo>
                    <a:cubicBezTo>
                      <a:pt x="1572" y="692"/>
                      <a:pt x="1810" y="954"/>
                      <a:pt x="1810" y="1263"/>
                    </a:cubicBezTo>
                    <a:cubicBezTo>
                      <a:pt x="1858" y="1573"/>
                      <a:pt x="1572" y="1811"/>
                      <a:pt x="1262" y="1811"/>
                    </a:cubicBezTo>
                    <a:cubicBezTo>
                      <a:pt x="929" y="1811"/>
                      <a:pt x="691" y="1549"/>
                      <a:pt x="691" y="1263"/>
                    </a:cubicBezTo>
                    <a:cubicBezTo>
                      <a:pt x="691" y="930"/>
                      <a:pt x="953" y="692"/>
                      <a:pt x="1262" y="692"/>
                    </a:cubicBezTo>
                    <a:close/>
                    <a:moveTo>
                      <a:pt x="1262" y="1"/>
                    </a:moveTo>
                    <a:cubicBezTo>
                      <a:pt x="572" y="1"/>
                      <a:pt x="0" y="573"/>
                      <a:pt x="0" y="1263"/>
                    </a:cubicBezTo>
                    <a:cubicBezTo>
                      <a:pt x="0" y="1930"/>
                      <a:pt x="572" y="2502"/>
                      <a:pt x="1262" y="2502"/>
                    </a:cubicBezTo>
                    <a:cubicBezTo>
                      <a:pt x="1929" y="2502"/>
                      <a:pt x="2501" y="1930"/>
                      <a:pt x="2501" y="1263"/>
                    </a:cubicBezTo>
                    <a:cubicBezTo>
                      <a:pt x="2525" y="573"/>
                      <a:pt x="1977" y="1"/>
                      <a:pt x="12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4" name="Google Shape;8184;p75"/>
              <p:cNvSpPr/>
              <p:nvPr/>
            </p:nvSpPr>
            <p:spPr>
              <a:xfrm>
                <a:off x="4881670" y="2732045"/>
                <a:ext cx="74286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25" h="2501" extrusionOk="0">
                    <a:moveTo>
                      <a:pt x="1238" y="691"/>
                    </a:moveTo>
                    <a:cubicBezTo>
                      <a:pt x="1572" y="691"/>
                      <a:pt x="1810" y="953"/>
                      <a:pt x="1810" y="1239"/>
                    </a:cubicBezTo>
                    <a:cubicBezTo>
                      <a:pt x="1810" y="1548"/>
                      <a:pt x="1572" y="1810"/>
                      <a:pt x="1238" y="1810"/>
                    </a:cubicBezTo>
                    <a:cubicBezTo>
                      <a:pt x="905" y="1810"/>
                      <a:pt x="691" y="1548"/>
                      <a:pt x="691" y="1239"/>
                    </a:cubicBezTo>
                    <a:cubicBezTo>
                      <a:pt x="691" y="929"/>
                      <a:pt x="953" y="691"/>
                      <a:pt x="1238" y="691"/>
                    </a:cubicBezTo>
                    <a:close/>
                    <a:moveTo>
                      <a:pt x="1238" y="0"/>
                    </a:moveTo>
                    <a:cubicBezTo>
                      <a:pt x="572" y="0"/>
                      <a:pt x="0" y="572"/>
                      <a:pt x="0" y="1239"/>
                    </a:cubicBezTo>
                    <a:cubicBezTo>
                      <a:pt x="0" y="1929"/>
                      <a:pt x="548" y="2501"/>
                      <a:pt x="1238" y="2501"/>
                    </a:cubicBezTo>
                    <a:cubicBezTo>
                      <a:pt x="1929" y="2501"/>
                      <a:pt x="2501" y="1929"/>
                      <a:pt x="2501" y="1239"/>
                    </a:cubicBezTo>
                    <a:cubicBezTo>
                      <a:pt x="2524" y="572"/>
                      <a:pt x="1953" y="0"/>
                      <a:pt x="1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5" name="Google Shape;8185;p75"/>
              <p:cNvSpPr/>
              <p:nvPr/>
            </p:nvSpPr>
            <p:spPr>
              <a:xfrm>
                <a:off x="4789881" y="2731339"/>
                <a:ext cx="7357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502" extrusionOk="0">
                    <a:moveTo>
                      <a:pt x="1239" y="667"/>
                    </a:moveTo>
                    <a:cubicBezTo>
                      <a:pt x="1548" y="667"/>
                      <a:pt x="1810" y="953"/>
                      <a:pt x="1810" y="1239"/>
                    </a:cubicBezTo>
                    <a:cubicBezTo>
                      <a:pt x="1810" y="1549"/>
                      <a:pt x="1572" y="1810"/>
                      <a:pt x="1239" y="1810"/>
                    </a:cubicBezTo>
                    <a:cubicBezTo>
                      <a:pt x="905" y="1810"/>
                      <a:pt x="667" y="1549"/>
                      <a:pt x="667" y="1239"/>
                    </a:cubicBezTo>
                    <a:cubicBezTo>
                      <a:pt x="667" y="906"/>
                      <a:pt x="953" y="667"/>
                      <a:pt x="1239" y="667"/>
                    </a:cubicBezTo>
                    <a:close/>
                    <a:moveTo>
                      <a:pt x="1239" y="1"/>
                    </a:moveTo>
                    <a:cubicBezTo>
                      <a:pt x="548" y="1"/>
                      <a:pt x="0" y="548"/>
                      <a:pt x="0" y="1239"/>
                    </a:cubicBezTo>
                    <a:cubicBezTo>
                      <a:pt x="0" y="1930"/>
                      <a:pt x="548" y="2501"/>
                      <a:pt x="1239" y="2501"/>
                    </a:cubicBezTo>
                    <a:cubicBezTo>
                      <a:pt x="1929" y="2501"/>
                      <a:pt x="2501" y="1930"/>
                      <a:pt x="2501" y="1239"/>
                    </a:cubicBezTo>
                    <a:cubicBezTo>
                      <a:pt x="2501" y="548"/>
                      <a:pt x="1953" y="1"/>
                      <a:pt x="1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6" name="Google Shape;8186;p75"/>
              <p:cNvSpPr/>
              <p:nvPr/>
            </p:nvSpPr>
            <p:spPr>
              <a:xfrm>
                <a:off x="4720510" y="2670382"/>
                <a:ext cx="73609" cy="7360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2" extrusionOk="0">
                    <a:moveTo>
                      <a:pt x="1239" y="691"/>
                    </a:moveTo>
                    <a:cubicBezTo>
                      <a:pt x="1549" y="691"/>
                      <a:pt x="1811" y="953"/>
                      <a:pt x="1811" y="1263"/>
                    </a:cubicBezTo>
                    <a:cubicBezTo>
                      <a:pt x="1811" y="1596"/>
                      <a:pt x="1549" y="1834"/>
                      <a:pt x="1239" y="1834"/>
                    </a:cubicBezTo>
                    <a:cubicBezTo>
                      <a:pt x="929" y="1834"/>
                      <a:pt x="691" y="1549"/>
                      <a:pt x="691" y="1263"/>
                    </a:cubicBezTo>
                    <a:cubicBezTo>
                      <a:pt x="691" y="953"/>
                      <a:pt x="953" y="691"/>
                      <a:pt x="1239" y="691"/>
                    </a:cubicBezTo>
                    <a:close/>
                    <a:moveTo>
                      <a:pt x="1239" y="1"/>
                    </a:moveTo>
                    <a:cubicBezTo>
                      <a:pt x="572" y="1"/>
                      <a:pt x="1" y="572"/>
                      <a:pt x="1" y="1263"/>
                    </a:cubicBezTo>
                    <a:cubicBezTo>
                      <a:pt x="1" y="1954"/>
                      <a:pt x="572" y="2501"/>
                      <a:pt x="1239" y="2501"/>
                    </a:cubicBezTo>
                    <a:cubicBezTo>
                      <a:pt x="1930" y="2501"/>
                      <a:pt x="2501" y="1954"/>
                      <a:pt x="2501" y="1263"/>
                    </a:cubicBezTo>
                    <a:cubicBezTo>
                      <a:pt x="2501" y="572"/>
                      <a:pt x="1930" y="1"/>
                      <a:pt x="12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7" name="Google Shape;8187;p75"/>
              <p:cNvSpPr/>
              <p:nvPr/>
            </p:nvSpPr>
            <p:spPr>
              <a:xfrm>
                <a:off x="4705800" y="2580711"/>
                <a:ext cx="73609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1" extrusionOk="0">
                    <a:moveTo>
                      <a:pt x="1215" y="667"/>
                    </a:moveTo>
                    <a:cubicBezTo>
                      <a:pt x="1549" y="667"/>
                      <a:pt x="1787" y="953"/>
                      <a:pt x="1787" y="1239"/>
                    </a:cubicBezTo>
                    <a:cubicBezTo>
                      <a:pt x="1787" y="1572"/>
                      <a:pt x="1501" y="1810"/>
                      <a:pt x="1215" y="1810"/>
                    </a:cubicBezTo>
                    <a:cubicBezTo>
                      <a:pt x="906" y="1810"/>
                      <a:pt x="644" y="1548"/>
                      <a:pt x="644" y="1239"/>
                    </a:cubicBezTo>
                    <a:cubicBezTo>
                      <a:pt x="644" y="905"/>
                      <a:pt x="906" y="667"/>
                      <a:pt x="1215" y="667"/>
                    </a:cubicBezTo>
                    <a:close/>
                    <a:moveTo>
                      <a:pt x="1239" y="0"/>
                    </a:moveTo>
                    <a:cubicBezTo>
                      <a:pt x="548" y="0"/>
                      <a:pt x="1" y="548"/>
                      <a:pt x="1" y="1239"/>
                    </a:cubicBezTo>
                    <a:cubicBezTo>
                      <a:pt x="1" y="1929"/>
                      <a:pt x="548" y="2501"/>
                      <a:pt x="1239" y="2501"/>
                    </a:cubicBezTo>
                    <a:cubicBezTo>
                      <a:pt x="1930" y="2501"/>
                      <a:pt x="2501" y="1929"/>
                      <a:pt x="2501" y="1239"/>
                    </a:cubicBezTo>
                    <a:cubicBezTo>
                      <a:pt x="2501" y="548"/>
                      <a:pt x="1930" y="0"/>
                      <a:pt x="1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8" name="Google Shape;8188;p75"/>
              <p:cNvSpPr/>
              <p:nvPr/>
            </p:nvSpPr>
            <p:spPr>
              <a:xfrm>
                <a:off x="4752047" y="2501543"/>
                <a:ext cx="73579" cy="73579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2501" extrusionOk="0">
                    <a:moveTo>
                      <a:pt x="1239" y="667"/>
                    </a:moveTo>
                    <a:cubicBezTo>
                      <a:pt x="1572" y="667"/>
                      <a:pt x="1810" y="929"/>
                      <a:pt x="1810" y="1215"/>
                    </a:cubicBezTo>
                    <a:cubicBezTo>
                      <a:pt x="1810" y="1525"/>
                      <a:pt x="1548" y="1787"/>
                      <a:pt x="1239" y="1787"/>
                    </a:cubicBezTo>
                    <a:cubicBezTo>
                      <a:pt x="929" y="1787"/>
                      <a:pt x="691" y="1525"/>
                      <a:pt x="691" y="1215"/>
                    </a:cubicBezTo>
                    <a:cubicBezTo>
                      <a:pt x="691" y="929"/>
                      <a:pt x="953" y="667"/>
                      <a:pt x="1239" y="667"/>
                    </a:cubicBezTo>
                    <a:close/>
                    <a:moveTo>
                      <a:pt x="1239" y="0"/>
                    </a:moveTo>
                    <a:cubicBezTo>
                      <a:pt x="572" y="0"/>
                      <a:pt x="0" y="572"/>
                      <a:pt x="0" y="1263"/>
                    </a:cubicBezTo>
                    <a:cubicBezTo>
                      <a:pt x="0" y="1929"/>
                      <a:pt x="572" y="2501"/>
                      <a:pt x="1239" y="2501"/>
                    </a:cubicBezTo>
                    <a:cubicBezTo>
                      <a:pt x="1929" y="2501"/>
                      <a:pt x="2501" y="1929"/>
                      <a:pt x="2501" y="1263"/>
                    </a:cubicBezTo>
                    <a:cubicBezTo>
                      <a:pt x="2501" y="572"/>
                      <a:pt x="1929" y="0"/>
                      <a:pt x="12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89" name="Google Shape;8189;p75"/>
              <p:cNvSpPr/>
              <p:nvPr/>
            </p:nvSpPr>
            <p:spPr>
              <a:xfrm>
                <a:off x="4864136" y="2654289"/>
                <a:ext cx="61694" cy="19623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667" extrusionOk="0">
                    <a:moveTo>
                      <a:pt x="1" y="0"/>
                    </a:moveTo>
                    <a:lnTo>
                      <a:pt x="1" y="667"/>
                    </a:lnTo>
                    <a:lnTo>
                      <a:pt x="2096" y="667"/>
                    </a:lnTo>
                    <a:lnTo>
                      <a:pt x="20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0" name="Google Shape;8190;p75"/>
              <p:cNvSpPr/>
              <p:nvPr/>
            </p:nvSpPr>
            <p:spPr>
              <a:xfrm>
                <a:off x="4864136" y="2613631"/>
                <a:ext cx="61694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2097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2096" y="691"/>
                    </a:lnTo>
                    <a:lnTo>
                      <a:pt x="20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1" name="Google Shape;8191;p75"/>
              <p:cNvSpPr/>
              <p:nvPr/>
            </p:nvSpPr>
            <p:spPr>
              <a:xfrm>
                <a:off x="4822801" y="2654289"/>
                <a:ext cx="20359" cy="1962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7" extrusionOk="0">
                    <a:moveTo>
                      <a:pt x="1" y="0"/>
                    </a:moveTo>
                    <a:lnTo>
                      <a:pt x="1" y="667"/>
                    </a:lnTo>
                    <a:lnTo>
                      <a:pt x="691" y="667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192" name="Google Shape;8192;p75"/>
              <p:cNvSpPr/>
              <p:nvPr/>
            </p:nvSpPr>
            <p:spPr>
              <a:xfrm>
                <a:off x="4822801" y="2613631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  <p:sp>
          <p:nvSpPr>
            <p:cNvPr id="8193" name="Google Shape;8193;p75"/>
            <p:cNvSpPr/>
            <p:nvPr/>
          </p:nvSpPr>
          <p:spPr>
            <a:xfrm>
              <a:off x="4837511" y="2470711"/>
              <a:ext cx="73609" cy="73609"/>
            </a:xfrm>
            <a:custGeom>
              <a:avLst/>
              <a:gdLst/>
              <a:ahLst/>
              <a:cxnLst/>
              <a:rect l="l" t="t" r="r" b="b"/>
              <a:pathLst>
                <a:path w="2502" h="2502" extrusionOk="0">
                  <a:moveTo>
                    <a:pt x="1263" y="691"/>
                  </a:moveTo>
                  <a:cubicBezTo>
                    <a:pt x="1596" y="691"/>
                    <a:pt x="1811" y="953"/>
                    <a:pt x="1811" y="1263"/>
                  </a:cubicBezTo>
                  <a:cubicBezTo>
                    <a:pt x="1811" y="1596"/>
                    <a:pt x="1549" y="1834"/>
                    <a:pt x="1263" y="1834"/>
                  </a:cubicBezTo>
                  <a:cubicBezTo>
                    <a:pt x="929" y="1834"/>
                    <a:pt x="691" y="1549"/>
                    <a:pt x="691" y="1263"/>
                  </a:cubicBezTo>
                  <a:cubicBezTo>
                    <a:pt x="691" y="929"/>
                    <a:pt x="953" y="691"/>
                    <a:pt x="1263" y="691"/>
                  </a:cubicBezTo>
                  <a:close/>
                  <a:moveTo>
                    <a:pt x="1263" y="1"/>
                  </a:moveTo>
                  <a:cubicBezTo>
                    <a:pt x="572" y="1"/>
                    <a:pt x="1" y="572"/>
                    <a:pt x="1" y="1263"/>
                  </a:cubicBezTo>
                  <a:cubicBezTo>
                    <a:pt x="1" y="1953"/>
                    <a:pt x="572" y="2501"/>
                    <a:pt x="1263" y="2501"/>
                  </a:cubicBezTo>
                  <a:cubicBezTo>
                    <a:pt x="1930" y="2501"/>
                    <a:pt x="2501" y="1953"/>
                    <a:pt x="2501" y="1263"/>
                  </a:cubicBezTo>
                  <a:cubicBezTo>
                    <a:pt x="2501" y="572"/>
                    <a:pt x="1954" y="1"/>
                    <a:pt x="12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94" name="Google Shape;8194;p75"/>
          <p:cNvGrpSpPr/>
          <p:nvPr/>
        </p:nvGrpSpPr>
        <p:grpSpPr>
          <a:xfrm>
            <a:off x="4042501" y="2331857"/>
            <a:ext cx="346832" cy="319498"/>
            <a:chOff x="4118704" y="2489628"/>
            <a:chExt cx="346832" cy="319498"/>
          </a:xfrm>
        </p:grpSpPr>
        <p:sp>
          <p:nvSpPr>
            <p:cNvPr id="8195" name="Google Shape;8195;p75"/>
            <p:cNvSpPr/>
            <p:nvPr/>
          </p:nvSpPr>
          <p:spPr>
            <a:xfrm>
              <a:off x="4118704" y="2489628"/>
              <a:ext cx="346126" cy="97174"/>
            </a:xfrm>
            <a:custGeom>
              <a:avLst/>
              <a:gdLst/>
              <a:ahLst/>
              <a:cxnLst/>
              <a:rect l="l" t="t" r="r" b="b"/>
              <a:pathLst>
                <a:path w="11765" h="3303" extrusionOk="0">
                  <a:moveTo>
                    <a:pt x="10431" y="1120"/>
                  </a:moveTo>
                  <a:cubicBezTo>
                    <a:pt x="10788" y="1120"/>
                    <a:pt x="11050" y="1453"/>
                    <a:pt x="10955" y="1811"/>
                  </a:cubicBezTo>
                  <a:cubicBezTo>
                    <a:pt x="10931" y="2025"/>
                    <a:pt x="10669" y="2215"/>
                    <a:pt x="10431" y="2215"/>
                  </a:cubicBezTo>
                  <a:lnTo>
                    <a:pt x="9883" y="2215"/>
                  </a:lnTo>
                  <a:lnTo>
                    <a:pt x="9883" y="1120"/>
                  </a:lnTo>
                  <a:close/>
                  <a:moveTo>
                    <a:pt x="9240" y="1144"/>
                  </a:moveTo>
                  <a:lnTo>
                    <a:pt x="9240" y="2263"/>
                  </a:lnTo>
                  <a:lnTo>
                    <a:pt x="3310" y="2263"/>
                  </a:lnTo>
                  <a:lnTo>
                    <a:pt x="3310" y="2215"/>
                  </a:lnTo>
                  <a:cubicBezTo>
                    <a:pt x="3358" y="2049"/>
                    <a:pt x="3406" y="1858"/>
                    <a:pt x="3406" y="1691"/>
                  </a:cubicBezTo>
                  <a:cubicBezTo>
                    <a:pt x="3406" y="1501"/>
                    <a:pt x="3358" y="1310"/>
                    <a:pt x="3310" y="1144"/>
                  </a:cubicBezTo>
                  <a:close/>
                  <a:moveTo>
                    <a:pt x="1786" y="667"/>
                  </a:moveTo>
                  <a:cubicBezTo>
                    <a:pt x="2334" y="667"/>
                    <a:pt x="2763" y="1120"/>
                    <a:pt x="2763" y="1668"/>
                  </a:cubicBezTo>
                  <a:cubicBezTo>
                    <a:pt x="2763" y="2192"/>
                    <a:pt x="2334" y="2644"/>
                    <a:pt x="1786" y="2644"/>
                  </a:cubicBezTo>
                  <a:cubicBezTo>
                    <a:pt x="1262" y="2644"/>
                    <a:pt x="810" y="2192"/>
                    <a:pt x="810" y="1668"/>
                  </a:cubicBezTo>
                  <a:cubicBezTo>
                    <a:pt x="810" y="1120"/>
                    <a:pt x="1262" y="667"/>
                    <a:pt x="1786" y="667"/>
                  </a:cubicBezTo>
                  <a:close/>
                  <a:moveTo>
                    <a:pt x="1739" y="1"/>
                  </a:moveTo>
                  <a:cubicBezTo>
                    <a:pt x="786" y="1"/>
                    <a:pt x="0" y="834"/>
                    <a:pt x="48" y="1811"/>
                  </a:cubicBezTo>
                  <a:cubicBezTo>
                    <a:pt x="191" y="2573"/>
                    <a:pt x="786" y="3216"/>
                    <a:pt x="1572" y="3287"/>
                  </a:cubicBezTo>
                  <a:cubicBezTo>
                    <a:pt x="1647" y="3297"/>
                    <a:pt x="1721" y="3302"/>
                    <a:pt x="1793" y="3302"/>
                  </a:cubicBezTo>
                  <a:cubicBezTo>
                    <a:pt x="2228" y="3302"/>
                    <a:pt x="2616" y="3127"/>
                    <a:pt x="2882" y="2882"/>
                  </a:cubicBezTo>
                  <a:lnTo>
                    <a:pt x="10431" y="2882"/>
                  </a:lnTo>
                  <a:cubicBezTo>
                    <a:pt x="11026" y="2882"/>
                    <a:pt x="11550" y="2430"/>
                    <a:pt x="11645" y="1834"/>
                  </a:cubicBezTo>
                  <a:cubicBezTo>
                    <a:pt x="11764" y="1096"/>
                    <a:pt x="11169" y="429"/>
                    <a:pt x="10431" y="429"/>
                  </a:cubicBezTo>
                  <a:lnTo>
                    <a:pt x="2858" y="429"/>
                  </a:lnTo>
                  <a:cubicBezTo>
                    <a:pt x="2572" y="167"/>
                    <a:pt x="2167" y="1"/>
                    <a:pt x="17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96" name="Google Shape;8196;p75"/>
            <p:cNvSpPr/>
            <p:nvPr/>
          </p:nvSpPr>
          <p:spPr>
            <a:xfrm>
              <a:off x="4119380" y="2601275"/>
              <a:ext cx="346156" cy="97174"/>
            </a:xfrm>
            <a:custGeom>
              <a:avLst/>
              <a:gdLst/>
              <a:ahLst/>
              <a:cxnLst/>
              <a:rect l="l" t="t" r="r" b="b"/>
              <a:pathLst>
                <a:path w="11766" h="3303" extrusionOk="0">
                  <a:moveTo>
                    <a:pt x="8455" y="1040"/>
                  </a:moveTo>
                  <a:lnTo>
                    <a:pt x="8455" y="1088"/>
                  </a:lnTo>
                  <a:cubicBezTo>
                    <a:pt x="8407" y="1254"/>
                    <a:pt x="8384" y="1445"/>
                    <a:pt x="8384" y="1611"/>
                  </a:cubicBezTo>
                  <a:cubicBezTo>
                    <a:pt x="8384" y="1778"/>
                    <a:pt x="8407" y="1993"/>
                    <a:pt x="8455" y="2135"/>
                  </a:cubicBezTo>
                  <a:lnTo>
                    <a:pt x="2549" y="2135"/>
                  </a:lnTo>
                  <a:lnTo>
                    <a:pt x="2549" y="1040"/>
                  </a:lnTo>
                  <a:close/>
                  <a:moveTo>
                    <a:pt x="1882" y="1088"/>
                  </a:moveTo>
                  <a:lnTo>
                    <a:pt x="1882" y="2183"/>
                  </a:lnTo>
                  <a:lnTo>
                    <a:pt x="1358" y="2183"/>
                  </a:lnTo>
                  <a:cubicBezTo>
                    <a:pt x="1001" y="2183"/>
                    <a:pt x="715" y="1850"/>
                    <a:pt x="811" y="1492"/>
                  </a:cubicBezTo>
                  <a:cubicBezTo>
                    <a:pt x="834" y="1278"/>
                    <a:pt x="1120" y="1088"/>
                    <a:pt x="1358" y="1088"/>
                  </a:cubicBezTo>
                  <a:close/>
                  <a:moveTo>
                    <a:pt x="9955" y="635"/>
                  </a:moveTo>
                  <a:cubicBezTo>
                    <a:pt x="10479" y="635"/>
                    <a:pt x="10932" y="1088"/>
                    <a:pt x="10932" y="1611"/>
                  </a:cubicBezTo>
                  <a:cubicBezTo>
                    <a:pt x="10932" y="2159"/>
                    <a:pt x="10479" y="2588"/>
                    <a:pt x="9955" y="2588"/>
                  </a:cubicBezTo>
                  <a:cubicBezTo>
                    <a:pt x="9408" y="2588"/>
                    <a:pt x="8979" y="2159"/>
                    <a:pt x="8979" y="1611"/>
                  </a:cubicBezTo>
                  <a:cubicBezTo>
                    <a:pt x="8979" y="1088"/>
                    <a:pt x="9408" y="635"/>
                    <a:pt x="9955" y="635"/>
                  </a:cubicBezTo>
                  <a:close/>
                  <a:moveTo>
                    <a:pt x="9981" y="1"/>
                  </a:moveTo>
                  <a:cubicBezTo>
                    <a:pt x="9560" y="1"/>
                    <a:pt x="9169" y="176"/>
                    <a:pt x="8884" y="421"/>
                  </a:cubicBezTo>
                  <a:lnTo>
                    <a:pt x="1358" y="421"/>
                  </a:lnTo>
                  <a:cubicBezTo>
                    <a:pt x="763" y="421"/>
                    <a:pt x="215" y="873"/>
                    <a:pt x="120" y="1469"/>
                  </a:cubicBezTo>
                  <a:cubicBezTo>
                    <a:pt x="1" y="2207"/>
                    <a:pt x="596" y="2874"/>
                    <a:pt x="1358" y="2874"/>
                  </a:cubicBezTo>
                  <a:lnTo>
                    <a:pt x="8907" y="2874"/>
                  </a:lnTo>
                  <a:cubicBezTo>
                    <a:pt x="9217" y="3136"/>
                    <a:pt x="9598" y="3302"/>
                    <a:pt x="10051" y="3302"/>
                  </a:cubicBezTo>
                  <a:cubicBezTo>
                    <a:pt x="11003" y="3302"/>
                    <a:pt x="11765" y="2469"/>
                    <a:pt x="11718" y="1492"/>
                  </a:cubicBezTo>
                  <a:cubicBezTo>
                    <a:pt x="11551" y="730"/>
                    <a:pt x="10956" y="87"/>
                    <a:pt x="10193" y="16"/>
                  </a:cubicBezTo>
                  <a:cubicBezTo>
                    <a:pt x="10122" y="6"/>
                    <a:pt x="10051" y="1"/>
                    <a:pt x="998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197" name="Google Shape;8197;p75"/>
            <p:cNvSpPr/>
            <p:nvPr/>
          </p:nvSpPr>
          <p:spPr>
            <a:xfrm>
              <a:off x="4119380" y="2711481"/>
              <a:ext cx="346156" cy="97645"/>
            </a:xfrm>
            <a:custGeom>
              <a:avLst/>
              <a:gdLst/>
              <a:ahLst/>
              <a:cxnLst/>
              <a:rect l="l" t="t" r="r" b="b"/>
              <a:pathLst>
                <a:path w="11766" h="3319" extrusionOk="0">
                  <a:moveTo>
                    <a:pt x="9169" y="1104"/>
                  </a:moveTo>
                  <a:lnTo>
                    <a:pt x="9169" y="2176"/>
                  </a:lnTo>
                  <a:lnTo>
                    <a:pt x="3263" y="2176"/>
                  </a:lnTo>
                  <a:cubicBezTo>
                    <a:pt x="3311" y="2009"/>
                    <a:pt x="3335" y="1819"/>
                    <a:pt x="3335" y="1652"/>
                  </a:cubicBezTo>
                  <a:cubicBezTo>
                    <a:pt x="3335" y="1461"/>
                    <a:pt x="3311" y="1271"/>
                    <a:pt x="3263" y="1104"/>
                  </a:cubicBezTo>
                  <a:close/>
                  <a:moveTo>
                    <a:pt x="10408" y="1080"/>
                  </a:moveTo>
                  <a:cubicBezTo>
                    <a:pt x="10765" y="1080"/>
                    <a:pt x="11027" y="1414"/>
                    <a:pt x="10932" y="1771"/>
                  </a:cubicBezTo>
                  <a:cubicBezTo>
                    <a:pt x="10908" y="2009"/>
                    <a:pt x="10646" y="2176"/>
                    <a:pt x="10408" y="2176"/>
                  </a:cubicBezTo>
                  <a:lnTo>
                    <a:pt x="9860" y="2176"/>
                  </a:lnTo>
                  <a:lnTo>
                    <a:pt x="9860" y="1080"/>
                  </a:lnTo>
                  <a:close/>
                  <a:moveTo>
                    <a:pt x="1763" y="676"/>
                  </a:moveTo>
                  <a:cubicBezTo>
                    <a:pt x="2311" y="676"/>
                    <a:pt x="2740" y="1104"/>
                    <a:pt x="2740" y="1652"/>
                  </a:cubicBezTo>
                  <a:cubicBezTo>
                    <a:pt x="2740" y="2176"/>
                    <a:pt x="2311" y="2628"/>
                    <a:pt x="1763" y="2628"/>
                  </a:cubicBezTo>
                  <a:cubicBezTo>
                    <a:pt x="1239" y="2628"/>
                    <a:pt x="787" y="2176"/>
                    <a:pt x="787" y="1652"/>
                  </a:cubicBezTo>
                  <a:cubicBezTo>
                    <a:pt x="787" y="1104"/>
                    <a:pt x="1239" y="676"/>
                    <a:pt x="1763" y="676"/>
                  </a:cubicBezTo>
                  <a:close/>
                  <a:moveTo>
                    <a:pt x="1725" y="1"/>
                  </a:moveTo>
                  <a:cubicBezTo>
                    <a:pt x="1667" y="1"/>
                    <a:pt x="1608" y="3"/>
                    <a:pt x="1549" y="9"/>
                  </a:cubicBezTo>
                  <a:cubicBezTo>
                    <a:pt x="787" y="104"/>
                    <a:pt x="168" y="723"/>
                    <a:pt x="96" y="1509"/>
                  </a:cubicBezTo>
                  <a:cubicBezTo>
                    <a:pt x="1" y="2485"/>
                    <a:pt x="787" y="3319"/>
                    <a:pt x="1763" y="3319"/>
                  </a:cubicBezTo>
                  <a:cubicBezTo>
                    <a:pt x="2192" y="3319"/>
                    <a:pt x="2597" y="3128"/>
                    <a:pt x="2906" y="2867"/>
                  </a:cubicBezTo>
                  <a:lnTo>
                    <a:pt x="10455" y="2867"/>
                  </a:lnTo>
                  <a:cubicBezTo>
                    <a:pt x="11194" y="2867"/>
                    <a:pt x="11765" y="2224"/>
                    <a:pt x="11670" y="1461"/>
                  </a:cubicBezTo>
                  <a:cubicBezTo>
                    <a:pt x="11527" y="866"/>
                    <a:pt x="11027" y="437"/>
                    <a:pt x="10408" y="437"/>
                  </a:cubicBezTo>
                  <a:lnTo>
                    <a:pt x="2859" y="437"/>
                  </a:lnTo>
                  <a:cubicBezTo>
                    <a:pt x="2584" y="163"/>
                    <a:pt x="2178" y="1"/>
                    <a:pt x="17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198" name="Google Shape;8198;p75"/>
          <p:cNvGrpSpPr/>
          <p:nvPr/>
        </p:nvGrpSpPr>
        <p:grpSpPr>
          <a:xfrm>
            <a:off x="3281955" y="2328337"/>
            <a:ext cx="339124" cy="292876"/>
            <a:chOff x="3515436" y="2480537"/>
            <a:chExt cx="339124" cy="292876"/>
          </a:xfrm>
        </p:grpSpPr>
        <p:sp>
          <p:nvSpPr>
            <p:cNvPr id="8199" name="Google Shape;8199;p75"/>
            <p:cNvSpPr/>
            <p:nvPr/>
          </p:nvSpPr>
          <p:spPr>
            <a:xfrm>
              <a:off x="3669585" y="2636755"/>
              <a:ext cx="60311" cy="19653"/>
            </a:xfrm>
            <a:custGeom>
              <a:avLst/>
              <a:gdLst/>
              <a:ahLst/>
              <a:cxnLst/>
              <a:rect l="l" t="t" r="r" b="b"/>
              <a:pathLst>
                <a:path w="2050" h="668" extrusionOk="0">
                  <a:moveTo>
                    <a:pt x="1" y="1"/>
                  </a:moveTo>
                  <a:lnTo>
                    <a:pt x="1" y="667"/>
                  </a:lnTo>
                  <a:lnTo>
                    <a:pt x="2049" y="667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0" name="Google Shape;8200;p75"/>
            <p:cNvSpPr/>
            <p:nvPr/>
          </p:nvSpPr>
          <p:spPr>
            <a:xfrm>
              <a:off x="3669585" y="2598215"/>
              <a:ext cx="60311" cy="19653"/>
            </a:xfrm>
            <a:custGeom>
              <a:avLst/>
              <a:gdLst/>
              <a:ahLst/>
              <a:cxnLst/>
              <a:rect l="l" t="t" r="r" b="b"/>
              <a:pathLst>
                <a:path w="2050" h="668" extrusionOk="0">
                  <a:moveTo>
                    <a:pt x="1" y="1"/>
                  </a:moveTo>
                  <a:lnTo>
                    <a:pt x="1" y="668"/>
                  </a:lnTo>
                  <a:lnTo>
                    <a:pt x="2049" y="668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1" name="Google Shape;8201;p75"/>
            <p:cNvSpPr/>
            <p:nvPr/>
          </p:nvSpPr>
          <p:spPr>
            <a:xfrm>
              <a:off x="3628956" y="2636755"/>
              <a:ext cx="20359" cy="19653"/>
            </a:xfrm>
            <a:custGeom>
              <a:avLst/>
              <a:gdLst/>
              <a:ahLst/>
              <a:cxnLst/>
              <a:rect l="l" t="t" r="r" b="b"/>
              <a:pathLst>
                <a:path w="692" h="668" extrusionOk="0">
                  <a:moveTo>
                    <a:pt x="1" y="1"/>
                  </a:moveTo>
                  <a:lnTo>
                    <a:pt x="1" y="667"/>
                  </a:lnTo>
                  <a:lnTo>
                    <a:pt x="691" y="667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2" name="Google Shape;8202;p75"/>
            <p:cNvSpPr/>
            <p:nvPr/>
          </p:nvSpPr>
          <p:spPr>
            <a:xfrm>
              <a:off x="3628956" y="2598215"/>
              <a:ext cx="20359" cy="19653"/>
            </a:xfrm>
            <a:custGeom>
              <a:avLst/>
              <a:gdLst/>
              <a:ahLst/>
              <a:cxnLst/>
              <a:rect l="l" t="t" r="r" b="b"/>
              <a:pathLst>
                <a:path w="692" h="668" extrusionOk="0">
                  <a:moveTo>
                    <a:pt x="1" y="1"/>
                  </a:moveTo>
                  <a:lnTo>
                    <a:pt x="1" y="668"/>
                  </a:lnTo>
                  <a:lnTo>
                    <a:pt x="691" y="668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03" name="Google Shape;8203;p75"/>
            <p:cNvSpPr/>
            <p:nvPr/>
          </p:nvSpPr>
          <p:spPr>
            <a:xfrm>
              <a:off x="3515436" y="2480537"/>
              <a:ext cx="339124" cy="292876"/>
            </a:xfrm>
            <a:custGeom>
              <a:avLst/>
              <a:gdLst/>
              <a:ahLst/>
              <a:cxnLst/>
              <a:rect l="l" t="t" r="r" b="b"/>
              <a:pathLst>
                <a:path w="11527" h="9955" extrusionOk="0">
                  <a:moveTo>
                    <a:pt x="7907" y="667"/>
                  </a:moveTo>
                  <a:lnTo>
                    <a:pt x="7216" y="1858"/>
                  </a:lnTo>
                  <a:lnTo>
                    <a:pt x="4358" y="1858"/>
                  </a:lnTo>
                  <a:lnTo>
                    <a:pt x="3668" y="667"/>
                  </a:lnTo>
                  <a:close/>
                  <a:moveTo>
                    <a:pt x="3072" y="1024"/>
                  </a:moveTo>
                  <a:lnTo>
                    <a:pt x="3787" y="2167"/>
                  </a:lnTo>
                  <a:lnTo>
                    <a:pt x="2358" y="4644"/>
                  </a:lnTo>
                  <a:lnTo>
                    <a:pt x="1000" y="4644"/>
                  </a:lnTo>
                  <a:lnTo>
                    <a:pt x="3072" y="1024"/>
                  </a:lnTo>
                  <a:close/>
                  <a:moveTo>
                    <a:pt x="8431" y="1024"/>
                  </a:moveTo>
                  <a:lnTo>
                    <a:pt x="10526" y="4644"/>
                  </a:lnTo>
                  <a:lnTo>
                    <a:pt x="9169" y="4644"/>
                  </a:lnTo>
                  <a:lnTo>
                    <a:pt x="7740" y="2215"/>
                  </a:lnTo>
                  <a:lnTo>
                    <a:pt x="8431" y="1024"/>
                  </a:lnTo>
                  <a:close/>
                  <a:moveTo>
                    <a:pt x="7192" y="2524"/>
                  </a:moveTo>
                  <a:lnTo>
                    <a:pt x="8573" y="4977"/>
                  </a:lnTo>
                  <a:lnTo>
                    <a:pt x="7192" y="7406"/>
                  </a:lnTo>
                  <a:lnTo>
                    <a:pt x="4358" y="7406"/>
                  </a:lnTo>
                  <a:lnTo>
                    <a:pt x="2953" y="4977"/>
                  </a:lnTo>
                  <a:lnTo>
                    <a:pt x="4358" y="2524"/>
                  </a:lnTo>
                  <a:close/>
                  <a:moveTo>
                    <a:pt x="2358" y="5311"/>
                  </a:moveTo>
                  <a:lnTo>
                    <a:pt x="3787" y="7740"/>
                  </a:lnTo>
                  <a:lnTo>
                    <a:pt x="3096" y="8930"/>
                  </a:lnTo>
                  <a:lnTo>
                    <a:pt x="1024" y="5311"/>
                  </a:lnTo>
                  <a:close/>
                  <a:moveTo>
                    <a:pt x="10574" y="5334"/>
                  </a:moveTo>
                  <a:lnTo>
                    <a:pt x="8502" y="8954"/>
                  </a:lnTo>
                  <a:lnTo>
                    <a:pt x="7788" y="7764"/>
                  </a:lnTo>
                  <a:lnTo>
                    <a:pt x="9216" y="5334"/>
                  </a:lnTo>
                  <a:close/>
                  <a:moveTo>
                    <a:pt x="7216" y="8097"/>
                  </a:moveTo>
                  <a:lnTo>
                    <a:pt x="7907" y="9288"/>
                  </a:lnTo>
                  <a:lnTo>
                    <a:pt x="3668" y="9288"/>
                  </a:lnTo>
                  <a:lnTo>
                    <a:pt x="4358" y="8097"/>
                  </a:lnTo>
                  <a:close/>
                  <a:moveTo>
                    <a:pt x="2906" y="0"/>
                  </a:moveTo>
                  <a:lnTo>
                    <a:pt x="0" y="4977"/>
                  </a:lnTo>
                  <a:lnTo>
                    <a:pt x="2906" y="9954"/>
                  </a:lnTo>
                  <a:lnTo>
                    <a:pt x="8645" y="9954"/>
                  </a:lnTo>
                  <a:lnTo>
                    <a:pt x="11526" y="4977"/>
                  </a:lnTo>
                  <a:lnTo>
                    <a:pt x="86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04" name="Google Shape;8204;p75"/>
          <p:cNvGrpSpPr/>
          <p:nvPr/>
        </p:nvGrpSpPr>
        <p:grpSpPr>
          <a:xfrm>
            <a:off x="2582734" y="2387901"/>
            <a:ext cx="338418" cy="194113"/>
            <a:chOff x="2964781" y="2545672"/>
            <a:chExt cx="338418" cy="194113"/>
          </a:xfrm>
        </p:grpSpPr>
        <p:sp>
          <p:nvSpPr>
            <p:cNvPr id="8205" name="Google Shape;8205;p75"/>
            <p:cNvSpPr/>
            <p:nvPr/>
          </p:nvSpPr>
          <p:spPr>
            <a:xfrm>
              <a:off x="2964781" y="2545672"/>
              <a:ext cx="338418" cy="194113"/>
            </a:xfrm>
            <a:custGeom>
              <a:avLst/>
              <a:gdLst/>
              <a:ahLst/>
              <a:cxnLst/>
              <a:rect l="l" t="t" r="r" b="b"/>
              <a:pathLst>
                <a:path w="11503" h="6598" extrusionOk="0">
                  <a:moveTo>
                    <a:pt x="2858" y="668"/>
                  </a:moveTo>
                  <a:lnTo>
                    <a:pt x="2858" y="2930"/>
                  </a:lnTo>
                  <a:lnTo>
                    <a:pt x="1144" y="2930"/>
                  </a:lnTo>
                  <a:lnTo>
                    <a:pt x="1787" y="1549"/>
                  </a:lnTo>
                  <a:cubicBezTo>
                    <a:pt x="1977" y="1096"/>
                    <a:pt x="2382" y="763"/>
                    <a:pt x="2858" y="668"/>
                  </a:cubicBezTo>
                  <a:close/>
                  <a:moveTo>
                    <a:pt x="3525" y="668"/>
                  </a:moveTo>
                  <a:cubicBezTo>
                    <a:pt x="4001" y="763"/>
                    <a:pt x="4382" y="1096"/>
                    <a:pt x="4597" y="1549"/>
                  </a:cubicBezTo>
                  <a:lnTo>
                    <a:pt x="5240" y="2930"/>
                  </a:lnTo>
                  <a:lnTo>
                    <a:pt x="3525" y="2930"/>
                  </a:lnTo>
                  <a:lnTo>
                    <a:pt x="3525" y="668"/>
                  </a:lnTo>
                  <a:close/>
                  <a:moveTo>
                    <a:pt x="7955" y="3597"/>
                  </a:moveTo>
                  <a:lnTo>
                    <a:pt x="7955" y="5859"/>
                  </a:lnTo>
                  <a:cubicBezTo>
                    <a:pt x="7502" y="5764"/>
                    <a:pt x="7097" y="5430"/>
                    <a:pt x="6907" y="5002"/>
                  </a:cubicBezTo>
                  <a:lnTo>
                    <a:pt x="6264" y="3597"/>
                  </a:lnTo>
                  <a:close/>
                  <a:moveTo>
                    <a:pt x="10312" y="3597"/>
                  </a:moveTo>
                  <a:lnTo>
                    <a:pt x="9693" y="5002"/>
                  </a:lnTo>
                  <a:cubicBezTo>
                    <a:pt x="9479" y="5430"/>
                    <a:pt x="9098" y="5764"/>
                    <a:pt x="8621" y="5859"/>
                  </a:cubicBezTo>
                  <a:lnTo>
                    <a:pt x="8621" y="3597"/>
                  </a:lnTo>
                  <a:close/>
                  <a:moveTo>
                    <a:pt x="3216" y="1"/>
                  </a:moveTo>
                  <a:cubicBezTo>
                    <a:pt x="2334" y="1"/>
                    <a:pt x="1572" y="501"/>
                    <a:pt x="1215" y="1263"/>
                  </a:cubicBezTo>
                  <a:lnTo>
                    <a:pt x="477" y="2930"/>
                  </a:lnTo>
                  <a:lnTo>
                    <a:pt x="1" y="2930"/>
                  </a:lnTo>
                  <a:lnTo>
                    <a:pt x="1" y="3621"/>
                  </a:lnTo>
                  <a:lnTo>
                    <a:pt x="5549" y="3621"/>
                  </a:lnTo>
                  <a:lnTo>
                    <a:pt x="6311" y="5288"/>
                  </a:lnTo>
                  <a:cubicBezTo>
                    <a:pt x="6669" y="6097"/>
                    <a:pt x="7431" y="6597"/>
                    <a:pt x="8336" y="6597"/>
                  </a:cubicBezTo>
                  <a:cubicBezTo>
                    <a:pt x="9217" y="6597"/>
                    <a:pt x="9955" y="6097"/>
                    <a:pt x="10360" y="5288"/>
                  </a:cubicBezTo>
                  <a:lnTo>
                    <a:pt x="11098" y="3621"/>
                  </a:lnTo>
                  <a:lnTo>
                    <a:pt x="11503" y="3621"/>
                  </a:lnTo>
                  <a:lnTo>
                    <a:pt x="11503" y="2930"/>
                  </a:lnTo>
                  <a:lnTo>
                    <a:pt x="5954" y="2930"/>
                  </a:lnTo>
                  <a:lnTo>
                    <a:pt x="5192" y="1263"/>
                  </a:lnTo>
                  <a:cubicBezTo>
                    <a:pt x="4835" y="477"/>
                    <a:pt x="4073" y="1"/>
                    <a:pt x="32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grpSp>
          <p:nvGrpSpPr>
            <p:cNvPr id="8206" name="Google Shape;8206;p75"/>
            <p:cNvGrpSpPr/>
            <p:nvPr/>
          </p:nvGrpSpPr>
          <p:grpSpPr>
            <a:xfrm>
              <a:off x="3048156" y="2565295"/>
              <a:ext cx="170281" cy="154159"/>
              <a:chOff x="3048156" y="2565295"/>
              <a:chExt cx="170281" cy="154159"/>
            </a:xfrm>
          </p:grpSpPr>
          <p:sp>
            <p:nvSpPr>
              <p:cNvPr id="8207" name="Google Shape;8207;p75"/>
              <p:cNvSpPr/>
              <p:nvPr/>
            </p:nvSpPr>
            <p:spPr>
              <a:xfrm>
                <a:off x="3048156" y="2665498"/>
                <a:ext cx="20359" cy="2032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1" extrusionOk="0">
                    <a:moveTo>
                      <a:pt x="1" y="0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08" name="Google Shape;8208;p75"/>
              <p:cNvSpPr/>
              <p:nvPr/>
            </p:nvSpPr>
            <p:spPr>
              <a:xfrm>
                <a:off x="3048156" y="2699801"/>
                <a:ext cx="2035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8" extrusionOk="0">
                    <a:moveTo>
                      <a:pt x="1" y="1"/>
                    </a:moveTo>
                    <a:lnTo>
                      <a:pt x="1" y="668"/>
                    </a:lnTo>
                    <a:lnTo>
                      <a:pt x="691" y="668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09" name="Google Shape;8209;p75"/>
              <p:cNvSpPr/>
              <p:nvPr/>
            </p:nvSpPr>
            <p:spPr>
              <a:xfrm>
                <a:off x="3198078" y="2565295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210" name="Google Shape;8210;p75"/>
              <p:cNvSpPr/>
              <p:nvPr/>
            </p:nvSpPr>
            <p:spPr>
              <a:xfrm>
                <a:off x="3198078" y="2598922"/>
                <a:ext cx="20359" cy="20359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92" extrusionOk="0">
                    <a:moveTo>
                      <a:pt x="1" y="1"/>
                    </a:moveTo>
                    <a:lnTo>
                      <a:pt x="1" y="691"/>
                    </a:lnTo>
                    <a:lnTo>
                      <a:pt x="691" y="691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</p:grpSp>
      <p:grpSp>
        <p:nvGrpSpPr>
          <p:cNvPr id="8211" name="Google Shape;8211;p75"/>
          <p:cNvGrpSpPr/>
          <p:nvPr/>
        </p:nvGrpSpPr>
        <p:grpSpPr>
          <a:xfrm>
            <a:off x="1834103" y="2288434"/>
            <a:ext cx="338448" cy="338418"/>
            <a:chOff x="2367858" y="2446205"/>
            <a:chExt cx="338448" cy="338418"/>
          </a:xfrm>
        </p:grpSpPr>
        <p:sp>
          <p:nvSpPr>
            <p:cNvPr id="8212" name="Google Shape;8212;p75"/>
            <p:cNvSpPr/>
            <p:nvPr/>
          </p:nvSpPr>
          <p:spPr>
            <a:xfrm>
              <a:off x="2367858" y="2446205"/>
              <a:ext cx="338448" cy="338418"/>
            </a:xfrm>
            <a:custGeom>
              <a:avLst/>
              <a:gdLst/>
              <a:ahLst/>
              <a:cxnLst/>
              <a:rect l="l" t="t" r="r" b="b"/>
              <a:pathLst>
                <a:path w="11504" h="11503" extrusionOk="0">
                  <a:moveTo>
                    <a:pt x="2144" y="691"/>
                  </a:moveTo>
                  <a:cubicBezTo>
                    <a:pt x="2454" y="691"/>
                    <a:pt x="2692" y="929"/>
                    <a:pt x="2692" y="1215"/>
                  </a:cubicBezTo>
                  <a:cubicBezTo>
                    <a:pt x="2692" y="1524"/>
                    <a:pt x="2454" y="1762"/>
                    <a:pt x="2144" y="1762"/>
                  </a:cubicBezTo>
                  <a:cubicBezTo>
                    <a:pt x="1858" y="1762"/>
                    <a:pt x="1620" y="1524"/>
                    <a:pt x="1620" y="1215"/>
                  </a:cubicBezTo>
                  <a:cubicBezTo>
                    <a:pt x="1620" y="929"/>
                    <a:pt x="1858" y="691"/>
                    <a:pt x="2144" y="691"/>
                  </a:cubicBezTo>
                  <a:close/>
                  <a:moveTo>
                    <a:pt x="5764" y="691"/>
                  </a:moveTo>
                  <a:cubicBezTo>
                    <a:pt x="6050" y="691"/>
                    <a:pt x="6288" y="929"/>
                    <a:pt x="6288" y="1215"/>
                  </a:cubicBezTo>
                  <a:cubicBezTo>
                    <a:pt x="6288" y="1524"/>
                    <a:pt x="6050" y="1762"/>
                    <a:pt x="5764" y="1762"/>
                  </a:cubicBezTo>
                  <a:cubicBezTo>
                    <a:pt x="5454" y="1762"/>
                    <a:pt x="5216" y="1524"/>
                    <a:pt x="5216" y="1215"/>
                  </a:cubicBezTo>
                  <a:cubicBezTo>
                    <a:pt x="5216" y="929"/>
                    <a:pt x="5454" y="691"/>
                    <a:pt x="5764" y="691"/>
                  </a:cubicBezTo>
                  <a:close/>
                  <a:moveTo>
                    <a:pt x="9360" y="691"/>
                  </a:moveTo>
                  <a:cubicBezTo>
                    <a:pt x="9646" y="691"/>
                    <a:pt x="9884" y="929"/>
                    <a:pt x="9884" y="1215"/>
                  </a:cubicBezTo>
                  <a:cubicBezTo>
                    <a:pt x="9884" y="1524"/>
                    <a:pt x="9646" y="1762"/>
                    <a:pt x="9360" y="1762"/>
                  </a:cubicBezTo>
                  <a:cubicBezTo>
                    <a:pt x="9050" y="1762"/>
                    <a:pt x="8812" y="1524"/>
                    <a:pt x="8812" y="1215"/>
                  </a:cubicBezTo>
                  <a:cubicBezTo>
                    <a:pt x="8812" y="929"/>
                    <a:pt x="9050" y="691"/>
                    <a:pt x="9360" y="691"/>
                  </a:cubicBezTo>
                  <a:close/>
                  <a:moveTo>
                    <a:pt x="3644" y="1977"/>
                  </a:moveTo>
                  <a:lnTo>
                    <a:pt x="3644" y="10836"/>
                  </a:lnTo>
                  <a:lnTo>
                    <a:pt x="667" y="10836"/>
                  </a:lnTo>
                  <a:lnTo>
                    <a:pt x="667" y="1977"/>
                  </a:lnTo>
                  <a:lnTo>
                    <a:pt x="1168" y="1977"/>
                  </a:lnTo>
                  <a:cubicBezTo>
                    <a:pt x="1382" y="2263"/>
                    <a:pt x="1739" y="2453"/>
                    <a:pt x="2144" y="2453"/>
                  </a:cubicBezTo>
                  <a:cubicBezTo>
                    <a:pt x="2549" y="2453"/>
                    <a:pt x="2906" y="2263"/>
                    <a:pt x="3144" y="1977"/>
                  </a:cubicBezTo>
                  <a:close/>
                  <a:moveTo>
                    <a:pt x="7264" y="1977"/>
                  </a:moveTo>
                  <a:lnTo>
                    <a:pt x="7264" y="10836"/>
                  </a:lnTo>
                  <a:lnTo>
                    <a:pt x="4287" y="10836"/>
                  </a:lnTo>
                  <a:lnTo>
                    <a:pt x="4287" y="1977"/>
                  </a:lnTo>
                  <a:lnTo>
                    <a:pt x="4811" y="1977"/>
                  </a:lnTo>
                  <a:cubicBezTo>
                    <a:pt x="5002" y="2263"/>
                    <a:pt x="5359" y="2453"/>
                    <a:pt x="5788" y="2453"/>
                  </a:cubicBezTo>
                  <a:cubicBezTo>
                    <a:pt x="6192" y="2453"/>
                    <a:pt x="6526" y="2263"/>
                    <a:pt x="6764" y="1977"/>
                  </a:cubicBezTo>
                  <a:close/>
                  <a:moveTo>
                    <a:pt x="10884" y="1977"/>
                  </a:moveTo>
                  <a:lnTo>
                    <a:pt x="10884" y="10836"/>
                  </a:lnTo>
                  <a:lnTo>
                    <a:pt x="7907" y="10836"/>
                  </a:lnTo>
                  <a:lnTo>
                    <a:pt x="7907" y="1977"/>
                  </a:lnTo>
                  <a:lnTo>
                    <a:pt x="8407" y="1977"/>
                  </a:lnTo>
                  <a:cubicBezTo>
                    <a:pt x="8622" y="2263"/>
                    <a:pt x="8979" y="2453"/>
                    <a:pt x="9384" y="2453"/>
                  </a:cubicBezTo>
                  <a:cubicBezTo>
                    <a:pt x="9788" y="2453"/>
                    <a:pt x="10122" y="2263"/>
                    <a:pt x="10360" y="1977"/>
                  </a:cubicBezTo>
                  <a:close/>
                  <a:moveTo>
                    <a:pt x="2144" y="0"/>
                  </a:moveTo>
                  <a:cubicBezTo>
                    <a:pt x="1477" y="0"/>
                    <a:pt x="929" y="548"/>
                    <a:pt x="929" y="1215"/>
                  </a:cubicBezTo>
                  <a:lnTo>
                    <a:pt x="929" y="1286"/>
                  </a:lnTo>
                  <a:lnTo>
                    <a:pt x="1" y="1286"/>
                  </a:lnTo>
                  <a:lnTo>
                    <a:pt x="1" y="11502"/>
                  </a:lnTo>
                  <a:lnTo>
                    <a:pt x="11503" y="11502"/>
                  </a:lnTo>
                  <a:lnTo>
                    <a:pt x="11503" y="1286"/>
                  </a:lnTo>
                  <a:lnTo>
                    <a:pt x="10574" y="1286"/>
                  </a:lnTo>
                  <a:lnTo>
                    <a:pt x="10574" y="1215"/>
                  </a:lnTo>
                  <a:cubicBezTo>
                    <a:pt x="10574" y="548"/>
                    <a:pt x="10027" y="0"/>
                    <a:pt x="9360" y="0"/>
                  </a:cubicBezTo>
                  <a:cubicBezTo>
                    <a:pt x="8669" y="0"/>
                    <a:pt x="8121" y="548"/>
                    <a:pt x="8121" y="1215"/>
                  </a:cubicBezTo>
                  <a:lnTo>
                    <a:pt x="8121" y="1286"/>
                  </a:lnTo>
                  <a:lnTo>
                    <a:pt x="6978" y="1286"/>
                  </a:lnTo>
                  <a:lnTo>
                    <a:pt x="6978" y="1215"/>
                  </a:lnTo>
                  <a:cubicBezTo>
                    <a:pt x="6978" y="548"/>
                    <a:pt x="6431" y="0"/>
                    <a:pt x="5740" y="0"/>
                  </a:cubicBezTo>
                  <a:cubicBezTo>
                    <a:pt x="5073" y="0"/>
                    <a:pt x="4525" y="548"/>
                    <a:pt x="4525" y="1215"/>
                  </a:cubicBezTo>
                  <a:lnTo>
                    <a:pt x="4525" y="1286"/>
                  </a:lnTo>
                  <a:lnTo>
                    <a:pt x="3382" y="1286"/>
                  </a:lnTo>
                  <a:lnTo>
                    <a:pt x="3382" y="1215"/>
                  </a:lnTo>
                  <a:cubicBezTo>
                    <a:pt x="3382" y="548"/>
                    <a:pt x="2835" y="0"/>
                    <a:pt x="2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3" name="Google Shape;8213;p75"/>
            <p:cNvSpPr/>
            <p:nvPr/>
          </p:nvSpPr>
          <p:spPr>
            <a:xfrm>
              <a:off x="2516398" y="2542171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0" y="1"/>
                  </a:moveTo>
                  <a:lnTo>
                    <a:pt x="0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4" name="Google Shape;8214;p75"/>
            <p:cNvSpPr/>
            <p:nvPr/>
          </p:nvSpPr>
          <p:spPr>
            <a:xfrm>
              <a:off x="2516398" y="2584918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0" y="0"/>
                  </a:moveTo>
                  <a:lnTo>
                    <a:pt x="0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5" name="Google Shape;8215;p75"/>
            <p:cNvSpPr/>
            <p:nvPr/>
          </p:nvSpPr>
          <p:spPr>
            <a:xfrm>
              <a:off x="2516398" y="2627664"/>
              <a:ext cx="42777" cy="20329"/>
            </a:xfrm>
            <a:custGeom>
              <a:avLst/>
              <a:gdLst/>
              <a:ahLst/>
              <a:cxnLst/>
              <a:rect l="l" t="t" r="r" b="b"/>
              <a:pathLst>
                <a:path w="1454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6" name="Google Shape;8216;p75"/>
            <p:cNvSpPr/>
            <p:nvPr/>
          </p:nvSpPr>
          <p:spPr>
            <a:xfrm>
              <a:off x="2516398" y="267038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7" name="Google Shape;8217;p75"/>
            <p:cNvSpPr/>
            <p:nvPr/>
          </p:nvSpPr>
          <p:spPr>
            <a:xfrm>
              <a:off x="2409193" y="2542171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8" name="Google Shape;8218;p75"/>
            <p:cNvSpPr/>
            <p:nvPr/>
          </p:nvSpPr>
          <p:spPr>
            <a:xfrm>
              <a:off x="2409193" y="2584918"/>
              <a:ext cx="42777" cy="19653"/>
            </a:xfrm>
            <a:custGeom>
              <a:avLst/>
              <a:gdLst/>
              <a:ahLst/>
              <a:cxnLst/>
              <a:rect l="l" t="t" r="r" b="b"/>
              <a:pathLst>
                <a:path w="1454" h="668" extrusionOk="0">
                  <a:moveTo>
                    <a:pt x="1" y="0"/>
                  </a:moveTo>
                  <a:lnTo>
                    <a:pt x="1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19" name="Google Shape;8219;p75"/>
            <p:cNvSpPr/>
            <p:nvPr/>
          </p:nvSpPr>
          <p:spPr>
            <a:xfrm>
              <a:off x="2409193" y="2627664"/>
              <a:ext cx="42777" cy="20329"/>
            </a:xfrm>
            <a:custGeom>
              <a:avLst/>
              <a:gdLst/>
              <a:ahLst/>
              <a:cxnLst/>
              <a:rect l="l" t="t" r="r" b="b"/>
              <a:pathLst>
                <a:path w="1454" h="691" extrusionOk="0">
                  <a:moveTo>
                    <a:pt x="1" y="0"/>
                  </a:moveTo>
                  <a:lnTo>
                    <a:pt x="1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0" name="Google Shape;8220;p75"/>
            <p:cNvSpPr/>
            <p:nvPr/>
          </p:nvSpPr>
          <p:spPr>
            <a:xfrm>
              <a:off x="2409193" y="267038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1" name="Google Shape;8221;p75"/>
            <p:cNvSpPr/>
            <p:nvPr/>
          </p:nvSpPr>
          <p:spPr>
            <a:xfrm>
              <a:off x="2622190" y="2542171"/>
              <a:ext cx="42747" cy="19653"/>
            </a:xfrm>
            <a:custGeom>
              <a:avLst/>
              <a:gdLst/>
              <a:ahLst/>
              <a:cxnLst/>
              <a:rect l="l" t="t" r="r" b="b"/>
              <a:pathLst>
                <a:path w="1453" h="668" extrusionOk="0">
                  <a:moveTo>
                    <a:pt x="0" y="1"/>
                  </a:moveTo>
                  <a:lnTo>
                    <a:pt x="0" y="668"/>
                  </a:lnTo>
                  <a:lnTo>
                    <a:pt x="1453" y="668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2" name="Google Shape;8222;p75"/>
            <p:cNvSpPr/>
            <p:nvPr/>
          </p:nvSpPr>
          <p:spPr>
            <a:xfrm>
              <a:off x="2622190" y="2584918"/>
              <a:ext cx="42747" cy="19653"/>
            </a:xfrm>
            <a:custGeom>
              <a:avLst/>
              <a:gdLst/>
              <a:ahLst/>
              <a:cxnLst/>
              <a:rect l="l" t="t" r="r" b="b"/>
              <a:pathLst>
                <a:path w="1453" h="668" extrusionOk="0">
                  <a:moveTo>
                    <a:pt x="0" y="0"/>
                  </a:moveTo>
                  <a:lnTo>
                    <a:pt x="0" y="667"/>
                  </a:lnTo>
                  <a:lnTo>
                    <a:pt x="1453" y="667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3" name="Google Shape;8223;p75"/>
            <p:cNvSpPr/>
            <p:nvPr/>
          </p:nvSpPr>
          <p:spPr>
            <a:xfrm>
              <a:off x="2622190" y="2627664"/>
              <a:ext cx="42747" cy="20329"/>
            </a:xfrm>
            <a:custGeom>
              <a:avLst/>
              <a:gdLst/>
              <a:ahLst/>
              <a:cxnLst/>
              <a:rect l="l" t="t" r="r" b="b"/>
              <a:pathLst>
                <a:path w="1453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4" name="Google Shape;8224;p75"/>
            <p:cNvSpPr/>
            <p:nvPr/>
          </p:nvSpPr>
          <p:spPr>
            <a:xfrm>
              <a:off x="2622190" y="2670382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25" name="Google Shape;8225;p75"/>
          <p:cNvGrpSpPr/>
          <p:nvPr/>
        </p:nvGrpSpPr>
        <p:grpSpPr>
          <a:xfrm>
            <a:off x="1094947" y="2371103"/>
            <a:ext cx="337738" cy="234742"/>
            <a:chOff x="1781439" y="2528874"/>
            <a:chExt cx="337738" cy="234742"/>
          </a:xfrm>
        </p:grpSpPr>
        <p:sp>
          <p:nvSpPr>
            <p:cNvPr id="8226" name="Google Shape;8226;p75"/>
            <p:cNvSpPr/>
            <p:nvPr/>
          </p:nvSpPr>
          <p:spPr>
            <a:xfrm>
              <a:off x="1781439" y="2528874"/>
              <a:ext cx="93232" cy="234742"/>
            </a:xfrm>
            <a:custGeom>
              <a:avLst/>
              <a:gdLst/>
              <a:ahLst/>
              <a:cxnLst/>
              <a:rect l="l" t="t" r="r" b="b"/>
              <a:pathLst>
                <a:path w="3169" h="7979" extrusionOk="0">
                  <a:moveTo>
                    <a:pt x="2525" y="643"/>
                  </a:moveTo>
                  <a:lnTo>
                    <a:pt x="2525" y="691"/>
                  </a:lnTo>
                  <a:lnTo>
                    <a:pt x="2525" y="1953"/>
                  </a:lnTo>
                  <a:lnTo>
                    <a:pt x="1597" y="2501"/>
                  </a:lnTo>
                  <a:lnTo>
                    <a:pt x="692" y="1953"/>
                  </a:lnTo>
                  <a:lnTo>
                    <a:pt x="692" y="643"/>
                  </a:lnTo>
                  <a:close/>
                  <a:moveTo>
                    <a:pt x="2525" y="2763"/>
                  </a:moveTo>
                  <a:lnTo>
                    <a:pt x="2525" y="7311"/>
                  </a:lnTo>
                  <a:lnTo>
                    <a:pt x="692" y="7311"/>
                  </a:lnTo>
                  <a:lnTo>
                    <a:pt x="692" y="2763"/>
                  </a:lnTo>
                  <a:lnTo>
                    <a:pt x="1597" y="3310"/>
                  </a:lnTo>
                  <a:lnTo>
                    <a:pt x="2525" y="2763"/>
                  </a:lnTo>
                  <a:close/>
                  <a:moveTo>
                    <a:pt x="1" y="0"/>
                  </a:moveTo>
                  <a:lnTo>
                    <a:pt x="1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7" name="Google Shape;8227;p75"/>
            <p:cNvSpPr/>
            <p:nvPr/>
          </p:nvSpPr>
          <p:spPr>
            <a:xfrm>
              <a:off x="1903353" y="2528874"/>
              <a:ext cx="93203" cy="234742"/>
            </a:xfrm>
            <a:custGeom>
              <a:avLst/>
              <a:gdLst/>
              <a:ahLst/>
              <a:cxnLst/>
              <a:rect l="l" t="t" r="r" b="b"/>
              <a:pathLst>
                <a:path w="3168" h="7979" extrusionOk="0">
                  <a:moveTo>
                    <a:pt x="2525" y="691"/>
                  </a:moveTo>
                  <a:lnTo>
                    <a:pt x="2525" y="5239"/>
                  </a:lnTo>
                  <a:lnTo>
                    <a:pt x="1620" y="4692"/>
                  </a:lnTo>
                  <a:lnTo>
                    <a:pt x="667" y="5239"/>
                  </a:lnTo>
                  <a:lnTo>
                    <a:pt x="667" y="691"/>
                  </a:lnTo>
                  <a:close/>
                  <a:moveTo>
                    <a:pt x="1596" y="5501"/>
                  </a:moveTo>
                  <a:lnTo>
                    <a:pt x="2501" y="6049"/>
                  </a:lnTo>
                  <a:lnTo>
                    <a:pt x="2501" y="7311"/>
                  </a:lnTo>
                  <a:lnTo>
                    <a:pt x="667" y="7311"/>
                  </a:lnTo>
                  <a:lnTo>
                    <a:pt x="667" y="6049"/>
                  </a:lnTo>
                  <a:lnTo>
                    <a:pt x="1596" y="5501"/>
                  </a:lnTo>
                  <a:close/>
                  <a:moveTo>
                    <a:pt x="1" y="0"/>
                  </a:moveTo>
                  <a:lnTo>
                    <a:pt x="1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28" name="Google Shape;8228;p75"/>
            <p:cNvSpPr/>
            <p:nvPr/>
          </p:nvSpPr>
          <p:spPr>
            <a:xfrm>
              <a:off x="2025974" y="2528874"/>
              <a:ext cx="93203" cy="234742"/>
            </a:xfrm>
            <a:custGeom>
              <a:avLst/>
              <a:gdLst/>
              <a:ahLst/>
              <a:cxnLst/>
              <a:rect l="l" t="t" r="r" b="b"/>
              <a:pathLst>
                <a:path w="3168" h="7979" extrusionOk="0">
                  <a:moveTo>
                    <a:pt x="2501" y="715"/>
                  </a:moveTo>
                  <a:lnTo>
                    <a:pt x="2501" y="2001"/>
                  </a:lnTo>
                  <a:lnTo>
                    <a:pt x="1596" y="2525"/>
                  </a:lnTo>
                  <a:lnTo>
                    <a:pt x="643" y="2001"/>
                  </a:lnTo>
                  <a:lnTo>
                    <a:pt x="643" y="715"/>
                  </a:lnTo>
                  <a:close/>
                  <a:moveTo>
                    <a:pt x="2501" y="2739"/>
                  </a:moveTo>
                  <a:lnTo>
                    <a:pt x="2501" y="7287"/>
                  </a:lnTo>
                  <a:lnTo>
                    <a:pt x="643" y="7287"/>
                  </a:lnTo>
                  <a:lnTo>
                    <a:pt x="643" y="2739"/>
                  </a:lnTo>
                  <a:lnTo>
                    <a:pt x="1596" y="3263"/>
                  </a:lnTo>
                  <a:lnTo>
                    <a:pt x="2501" y="2739"/>
                  </a:lnTo>
                  <a:close/>
                  <a:moveTo>
                    <a:pt x="0" y="0"/>
                  </a:moveTo>
                  <a:lnTo>
                    <a:pt x="0" y="7978"/>
                  </a:lnTo>
                  <a:lnTo>
                    <a:pt x="3168" y="7978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29" name="Google Shape;8229;p75"/>
          <p:cNvSpPr/>
          <p:nvPr/>
        </p:nvSpPr>
        <p:spPr>
          <a:xfrm>
            <a:off x="1094254" y="2854525"/>
            <a:ext cx="339124" cy="339830"/>
          </a:xfrm>
          <a:custGeom>
            <a:avLst/>
            <a:gdLst/>
            <a:ahLst/>
            <a:cxnLst/>
            <a:rect l="l" t="t" r="r" b="b"/>
            <a:pathLst>
              <a:path w="11527" h="11551" extrusionOk="0">
                <a:moveTo>
                  <a:pt x="6097" y="691"/>
                </a:moveTo>
                <a:cubicBezTo>
                  <a:pt x="8740" y="857"/>
                  <a:pt x="10860" y="3072"/>
                  <a:pt x="10860" y="5739"/>
                </a:cubicBezTo>
                <a:cubicBezTo>
                  <a:pt x="10860" y="6930"/>
                  <a:pt x="10431" y="8026"/>
                  <a:pt x="9764" y="8907"/>
                </a:cubicBezTo>
                <a:lnTo>
                  <a:pt x="8954" y="8145"/>
                </a:lnTo>
                <a:cubicBezTo>
                  <a:pt x="9454" y="7478"/>
                  <a:pt x="9764" y="6644"/>
                  <a:pt x="9764" y="5739"/>
                </a:cubicBezTo>
                <a:cubicBezTo>
                  <a:pt x="9764" y="3668"/>
                  <a:pt x="8145" y="1929"/>
                  <a:pt x="6097" y="1786"/>
                </a:cubicBezTo>
                <a:lnTo>
                  <a:pt x="6097" y="691"/>
                </a:lnTo>
                <a:close/>
                <a:moveTo>
                  <a:pt x="5763" y="2429"/>
                </a:moveTo>
                <a:cubicBezTo>
                  <a:pt x="7573" y="2429"/>
                  <a:pt x="9073" y="3930"/>
                  <a:pt x="9073" y="5739"/>
                </a:cubicBezTo>
                <a:cubicBezTo>
                  <a:pt x="9073" y="7549"/>
                  <a:pt x="7573" y="9050"/>
                  <a:pt x="5763" y="9050"/>
                </a:cubicBezTo>
                <a:cubicBezTo>
                  <a:pt x="3953" y="9050"/>
                  <a:pt x="2453" y="7549"/>
                  <a:pt x="2453" y="5739"/>
                </a:cubicBezTo>
                <a:cubicBezTo>
                  <a:pt x="2453" y="3930"/>
                  <a:pt x="3953" y="2429"/>
                  <a:pt x="5763" y="2429"/>
                </a:cubicBezTo>
                <a:close/>
                <a:moveTo>
                  <a:pt x="5406" y="691"/>
                </a:moveTo>
                <a:lnTo>
                  <a:pt x="5406" y="1786"/>
                </a:lnTo>
                <a:cubicBezTo>
                  <a:pt x="3358" y="1953"/>
                  <a:pt x="1739" y="3668"/>
                  <a:pt x="1739" y="5739"/>
                </a:cubicBezTo>
                <a:cubicBezTo>
                  <a:pt x="1739" y="7835"/>
                  <a:pt x="3358" y="9550"/>
                  <a:pt x="5406" y="9693"/>
                </a:cubicBezTo>
                <a:lnTo>
                  <a:pt x="5406" y="10812"/>
                </a:lnTo>
                <a:cubicBezTo>
                  <a:pt x="2786" y="10645"/>
                  <a:pt x="667" y="8430"/>
                  <a:pt x="667" y="5739"/>
                </a:cubicBezTo>
                <a:cubicBezTo>
                  <a:pt x="667" y="3072"/>
                  <a:pt x="2763" y="857"/>
                  <a:pt x="5406" y="691"/>
                </a:cubicBezTo>
                <a:close/>
                <a:moveTo>
                  <a:pt x="8478" y="8669"/>
                </a:moveTo>
                <a:lnTo>
                  <a:pt x="9288" y="9407"/>
                </a:lnTo>
                <a:cubicBezTo>
                  <a:pt x="8430" y="10217"/>
                  <a:pt x="7335" y="10740"/>
                  <a:pt x="6097" y="10812"/>
                </a:cubicBezTo>
                <a:lnTo>
                  <a:pt x="6097" y="9740"/>
                </a:lnTo>
                <a:cubicBezTo>
                  <a:pt x="7025" y="9645"/>
                  <a:pt x="7859" y="9264"/>
                  <a:pt x="8478" y="8669"/>
                </a:cubicBezTo>
                <a:close/>
                <a:moveTo>
                  <a:pt x="5763" y="0"/>
                </a:moveTo>
                <a:cubicBezTo>
                  <a:pt x="4215" y="0"/>
                  <a:pt x="2786" y="596"/>
                  <a:pt x="1691" y="1691"/>
                </a:cubicBezTo>
                <a:cubicBezTo>
                  <a:pt x="619" y="2763"/>
                  <a:pt x="0" y="4215"/>
                  <a:pt x="0" y="5763"/>
                </a:cubicBezTo>
                <a:cubicBezTo>
                  <a:pt x="0" y="7311"/>
                  <a:pt x="595" y="8740"/>
                  <a:pt x="1691" y="9859"/>
                </a:cubicBezTo>
                <a:cubicBezTo>
                  <a:pt x="2763" y="10931"/>
                  <a:pt x="4215" y="11550"/>
                  <a:pt x="5763" y="11550"/>
                </a:cubicBezTo>
                <a:cubicBezTo>
                  <a:pt x="7311" y="11550"/>
                  <a:pt x="8740" y="10955"/>
                  <a:pt x="9836" y="9859"/>
                </a:cubicBezTo>
                <a:cubicBezTo>
                  <a:pt x="10907" y="8788"/>
                  <a:pt x="11526" y="7311"/>
                  <a:pt x="11526" y="5763"/>
                </a:cubicBezTo>
                <a:cubicBezTo>
                  <a:pt x="11503" y="4215"/>
                  <a:pt x="10907" y="2763"/>
                  <a:pt x="9836" y="1691"/>
                </a:cubicBezTo>
                <a:cubicBezTo>
                  <a:pt x="8764" y="619"/>
                  <a:pt x="7311" y="0"/>
                  <a:pt x="5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0" name="Google Shape;8230;p75"/>
          <p:cNvSpPr/>
          <p:nvPr/>
        </p:nvSpPr>
        <p:spPr>
          <a:xfrm>
            <a:off x="1834809" y="2831401"/>
            <a:ext cx="337036" cy="339830"/>
          </a:xfrm>
          <a:custGeom>
            <a:avLst/>
            <a:gdLst/>
            <a:ahLst/>
            <a:cxnLst/>
            <a:rect l="l" t="t" r="r" b="b"/>
            <a:pathLst>
              <a:path w="11456" h="11551" extrusionOk="0">
                <a:moveTo>
                  <a:pt x="9717" y="715"/>
                </a:moveTo>
                <a:lnTo>
                  <a:pt x="9717" y="1501"/>
                </a:lnTo>
                <a:lnTo>
                  <a:pt x="5311" y="1501"/>
                </a:lnTo>
                <a:cubicBezTo>
                  <a:pt x="5073" y="1501"/>
                  <a:pt x="4906" y="1286"/>
                  <a:pt x="4930" y="1072"/>
                </a:cubicBezTo>
                <a:cubicBezTo>
                  <a:pt x="4954" y="881"/>
                  <a:pt x="5144" y="715"/>
                  <a:pt x="5359" y="715"/>
                </a:cubicBezTo>
                <a:close/>
                <a:moveTo>
                  <a:pt x="10764" y="3858"/>
                </a:moveTo>
                <a:lnTo>
                  <a:pt x="10764" y="4620"/>
                </a:lnTo>
                <a:lnTo>
                  <a:pt x="6359" y="4620"/>
                </a:lnTo>
                <a:cubicBezTo>
                  <a:pt x="6121" y="4620"/>
                  <a:pt x="5954" y="4406"/>
                  <a:pt x="5978" y="4215"/>
                </a:cubicBezTo>
                <a:cubicBezTo>
                  <a:pt x="6002" y="4001"/>
                  <a:pt x="6216" y="3858"/>
                  <a:pt x="6383" y="3858"/>
                </a:cubicBezTo>
                <a:close/>
                <a:moveTo>
                  <a:pt x="2072" y="4358"/>
                </a:moveTo>
                <a:cubicBezTo>
                  <a:pt x="2882" y="4358"/>
                  <a:pt x="3501" y="5001"/>
                  <a:pt x="3501" y="5787"/>
                </a:cubicBezTo>
                <a:cubicBezTo>
                  <a:pt x="3501" y="6597"/>
                  <a:pt x="2882" y="7216"/>
                  <a:pt x="2072" y="7216"/>
                </a:cubicBezTo>
                <a:cubicBezTo>
                  <a:pt x="1262" y="7216"/>
                  <a:pt x="643" y="6549"/>
                  <a:pt x="643" y="5787"/>
                </a:cubicBezTo>
                <a:cubicBezTo>
                  <a:pt x="643" y="4977"/>
                  <a:pt x="1310" y="4358"/>
                  <a:pt x="2072" y="4358"/>
                </a:cubicBezTo>
                <a:close/>
                <a:moveTo>
                  <a:pt x="10764" y="6978"/>
                </a:moveTo>
                <a:lnTo>
                  <a:pt x="10764" y="7740"/>
                </a:lnTo>
                <a:lnTo>
                  <a:pt x="6359" y="7740"/>
                </a:lnTo>
                <a:cubicBezTo>
                  <a:pt x="6121" y="7740"/>
                  <a:pt x="5954" y="7549"/>
                  <a:pt x="5978" y="7335"/>
                </a:cubicBezTo>
                <a:cubicBezTo>
                  <a:pt x="6002" y="7121"/>
                  <a:pt x="6216" y="6978"/>
                  <a:pt x="6383" y="6978"/>
                </a:cubicBezTo>
                <a:close/>
                <a:moveTo>
                  <a:pt x="9717" y="10098"/>
                </a:moveTo>
                <a:lnTo>
                  <a:pt x="9717" y="10883"/>
                </a:lnTo>
                <a:lnTo>
                  <a:pt x="5311" y="10883"/>
                </a:lnTo>
                <a:cubicBezTo>
                  <a:pt x="5073" y="10883"/>
                  <a:pt x="4906" y="10669"/>
                  <a:pt x="4930" y="10455"/>
                </a:cubicBezTo>
                <a:cubicBezTo>
                  <a:pt x="4954" y="10240"/>
                  <a:pt x="5144" y="10098"/>
                  <a:pt x="5359" y="10098"/>
                </a:cubicBezTo>
                <a:close/>
                <a:moveTo>
                  <a:pt x="5359" y="0"/>
                </a:moveTo>
                <a:cubicBezTo>
                  <a:pt x="4882" y="0"/>
                  <a:pt x="4477" y="310"/>
                  <a:pt x="4335" y="739"/>
                </a:cubicBezTo>
                <a:lnTo>
                  <a:pt x="3001" y="739"/>
                </a:lnTo>
                <a:lnTo>
                  <a:pt x="1858" y="3668"/>
                </a:lnTo>
                <a:cubicBezTo>
                  <a:pt x="834" y="3787"/>
                  <a:pt x="0" y="4668"/>
                  <a:pt x="0" y="5787"/>
                </a:cubicBezTo>
                <a:cubicBezTo>
                  <a:pt x="0" y="6883"/>
                  <a:pt x="834" y="7764"/>
                  <a:pt x="1858" y="7883"/>
                </a:cubicBezTo>
                <a:lnTo>
                  <a:pt x="3001" y="10812"/>
                </a:lnTo>
                <a:lnTo>
                  <a:pt x="4335" y="10812"/>
                </a:lnTo>
                <a:cubicBezTo>
                  <a:pt x="4477" y="11217"/>
                  <a:pt x="4882" y="11550"/>
                  <a:pt x="5359" y="11550"/>
                </a:cubicBezTo>
                <a:lnTo>
                  <a:pt x="10407" y="11550"/>
                </a:lnTo>
                <a:lnTo>
                  <a:pt x="10407" y="9383"/>
                </a:lnTo>
                <a:lnTo>
                  <a:pt x="5359" y="9383"/>
                </a:lnTo>
                <a:cubicBezTo>
                  <a:pt x="4882" y="9383"/>
                  <a:pt x="4477" y="9693"/>
                  <a:pt x="4335" y="10121"/>
                </a:cubicBezTo>
                <a:lnTo>
                  <a:pt x="3453" y="10121"/>
                </a:lnTo>
                <a:lnTo>
                  <a:pt x="2548" y="7835"/>
                </a:lnTo>
                <a:cubicBezTo>
                  <a:pt x="2929" y="7740"/>
                  <a:pt x="3287" y="7549"/>
                  <a:pt x="3572" y="7264"/>
                </a:cubicBezTo>
                <a:lnTo>
                  <a:pt x="4477" y="7668"/>
                </a:lnTo>
                <a:lnTo>
                  <a:pt x="5382" y="7668"/>
                </a:lnTo>
                <a:cubicBezTo>
                  <a:pt x="5525" y="8073"/>
                  <a:pt x="5906" y="8407"/>
                  <a:pt x="6383" y="8407"/>
                </a:cubicBezTo>
                <a:lnTo>
                  <a:pt x="11455" y="8407"/>
                </a:lnTo>
                <a:lnTo>
                  <a:pt x="11455" y="6263"/>
                </a:lnTo>
                <a:lnTo>
                  <a:pt x="6383" y="6263"/>
                </a:lnTo>
                <a:cubicBezTo>
                  <a:pt x="5906" y="6263"/>
                  <a:pt x="5525" y="6549"/>
                  <a:pt x="5382" y="7002"/>
                </a:cubicBezTo>
                <a:lnTo>
                  <a:pt x="4644" y="7002"/>
                </a:lnTo>
                <a:lnTo>
                  <a:pt x="3977" y="6740"/>
                </a:lnTo>
                <a:cubicBezTo>
                  <a:pt x="4120" y="6430"/>
                  <a:pt x="4192" y="6144"/>
                  <a:pt x="4192" y="5787"/>
                </a:cubicBezTo>
                <a:cubicBezTo>
                  <a:pt x="4192" y="5430"/>
                  <a:pt x="4096" y="5120"/>
                  <a:pt x="3977" y="4835"/>
                </a:cubicBezTo>
                <a:lnTo>
                  <a:pt x="4644" y="4549"/>
                </a:lnTo>
                <a:lnTo>
                  <a:pt x="5382" y="4549"/>
                </a:lnTo>
                <a:lnTo>
                  <a:pt x="5382" y="4573"/>
                </a:lnTo>
                <a:cubicBezTo>
                  <a:pt x="5525" y="4977"/>
                  <a:pt x="5906" y="5311"/>
                  <a:pt x="6383" y="5311"/>
                </a:cubicBezTo>
                <a:lnTo>
                  <a:pt x="11455" y="5311"/>
                </a:lnTo>
                <a:lnTo>
                  <a:pt x="11455" y="3144"/>
                </a:lnTo>
                <a:lnTo>
                  <a:pt x="6383" y="3144"/>
                </a:lnTo>
                <a:cubicBezTo>
                  <a:pt x="5906" y="3144"/>
                  <a:pt x="5525" y="3430"/>
                  <a:pt x="5382" y="3882"/>
                </a:cubicBezTo>
                <a:lnTo>
                  <a:pt x="4477" y="3882"/>
                </a:lnTo>
                <a:lnTo>
                  <a:pt x="3572" y="4263"/>
                </a:lnTo>
                <a:cubicBezTo>
                  <a:pt x="3287" y="4001"/>
                  <a:pt x="2929" y="3787"/>
                  <a:pt x="2548" y="3691"/>
                </a:cubicBezTo>
                <a:lnTo>
                  <a:pt x="3453" y="1405"/>
                </a:lnTo>
                <a:lnTo>
                  <a:pt x="4335" y="1405"/>
                </a:lnTo>
                <a:cubicBezTo>
                  <a:pt x="4477" y="1810"/>
                  <a:pt x="4882" y="2144"/>
                  <a:pt x="5359" y="2144"/>
                </a:cubicBezTo>
                <a:lnTo>
                  <a:pt x="10407" y="2144"/>
                </a:lnTo>
                <a:lnTo>
                  <a:pt x="10407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1" name="Google Shape;8231;p75"/>
          <p:cNvSpPr/>
          <p:nvPr/>
        </p:nvSpPr>
        <p:spPr>
          <a:xfrm>
            <a:off x="2583087" y="2843335"/>
            <a:ext cx="337712" cy="339124"/>
          </a:xfrm>
          <a:custGeom>
            <a:avLst/>
            <a:gdLst/>
            <a:ahLst/>
            <a:cxnLst/>
            <a:rect l="l" t="t" r="r" b="b"/>
            <a:pathLst>
              <a:path w="11479" h="11527" extrusionOk="0">
                <a:moveTo>
                  <a:pt x="3239" y="5097"/>
                </a:moveTo>
                <a:lnTo>
                  <a:pt x="3239" y="10812"/>
                </a:lnTo>
                <a:lnTo>
                  <a:pt x="2477" y="10812"/>
                </a:lnTo>
                <a:lnTo>
                  <a:pt x="2477" y="5168"/>
                </a:lnTo>
                <a:cubicBezTo>
                  <a:pt x="2739" y="5168"/>
                  <a:pt x="3001" y="5121"/>
                  <a:pt x="3239" y="5097"/>
                </a:cubicBezTo>
                <a:close/>
                <a:moveTo>
                  <a:pt x="4692" y="4835"/>
                </a:moveTo>
                <a:lnTo>
                  <a:pt x="4692" y="10836"/>
                </a:lnTo>
                <a:lnTo>
                  <a:pt x="3930" y="10836"/>
                </a:lnTo>
                <a:lnTo>
                  <a:pt x="3930" y="5002"/>
                </a:lnTo>
                <a:cubicBezTo>
                  <a:pt x="4192" y="4954"/>
                  <a:pt x="4453" y="4883"/>
                  <a:pt x="4692" y="4835"/>
                </a:cubicBezTo>
                <a:close/>
                <a:moveTo>
                  <a:pt x="6168" y="4263"/>
                </a:moveTo>
                <a:lnTo>
                  <a:pt x="6168" y="10836"/>
                </a:lnTo>
                <a:lnTo>
                  <a:pt x="5382" y="10836"/>
                </a:lnTo>
                <a:lnTo>
                  <a:pt x="5382" y="4597"/>
                </a:lnTo>
                <a:cubicBezTo>
                  <a:pt x="5644" y="4502"/>
                  <a:pt x="5930" y="4382"/>
                  <a:pt x="6168" y="4263"/>
                </a:cubicBezTo>
                <a:close/>
                <a:moveTo>
                  <a:pt x="7621" y="3382"/>
                </a:moveTo>
                <a:lnTo>
                  <a:pt x="7621" y="10836"/>
                </a:lnTo>
                <a:lnTo>
                  <a:pt x="6859" y="10836"/>
                </a:lnTo>
                <a:lnTo>
                  <a:pt x="6859" y="3882"/>
                </a:lnTo>
                <a:cubicBezTo>
                  <a:pt x="7121" y="3739"/>
                  <a:pt x="7383" y="3549"/>
                  <a:pt x="7621" y="3382"/>
                </a:cubicBezTo>
                <a:close/>
                <a:moveTo>
                  <a:pt x="9073" y="2025"/>
                </a:moveTo>
                <a:lnTo>
                  <a:pt x="9073" y="10836"/>
                </a:lnTo>
                <a:lnTo>
                  <a:pt x="8311" y="10836"/>
                </a:lnTo>
                <a:lnTo>
                  <a:pt x="8311" y="2835"/>
                </a:lnTo>
                <a:cubicBezTo>
                  <a:pt x="8573" y="2596"/>
                  <a:pt x="8835" y="2334"/>
                  <a:pt x="9073" y="2025"/>
                </a:cubicBezTo>
                <a:close/>
                <a:moveTo>
                  <a:pt x="9764" y="1"/>
                </a:moveTo>
                <a:lnTo>
                  <a:pt x="9145" y="882"/>
                </a:lnTo>
                <a:cubicBezTo>
                  <a:pt x="7526" y="3168"/>
                  <a:pt x="4906" y="4502"/>
                  <a:pt x="2120" y="4502"/>
                </a:cubicBezTo>
                <a:lnTo>
                  <a:pt x="1786" y="4502"/>
                </a:lnTo>
                <a:lnTo>
                  <a:pt x="1786" y="10836"/>
                </a:lnTo>
                <a:lnTo>
                  <a:pt x="0" y="10836"/>
                </a:lnTo>
                <a:lnTo>
                  <a:pt x="0" y="11527"/>
                </a:lnTo>
                <a:lnTo>
                  <a:pt x="11479" y="11527"/>
                </a:lnTo>
                <a:lnTo>
                  <a:pt x="11479" y="10836"/>
                </a:lnTo>
                <a:lnTo>
                  <a:pt x="9764" y="10836"/>
                </a:lnTo>
                <a:lnTo>
                  <a:pt x="9764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32" name="Google Shape;8232;p75"/>
          <p:cNvSpPr/>
          <p:nvPr/>
        </p:nvSpPr>
        <p:spPr>
          <a:xfrm>
            <a:off x="3279852" y="2827900"/>
            <a:ext cx="343331" cy="330004"/>
          </a:xfrm>
          <a:custGeom>
            <a:avLst/>
            <a:gdLst/>
            <a:ahLst/>
            <a:cxnLst/>
            <a:rect l="l" t="t" r="r" b="b"/>
            <a:pathLst>
              <a:path w="11670" h="11217" extrusionOk="0">
                <a:moveTo>
                  <a:pt x="5811" y="667"/>
                </a:moveTo>
                <a:cubicBezTo>
                  <a:pt x="6359" y="667"/>
                  <a:pt x="6883" y="881"/>
                  <a:pt x="7264" y="1262"/>
                </a:cubicBezTo>
                <a:cubicBezTo>
                  <a:pt x="7550" y="1548"/>
                  <a:pt x="7764" y="1929"/>
                  <a:pt x="7812" y="2334"/>
                </a:cubicBezTo>
                <a:cubicBezTo>
                  <a:pt x="7097" y="2596"/>
                  <a:pt x="6550" y="3168"/>
                  <a:pt x="6264" y="3810"/>
                </a:cubicBezTo>
                <a:cubicBezTo>
                  <a:pt x="6121" y="3787"/>
                  <a:pt x="5954" y="3763"/>
                  <a:pt x="5788" y="3763"/>
                </a:cubicBezTo>
                <a:cubicBezTo>
                  <a:pt x="5645" y="3763"/>
                  <a:pt x="5478" y="3787"/>
                  <a:pt x="5311" y="3810"/>
                </a:cubicBezTo>
                <a:lnTo>
                  <a:pt x="5240" y="3644"/>
                </a:lnTo>
                <a:cubicBezTo>
                  <a:pt x="4906" y="3025"/>
                  <a:pt x="4406" y="2572"/>
                  <a:pt x="3740" y="2310"/>
                </a:cubicBezTo>
                <a:cubicBezTo>
                  <a:pt x="3859" y="1953"/>
                  <a:pt x="4049" y="1548"/>
                  <a:pt x="4335" y="1262"/>
                </a:cubicBezTo>
                <a:cubicBezTo>
                  <a:pt x="4740" y="881"/>
                  <a:pt x="5264" y="667"/>
                  <a:pt x="5811" y="667"/>
                </a:cubicBezTo>
                <a:close/>
                <a:moveTo>
                  <a:pt x="2835" y="2834"/>
                </a:moveTo>
                <a:cubicBezTo>
                  <a:pt x="3025" y="2834"/>
                  <a:pt x="3239" y="2858"/>
                  <a:pt x="3478" y="2929"/>
                </a:cubicBezTo>
                <a:cubicBezTo>
                  <a:pt x="4025" y="3096"/>
                  <a:pt x="4430" y="3453"/>
                  <a:pt x="4668" y="3977"/>
                </a:cubicBezTo>
                <a:cubicBezTo>
                  <a:pt x="4692" y="4001"/>
                  <a:pt x="4692" y="4049"/>
                  <a:pt x="4740" y="4096"/>
                </a:cubicBezTo>
                <a:cubicBezTo>
                  <a:pt x="4168" y="4406"/>
                  <a:pt x="3811" y="5001"/>
                  <a:pt x="3740" y="5692"/>
                </a:cubicBezTo>
                <a:cubicBezTo>
                  <a:pt x="3025" y="5763"/>
                  <a:pt x="2311" y="6120"/>
                  <a:pt x="1834" y="6716"/>
                </a:cubicBezTo>
                <a:cubicBezTo>
                  <a:pt x="1453" y="6525"/>
                  <a:pt x="1168" y="6240"/>
                  <a:pt x="977" y="5835"/>
                </a:cubicBezTo>
                <a:cubicBezTo>
                  <a:pt x="739" y="5335"/>
                  <a:pt x="691" y="4811"/>
                  <a:pt x="858" y="4263"/>
                </a:cubicBezTo>
                <a:cubicBezTo>
                  <a:pt x="1168" y="3406"/>
                  <a:pt x="1953" y="2834"/>
                  <a:pt x="2835" y="2834"/>
                </a:cubicBezTo>
                <a:close/>
                <a:moveTo>
                  <a:pt x="8812" y="2858"/>
                </a:moveTo>
                <a:cubicBezTo>
                  <a:pt x="9669" y="2858"/>
                  <a:pt x="10503" y="3429"/>
                  <a:pt x="10765" y="4287"/>
                </a:cubicBezTo>
                <a:cubicBezTo>
                  <a:pt x="10979" y="4811"/>
                  <a:pt x="10931" y="5358"/>
                  <a:pt x="10693" y="5882"/>
                </a:cubicBezTo>
                <a:cubicBezTo>
                  <a:pt x="10455" y="6382"/>
                  <a:pt x="10003" y="6740"/>
                  <a:pt x="9455" y="6906"/>
                </a:cubicBezTo>
                <a:cubicBezTo>
                  <a:pt x="9248" y="6973"/>
                  <a:pt x="9037" y="7004"/>
                  <a:pt x="8831" y="7004"/>
                </a:cubicBezTo>
                <a:cubicBezTo>
                  <a:pt x="8445" y="7004"/>
                  <a:pt x="8074" y="6894"/>
                  <a:pt x="7764" y="6692"/>
                </a:cubicBezTo>
                <a:cubicBezTo>
                  <a:pt x="7859" y="6478"/>
                  <a:pt x="7907" y="6192"/>
                  <a:pt x="7907" y="5906"/>
                </a:cubicBezTo>
                <a:cubicBezTo>
                  <a:pt x="7907" y="5144"/>
                  <a:pt x="7526" y="4477"/>
                  <a:pt x="6907" y="4120"/>
                </a:cubicBezTo>
                <a:cubicBezTo>
                  <a:pt x="7145" y="3572"/>
                  <a:pt x="7597" y="3120"/>
                  <a:pt x="8193" y="2953"/>
                </a:cubicBezTo>
                <a:cubicBezTo>
                  <a:pt x="8383" y="2882"/>
                  <a:pt x="8598" y="2858"/>
                  <a:pt x="8812" y="2858"/>
                </a:cubicBezTo>
                <a:close/>
                <a:moveTo>
                  <a:pt x="5835" y="4477"/>
                </a:moveTo>
                <a:cubicBezTo>
                  <a:pt x="6645" y="4477"/>
                  <a:pt x="7264" y="5096"/>
                  <a:pt x="7264" y="5906"/>
                </a:cubicBezTo>
                <a:cubicBezTo>
                  <a:pt x="7240" y="6668"/>
                  <a:pt x="6597" y="7335"/>
                  <a:pt x="5835" y="7335"/>
                </a:cubicBezTo>
                <a:cubicBezTo>
                  <a:pt x="5049" y="7335"/>
                  <a:pt x="4406" y="6716"/>
                  <a:pt x="4406" y="5906"/>
                </a:cubicBezTo>
                <a:cubicBezTo>
                  <a:pt x="4406" y="5120"/>
                  <a:pt x="5026" y="4477"/>
                  <a:pt x="5835" y="4477"/>
                </a:cubicBezTo>
                <a:close/>
                <a:moveTo>
                  <a:pt x="7407" y="7240"/>
                </a:moveTo>
                <a:cubicBezTo>
                  <a:pt x="7836" y="7502"/>
                  <a:pt x="8336" y="7621"/>
                  <a:pt x="8836" y="7621"/>
                </a:cubicBezTo>
                <a:cubicBezTo>
                  <a:pt x="9074" y="7621"/>
                  <a:pt x="9312" y="7597"/>
                  <a:pt x="9550" y="7549"/>
                </a:cubicBezTo>
                <a:cubicBezTo>
                  <a:pt x="9741" y="7954"/>
                  <a:pt x="9788" y="8383"/>
                  <a:pt x="9741" y="8788"/>
                </a:cubicBezTo>
                <a:cubicBezTo>
                  <a:pt x="9646" y="9335"/>
                  <a:pt x="9336" y="9812"/>
                  <a:pt x="8907" y="10121"/>
                </a:cubicBezTo>
                <a:cubicBezTo>
                  <a:pt x="8539" y="10395"/>
                  <a:pt x="8112" y="10526"/>
                  <a:pt x="7688" y="10526"/>
                </a:cubicBezTo>
                <a:cubicBezTo>
                  <a:pt x="7042" y="10526"/>
                  <a:pt x="6405" y="10220"/>
                  <a:pt x="6002" y="9645"/>
                </a:cubicBezTo>
                <a:cubicBezTo>
                  <a:pt x="5645" y="9145"/>
                  <a:pt x="5526" y="8526"/>
                  <a:pt x="5692" y="7954"/>
                </a:cubicBezTo>
                <a:lnTo>
                  <a:pt x="5835" y="7954"/>
                </a:lnTo>
                <a:cubicBezTo>
                  <a:pt x="6454" y="7954"/>
                  <a:pt x="7026" y="7692"/>
                  <a:pt x="7407" y="7240"/>
                </a:cubicBezTo>
                <a:close/>
                <a:moveTo>
                  <a:pt x="3787" y="6406"/>
                </a:moveTo>
                <a:cubicBezTo>
                  <a:pt x="3930" y="7073"/>
                  <a:pt x="4406" y="7597"/>
                  <a:pt x="5002" y="7835"/>
                </a:cubicBezTo>
                <a:cubicBezTo>
                  <a:pt x="4811" y="8550"/>
                  <a:pt x="4930" y="9335"/>
                  <a:pt x="5383" y="9978"/>
                </a:cubicBezTo>
                <a:cubicBezTo>
                  <a:pt x="5002" y="10336"/>
                  <a:pt x="4502" y="10550"/>
                  <a:pt x="3954" y="10550"/>
                </a:cubicBezTo>
                <a:cubicBezTo>
                  <a:pt x="3549" y="10526"/>
                  <a:pt x="3097" y="10407"/>
                  <a:pt x="2739" y="10121"/>
                </a:cubicBezTo>
                <a:cubicBezTo>
                  <a:pt x="1811" y="9454"/>
                  <a:pt x="1596" y="8169"/>
                  <a:pt x="2287" y="7240"/>
                </a:cubicBezTo>
                <a:cubicBezTo>
                  <a:pt x="2644" y="6740"/>
                  <a:pt x="3216" y="6430"/>
                  <a:pt x="3787" y="6406"/>
                </a:cubicBezTo>
                <a:close/>
                <a:moveTo>
                  <a:pt x="5835" y="0"/>
                </a:moveTo>
                <a:cubicBezTo>
                  <a:pt x="4525" y="0"/>
                  <a:pt x="3382" y="953"/>
                  <a:pt x="3144" y="2215"/>
                </a:cubicBezTo>
                <a:cubicBezTo>
                  <a:pt x="3031" y="2200"/>
                  <a:pt x="2918" y="2193"/>
                  <a:pt x="2806" y="2193"/>
                </a:cubicBezTo>
                <a:cubicBezTo>
                  <a:pt x="1667" y="2193"/>
                  <a:pt x="607" y="2945"/>
                  <a:pt x="239" y="4072"/>
                </a:cubicBezTo>
                <a:cubicBezTo>
                  <a:pt x="1" y="4763"/>
                  <a:pt x="48" y="5501"/>
                  <a:pt x="382" y="6168"/>
                </a:cubicBezTo>
                <a:cubicBezTo>
                  <a:pt x="620" y="6644"/>
                  <a:pt x="1001" y="7049"/>
                  <a:pt x="1477" y="7335"/>
                </a:cubicBezTo>
                <a:cubicBezTo>
                  <a:pt x="953" y="8478"/>
                  <a:pt x="1287" y="9907"/>
                  <a:pt x="2334" y="10693"/>
                </a:cubicBezTo>
                <a:cubicBezTo>
                  <a:pt x="2835" y="11050"/>
                  <a:pt x="3382" y="11217"/>
                  <a:pt x="3954" y="11217"/>
                </a:cubicBezTo>
                <a:cubicBezTo>
                  <a:pt x="4644" y="11217"/>
                  <a:pt x="5287" y="10979"/>
                  <a:pt x="5788" y="10502"/>
                </a:cubicBezTo>
                <a:cubicBezTo>
                  <a:pt x="6311" y="10979"/>
                  <a:pt x="6978" y="11217"/>
                  <a:pt x="7669" y="11217"/>
                </a:cubicBezTo>
                <a:cubicBezTo>
                  <a:pt x="8240" y="11217"/>
                  <a:pt x="8812" y="11050"/>
                  <a:pt x="9288" y="10693"/>
                </a:cubicBezTo>
                <a:cubicBezTo>
                  <a:pt x="9884" y="10264"/>
                  <a:pt x="10265" y="9621"/>
                  <a:pt x="10384" y="8907"/>
                </a:cubicBezTo>
                <a:cubicBezTo>
                  <a:pt x="10479" y="8359"/>
                  <a:pt x="10384" y="7835"/>
                  <a:pt x="10169" y="7335"/>
                </a:cubicBezTo>
                <a:cubicBezTo>
                  <a:pt x="10646" y="7049"/>
                  <a:pt x="11027" y="6668"/>
                  <a:pt x="11265" y="6192"/>
                </a:cubicBezTo>
                <a:cubicBezTo>
                  <a:pt x="11598" y="5525"/>
                  <a:pt x="11670" y="4763"/>
                  <a:pt x="11432" y="4096"/>
                </a:cubicBezTo>
                <a:cubicBezTo>
                  <a:pt x="11037" y="2936"/>
                  <a:pt x="9958" y="2198"/>
                  <a:pt x="8806" y="2198"/>
                </a:cubicBezTo>
                <a:cubicBezTo>
                  <a:pt x="8705" y="2198"/>
                  <a:pt x="8604" y="2203"/>
                  <a:pt x="8502" y="2215"/>
                </a:cubicBezTo>
                <a:cubicBezTo>
                  <a:pt x="8383" y="1667"/>
                  <a:pt x="8145" y="1191"/>
                  <a:pt x="7764" y="810"/>
                </a:cubicBezTo>
                <a:cubicBezTo>
                  <a:pt x="7264" y="310"/>
                  <a:pt x="6550" y="0"/>
                  <a:pt x="583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33" name="Google Shape;8233;p75"/>
          <p:cNvGrpSpPr/>
          <p:nvPr/>
        </p:nvGrpSpPr>
        <p:grpSpPr>
          <a:xfrm>
            <a:off x="4046355" y="2857319"/>
            <a:ext cx="339124" cy="299878"/>
            <a:chOff x="4122204" y="3015090"/>
            <a:chExt cx="339124" cy="299878"/>
          </a:xfrm>
        </p:grpSpPr>
        <p:sp>
          <p:nvSpPr>
            <p:cNvPr id="8234" name="Google Shape;8234;p75"/>
            <p:cNvSpPr/>
            <p:nvPr/>
          </p:nvSpPr>
          <p:spPr>
            <a:xfrm>
              <a:off x="4122204" y="3015090"/>
              <a:ext cx="339124" cy="299878"/>
            </a:xfrm>
            <a:custGeom>
              <a:avLst/>
              <a:gdLst/>
              <a:ahLst/>
              <a:cxnLst/>
              <a:rect l="l" t="t" r="r" b="b"/>
              <a:pathLst>
                <a:path w="11527" h="10193" extrusionOk="0">
                  <a:moveTo>
                    <a:pt x="3167" y="667"/>
                  </a:moveTo>
                  <a:lnTo>
                    <a:pt x="3167" y="3739"/>
                  </a:lnTo>
                  <a:lnTo>
                    <a:pt x="4358" y="5073"/>
                  </a:lnTo>
                  <a:lnTo>
                    <a:pt x="3167" y="6430"/>
                  </a:lnTo>
                  <a:lnTo>
                    <a:pt x="3167" y="9550"/>
                  </a:lnTo>
                  <a:lnTo>
                    <a:pt x="691" y="9550"/>
                  </a:lnTo>
                  <a:lnTo>
                    <a:pt x="691" y="667"/>
                  </a:lnTo>
                  <a:close/>
                  <a:moveTo>
                    <a:pt x="6311" y="667"/>
                  </a:moveTo>
                  <a:lnTo>
                    <a:pt x="6311" y="3739"/>
                  </a:lnTo>
                  <a:lnTo>
                    <a:pt x="7502" y="5073"/>
                  </a:lnTo>
                  <a:lnTo>
                    <a:pt x="6311" y="6430"/>
                  </a:lnTo>
                  <a:lnTo>
                    <a:pt x="6311" y="9550"/>
                  </a:lnTo>
                  <a:lnTo>
                    <a:pt x="3834" y="9550"/>
                  </a:lnTo>
                  <a:lnTo>
                    <a:pt x="3834" y="6716"/>
                  </a:lnTo>
                  <a:lnTo>
                    <a:pt x="5239" y="5120"/>
                  </a:lnTo>
                  <a:lnTo>
                    <a:pt x="3834" y="3501"/>
                  </a:lnTo>
                  <a:lnTo>
                    <a:pt x="3834" y="667"/>
                  </a:lnTo>
                  <a:close/>
                  <a:moveTo>
                    <a:pt x="9431" y="667"/>
                  </a:moveTo>
                  <a:lnTo>
                    <a:pt x="9431" y="3739"/>
                  </a:lnTo>
                  <a:lnTo>
                    <a:pt x="10621" y="5073"/>
                  </a:lnTo>
                  <a:lnTo>
                    <a:pt x="9431" y="6454"/>
                  </a:lnTo>
                  <a:lnTo>
                    <a:pt x="9431" y="9550"/>
                  </a:lnTo>
                  <a:lnTo>
                    <a:pt x="6978" y="9550"/>
                  </a:lnTo>
                  <a:lnTo>
                    <a:pt x="6978" y="6716"/>
                  </a:lnTo>
                  <a:lnTo>
                    <a:pt x="8359" y="5120"/>
                  </a:lnTo>
                  <a:lnTo>
                    <a:pt x="6978" y="3501"/>
                  </a:lnTo>
                  <a:lnTo>
                    <a:pt x="6978" y="667"/>
                  </a:lnTo>
                  <a:close/>
                  <a:moveTo>
                    <a:pt x="0" y="0"/>
                  </a:moveTo>
                  <a:lnTo>
                    <a:pt x="0" y="10193"/>
                  </a:lnTo>
                  <a:lnTo>
                    <a:pt x="10121" y="10193"/>
                  </a:lnTo>
                  <a:lnTo>
                    <a:pt x="10121" y="6692"/>
                  </a:lnTo>
                  <a:lnTo>
                    <a:pt x="11526" y="5073"/>
                  </a:lnTo>
                  <a:lnTo>
                    <a:pt x="10121" y="3501"/>
                  </a:lnTo>
                  <a:lnTo>
                    <a:pt x="10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5" name="Google Shape;8235;p75"/>
            <p:cNvSpPr/>
            <p:nvPr/>
          </p:nvSpPr>
          <p:spPr>
            <a:xfrm>
              <a:off x="4157214" y="3050806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6" name="Google Shape;8236;p75"/>
            <p:cNvSpPr/>
            <p:nvPr/>
          </p:nvSpPr>
          <p:spPr>
            <a:xfrm>
              <a:off x="4157214" y="309355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4" y="69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7" name="Google Shape;8237;p75"/>
            <p:cNvSpPr/>
            <p:nvPr/>
          </p:nvSpPr>
          <p:spPr>
            <a:xfrm>
              <a:off x="4342174" y="3050806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8" name="Google Shape;8238;p75"/>
            <p:cNvSpPr/>
            <p:nvPr/>
          </p:nvSpPr>
          <p:spPr>
            <a:xfrm>
              <a:off x="4342174" y="3093552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54" y="69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39" name="Google Shape;8239;p75"/>
            <p:cNvSpPr/>
            <p:nvPr/>
          </p:nvSpPr>
          <p:spPr>
            <a:xfrm>
              <a:off x="4250415" y="3216173"/>
              <a:ext cx="42747" cy="20329"/>
            </a:xfrm>
            <a:custGeom>
              <a:avLst/>
              <a:gdLst/>
              <a:ahLst/>
              <a:cxnLst/>
              <a:rect l="l" t="t" r="r" b="b"/>
              <a:pathLst>
                <a:path w="1453" h="691" extrusionOk="0">
                  <a:moveTo>
                    <a:pt x="0" y="0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0" name="Google Shape;8240;p75"/>
            <p:cNvSpPr/>
            <p:nvPr/>
          </p:nvSpPr>
          <p:spPr>
            <a:xfrm>
              <a:off x="4250415" y="3258890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1"/>
                  </a:lnTo>
                  <a:lnTo>
                    <a:pt x="1453" y="691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241" name="Google Shape;8241;p75"/>
          <p:cNvGrpSpPr/>
          <p:nvPr/>
        </p:nvGrpSpPr>
        <p:grpSpPr>
          <a:xfrm>
            <a:off x="4800561" y="2845404"/>
            <a:ext cx="299201" cy="339830"/>
            <a:chOff x="4724011" y="3003175"/>
            <a:chExt cx="299201" cy="339830"/>
          </a:xfrm>
        </p:grpSpPr>
        <p:sp>
          <p:nvSpPr>
            <p:cNvPr id="8242" name="Google Shape;8242;p75"/>
            <p:cNvSpPr/>
            <p:nvPr/>
          </p:nvSpPr>
          <p:spPr>
            <a:xfrm>
              <a:off x="4724011" y="3003175"/>
              <a:ext cx="299201" cy="339830"/>
            </a:xfrm>
            <a:custGeom>
              <a:avLst/>
              <a:gdLst/>
              <a:ahLst/>
              <a:cxnLst/>
              <a:rect l="l" t="t" r="r" b="b"/>
              <a:pathLst>
                <a:path w="10170" h="11551" extrusionOk="0">
                  <a:moveTo>
                    <a:pt x="6097" y="3644"/>
                  </a:moveTo>
                  <a:cubicBezTo>
                    <a:pt x="7121" y="3787"/>
                    <a:pt x="7907" y="4692"/>
                    <a:pt x="7907" y="5764"/>
                  </a:cubicBezTo>
                  <a:cubicBezTo>
                    <a:pt x="7907" y="6835"/>
                    <a:pt x="7145" y="7716"/>
                    <a:pt x="6097" y="7859"/>
                  </a:cubicBezTo>
                  <a:lnTo>
                    <a:pt x="6097" y="3644"/>
                  </a:lnTo>
                  <a:close/>
                  <a:moveTo>
                    <a:pt x="6097" y="1977"/>
                  </a:moveTo>
                  <a:cubicBezTo>
                    <a:pt x="8002" y="2144"/>
                    <a:pt x="9527" y="3763"/>
                    <a:pt x="9527" y="5716"/>
                  </a:cubicBezTo>
                  <a:cubicBezTo>
                    <a:pt x="9527" y="7693"/>
                    <a:pt x="8002" y="9336"/>
                    <a:pt x="6097" y="9479"/>
                  </a:cubicBezTo>
                  <a:lnTo>
                    <a:pt x="6097" y="8526"/>
                  </a:lnTo>
                  <a:cubicBezTo>
                    <a:pt x="7502" y="8336"/>
                    <a:pt x="8574" y="7145"/>
                    <a:pt x="8574" y="5716"/>
                  </a:cubicBezTo>
                  <a:cubicBezTo>
                    <a:pt x="8574" y="4287"/>
                    <a:pt x="7502" y="3096"/>
                    <a:pt x="6097" y="2930"/>
                  </a:cubicBezTo>
                  <a:lnTo>
                    <a:pt x="6097" y="1977"/>
                  </a:lnTo>
                  <a:close/>
                  <a:moveTo>
                    <a:pt x="5407" y="691"/>
                  </a:moveTo>
                  <a:lnTo>
                    <a:pt x="5407" y="10812"/>
                  </a:lnTo>
                  <a:cubicBezTo>
                    <a:pt x="2763" y="10646"/>
                    <a:pt x="691" y="8431"/>
                    <a:pt x="691" y="5764"/>
                  </a:cubicBezTo>
                  <a:cubicBezTo>
                    <a:pt x="691" y="3073"/>
                    <a:pt x="2763" y="882"/>
                    <a:pt x="5407" y="691"/>
                  </a:cubicBezTo>
                  <a:close/>
                  <a:moveTo>
                    <a:pt x="5764" y="1"/>
                  </a:moveTo>
                  <a:cubicBezTo>
                    <a:pt x="4216" y="1"/>
                    <a:pt x="2787" y="596"/>
                    <a:pt x="1692" y="1715"/>
                  </a:cubicBezTo>
                  <a:cubicBezTo>
                    <a:pt x="620" y="2787"/>
                    <a:pt x="1" y="4240"/>
                    <a:pt x="1" y="5787"/>
                  </a:cubicBezTo>
                  <a:cubicBezTo>
                    <a:pt x="1" y="7335"/>
                    <a:pt x="596" y="8764"/>
                    <a:pt x="1692" y="9860"/>
                  </a:cubicBezTo>
                  <a:cubicBezTo>
                    <a:pt x="2763" y="10931"/>
                    <a:pt x="4216" y="11551"/>
                    <a:pt x="5764" y="11551"/>
                  </a:cubicBezTo>
                  <a:lnTo>
                    <a:pt x="6097" y="11551"/>
                  </a:lnTo>
                  <a:lnTo>
                    <a:pt x="6097" y="10217"/>
                  </a:lnTo>
                  <a:cubicBezTo>
                    <a:pt x="8383" y="9979"/>
                    <a:pt x="10170" y="8074"/>
                    <a:pt x="10170" y="5764"/>
                  </a:cubicBezTo>
                  <a:cubicBezTo>
                    <a:pt x="10170" y="3430"/>
                    <a:pt x="8360" y="1525"/>
                    <a:pt x="6097" y="1358"/>
                  </a:cubicBezTo>
                  <a:lnTo>
                    <a:pt x="60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3" name="Google Shape;8243;p75"/>
            <p:cNvSpPr/>
            <p:nvPr/>
          </p:nvSpPr>
          <p:spPr>
            <a:xfrm>
              <a:off x="4791970" y="3141182"/>
              <a:ext cx="43483" cy="19653"/>
            </a:xfrm>
            <a:custGeom>
              <a:avLst/>
              <a:gdLst/>
              <a:ahLst/>
              <a:cxnLst/>
              <a:rect l="l" t="t" r="r" b="b"/>
              <a:pathLst>
                <a:path w="1478" h="668" extrusionOk="0">
                  <a:moveTo>
                    <a:pt x="1" y="1"/>
                  </a:moveTo>
                  <a:lnTo>
                    <a:pt x="1" y="668"/>
                  </a:lnTo>
                  <a:lnTo>
                    <a:pt x="1477" y="668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44" name="Google Shape;8244;p75"/>
            <p:cNvSpPr/>
            <p:nvPr/>
          </p:nvSpPr>
          <p:spPr>
            <a:xfrm>
              <a:off x="4791970" y="3183929"/>
              <a:ext cx="43483" cy="20359"/>
            </a:xfrm>
            <a:custGeom>
              <a:avLst/>
              <a:gdLst/>
              <a:ahLst/>
              <a:cxnLst/>
              <a:rect l="l" t="t" r="r" b="b"/>
              <a:pathLst>
                <a:path w="1478" h="692" extrusionOk="0">
                  <a:moveTo>
                    <a:pt x="1" y="1"/>
                  </a:moveTo>
                  <a:lnTo>
                    <a:pt x="1" y="691"/>
                  </a:lnTo>
                  <a:lnTo>
                    <a:pt x="1477" y="691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45" name="Google Shape;8245;p75"/>
          <p:cNvSpPr/>
          <p:nvPr/>
        </p:nvSpPr>
        <p:spPr>
          <a:xfrm>
            <a:off x="5512403" y="2839815"/>
            <a:ext cx="339124" cy="339801"/>
          </a:xfrm>
          <a:custGeom>
            <a:avLst/>
            <a:gdLst/>
            <a:ahLst/>
            <a:cxnLst/>
            <a:rect l="l" t="t" r="r" b="b"/>
            <a:pathLst>
              <a:path w="11527" h="11550" extrusionOk="0">
                <a:moveTo>
                  <a:pt x="2716" y="667"/>
                </a:moveTo>
                <a:lnTo>
                  <a:pt x="2716" y="2667"/>
                </a:lnTo>
                <a:lnTo>
                  <a:pt x="715" y="2667"/>
                </a:lnTo>
                <a:lnTo>
                  <a:pt x="715" y="1667"/>
                </a:lnTo>
                <a:cubicBezTo>
                  <a:pt x="691" y="1119"/>
                  <a:pt x="1144" y="667"/>
                  <a:pt x="1715" y="667"/>
                </a:cubicBezTo>
                <a:close/>
                <a:moveTo>
                  <a:pt x="9884" y="667"/>
                </a:moveTo>
                <a:cubicBezTo>
                  <a:pt x="10431" y="667"/>
                  <a:pt x="10884" y="1119"/>
                  <a:pt x="10884" y="1667"/>
                </a:cubicBezTo>
                <a:lnTo>
                  <a:pt x="10884" y="2667"/>
                </a:lnTo>
                <a:lnTo>
                  <a:pt x="8884" y="2667"/>
                </a:lnTo>
                <a:lnTo>
                  <a:pt x="8884" y="667"/>
                </a:lnTo>
                <a:close/>
                <a:moveTo>
                  <a:pt x="5454" y="1334"/>
                </a:moveTo>
                <a:lnTo>
                  <a:pt x="5454" y="2786"/>
                </a:lnTo>
                <a:cubicBezTo>
                  <a:pt x="5454" y="4239"/>
                  <a:pt x="4264" y="5430"/>
                  <a:pt x="2811" y="5430"/>
                </a:cubicBezTo>
                <a:lnTo>
                  <a:pt x="1358" y="5430"/>
                </a:lnTo>
                <a:lnTo>
                  <a:pt x="1358" y="3358"/>
                </a:lnTo>
                <a:lnTo>
                  <a:pt x="3382" y="3358"/>
                </a:lnTo>
                <a:lnTo>
                  <a:pt x="3382" y="1334"/>
                </a:lnTo>
                <a:close/>
                <a:moveTo>
                  <a:pt x="8193" y="1334"/>
                </a:moveTo>
                <a:lnTo>
                  <a:pt x="8193" y="3358"/>
                </a:lnTo>
                <a:lnTo>
                  <a:pt x="10217" y="3358"/>
                </a:lnTo>
                <a:lnTo>
                  <a:pt x="10217" y="5430"/>
                </a:lnTo>
                <a:lnTo>
                  <a:pt x="8764" y="5430"/>
                </a:lnTo>
                <a:cubicBezTo>
                  <a:pt x="7312" y="5430"/>
                  <a:pt x="6121" y="4239"/>
                  <a:pt x="6121" y="2786"/>
                </a:cubicBezTo>
                <a:lnTo>
                  <a:pt x="6121" y="1334"/>
                </a:lnTo>
                <a:close/>
                <a:moveTo>
                  <a:pt x="5811" y="4239"/>
                </a:moveTo>
                <a:cubicBezTo>
                  <a:pt x="6121" y="4906"/>
                  <a:pt x="6645" y="5430"/>
                  <a:pt x="7336" y="5763"/>
                </a:cubicBezTo>
                <a:cubicBezTo>
                  <a:pt x="6693" y="6097"/>
                  <a:pt x="6145" y="6620"/>
                  <a:pt x="5811" y="7287"/>
                </a:cubicBezTo>
                <a:cubicBezTo>
                  <a:pt x="5502" y="6620"/>
                  <a:pt x="4954" y="6097"/>
                  <a:pt x="4311" y="5763"/>
                </a:cubicBezTo>
                <a:cubicBezTo>
                  <a:pt x="4954" y="5430"/>
                  <a:pt x="5502" y="4906"/>
                  <a:pt x="5811" y="4239"/>
                </a:cubicBezTo>
                <a:close/>
                <a:moveTo>
                  <a:pt x="2811" y="6097"/>
                </a:moveTo>
                <a:cubicBezTo>
                  <a:pt x="4264" y="6097"/>
                  <a:pt x="5454" y="7287"/>
                  <a:pt x="5454" y="8740"/>
                </a:cubicBezTo>
                <a:lnTo>
                  <a:pt x="5454" y="10193"/>
                </a:lnTo>
                <a:lnTo>
                  <a:pt x="3382" y="10193"/>
                </a:lnTo>
                <a:lnTo>
                  <a:pt x="3382" y="8145"/>
                </a:lnTo>
                <a:lnTo>
                  <a:pt x="1358" y="8145"/>
                </a:lnTo>
                <a:lnTo>
                  <a:pt x="1358" y="6097"/>
                </a:lnTo>
                <a:close/>
                <a:moveTo>
                  <a:pt x="10217" y="6097"/>
                </a:moveTo>
                <a:lnTo>
                  <a:pt x="10217" y="8168"/>
                </a:lnTo>
                <a:lnTo>
                  <a:pt x="8193" y="8168"/>
                </a:lnTo>
                <a:lnTo>
                  <a:pt x="8193" y="10193"/>
                </a:lnTo>
                <a:lnTo>
                  <a:pt x="6121" y="10193"/>
                </a:lnTo>
                <a:lnTo>
                  <a:pt x="6121" y="8740"/>
                </a:lnTo>
                <a:cubicBezTo>
                  <a:pt x="6121" y="7287"/>
                  <a:pt x="7312" y="6097"/>
                  <a:pt x="8764" y="6097"/>
                </a:cubicBezTo>
                <a:close/>
                <a:moveTo>
                  <a:pt x="2716" y="8835"/>
                </a:moveTo>
                <a:lnTo>
                  <a:pt x="2716" y="10836"/>
                </a:lnTo>
                <a:lnTo>
                  <a:pt x="1715" y="10836"/>
                </a:lnTo>
                <a:cubicBezTo>
                  <a:pt x="1168" y="10836"/>
                  <a:pt x="739" y="10383"/>
                  <a:pt x="739" y="9835"/>
                </a:cubicBezTo>
                <a:lnTo>
                  <a:pt x="739" y="8835"/>
                </a:lnTo>
                <a:close/>
                <a:moveTo>
                  <a:pt x="10884" y="8835"/>
                </a:moveTo>
                <a:lnTo>
                  <a:pt x="10884" y="9835"/>
                </a:lnTo>
                <a:cubicBezTo>
                  <a:pt x="10884" y="10383"/>
                  <a:pt x="10431" y="10836"/>
                  <a:pt x="9884" y="10836"/>
                </a:cubicBezTo>
                <a:lnTo>
                  <a:pt x="8884" y="10836"/>
                </a:lnTo>
                <a:lnTo>
                  <a:pt x="8884" y="8835"/>
                </a:lnTo>
                <a:close/>
                <a:moveTo>
                  <a:pt x="8193" y="0"/>
                </a:moveTo>
                <a:lnTo>
                  <a:pt x="8193" y="643"/>
                </a:lnTo>
                <a:lnTo>
                  <a:pt x="3382" y="643"/>
                </a:lnTo>
                <a:lnTo>
                  <a:pt x="3382" y="24"/>
                </a:lnTo>
                <a:lnTo>
                  <a:pt x="1668" y="24"/>
                </a:lnTo>
                <a:cubicBezTo>
                  <a:pt x="763" y="24"/>
                  <a:pt x="1" y="762"/>
                  <a:pt x="1" y="1691"/>
                </a:cubicBezTo>
                <a:lnTo>
                  <a:pt x="1" y="3358"/>
                </a:lnTo>
                <a:lnTo>
                  <a:pt x="668" y="3358"/>
                </a:lnTo>
                <a:lnTo>
                  <a:pt x="668" y="8168"/>
                </a:lnTo>
                <a:lnTo>
                  <a:pt x="1" y="8168"/>
                </a:lnTo>
                <a:lnTo>
                  <a:pt x="1" y="9883"/>
                </a:lnTo>
                <a:cubicBezTo>
                  <a:pt x="1" y="10788"/>
                  <a:pt x="763" y="11550"/>
                  <a:pt x="1668" y="11550"/>
                </a:cubicBezTo>
                <a:lnTo>
                  <a:pt x="3382" y="11550"/>
                </a:lnTo>
                <a:lnTo>
                  <a:pt x="3382" y="10907"/>
                </a:lnTo>
                <a:lnTo>
                  <a:pt x="8193" y="10907"/>
                </a:lnTo>
                <a:lnTo>
                  <a:pt x="8193" y="11550"/>
                </a:lnTo>
                <a:lnTo>
                  <a:pt x="9860" y="11550"/>
                </a:lnTo>
                <a:cubicBezTo>
                  <a:pt x="10789" y="11550"/>
                  <a:pt x="11527" y="10788"/>
                  <a:pt x="11527" y="9883"/>
                </a:cubicBezTo>
                <a:lnTo>
                  <a:pt x="11527" y="8216"/>
                </a:lnTo>
                <a:lnTo>
                  <a:pt x="10908" y="8216"/>
                </a:lnTo>
                <a:lnTo>
                  <a:pt x="10908" y="3358"/>
                </a:lnTo>
                <a:lnTo>
                  <a:pt x="11527" y="3358"/>
                </a:lnTo>
                <a:lnTo>
                  <a:pt x="11527" y="1667"/>
                </a:lnTo>
                <a:cubicBezTo>
                  <a:pt x="11527" y="738"/>
                  <a:pt x="10789" y="0"/>
                  <a:pt x="98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46" name="Google Shape;8246;p75"/>
          <p:cNvSpPr/>
          <p:nvPr/>
        </p:nvSpPr>
        <p:spPr>
          <a:xfrm>
            <a:off x="6252282" y="2925985"/>
            <a:ext cx="339124" cy="187788"/>
          </a:xfrm>
          <a:custGeom>
            <a:avLst/>
            <a:gdLst/>
            <a:ahLst/>
            <a:cxnLst/>
            <a:rect l="l" t="t" r="r" b="b"/>
            <a:pathLst>
              <a:path w="11527" h="6383" extrusionOk="0">
                <a:moveTo>
                  <a:pt x="5168" y="667"/>
                </a:moveTo>
                <a:lnTo>
                  <a:pt x="5787" y="1762"/>
                </a:lnTo>
                <a:lnTo>
                  <a:pt x="5168" y="2858"/>
                </a:lnTo>
                <a:lnTo>
                  <a:pt x="3906" y="2858"/>
                </a:lnTo>
                <a:lnTo>
                  <a:pt x="3572" y="2334"/>
                </a:lnTo>
                <a:lnTo>
                  <a:pt x="3239" y="1786"/>
                </a:lnTo>
                <a:lnTo>
                  <a:pt x="3906" y="667"/>
                </a:lnTo>
                <a:close/>
                <a:moveTo>
                  <a:pt x="10121" y="667"/>
                </a:moveTo>
                <a:lnTo>
                  <a:pt x="10764" y="1762"/>
                </a:lnTo>
                <a:lnTo>
                  <a:pt x="10121" y="2858"/>
                </a:lnTo>
                <a:lnTo>
                  <a:pt x="8883" y="2858"/>
                </a:lnTo>
                <a:lnTo>
                  <a:pt x="8264" y="1762"/>
                </a:lnTo>
                <a:lnTo>
                  <a:pt x="8883" y="667"/>
                </a:lnTo>
                <a:close/>
                <a:moveTo>
                  <a:pt x="2691" y="2096"/>
                </a:moveTo>
                <a:lnTo>
                  <a:pt x="3310" y="3191"/>
                </a:lnTo>
                <a:lnTo>
                  <a:pt x="2691" y="4287"/>
                </a:lnTo>
                <a:lnTo>
                  <a:pt x="1429" y="4287"/>
                </a:lnTo>
                <a:lnTo>
                  <a:pt x="810" y="3191"/>
                </a:lnTo>
                <a:lnTo>
                  <a:pt x="1429" y="2096"/>
                </a:lnTo>
                <a:close/>
                <a:moveTo>
                  <a:pt x="7621" y="2096"/>
                </a:moveTo>
                <a:lnTo>
                  <a:pt x="8264" y="3191"/>
                </a:lnTo>
                <a:lnTo>
                  <a:pt x="7668" y="4287"/>
                </a:lnTo>
                <a:lnTo>
                  <a:pt x="6406" y="4287"/>
                </a:lnTo>
                <a:lnTo>
                  <a:pt x="5763" y="3191"/>
                </a:lnTo>
                <a:lnTo>
                  <a:pt x="6382" y="2096"/>
                </a:lnTo>
                <a:close/>
                <a:moveTo>
                  <a:pt x="5192" y="3477"/>
                </a:moveTo>
                <a:lnTo>
                  <a:pt x="5811" y="4596"/>
                </a:lnTo>
                <a:lnTo>
                  <a:pt x="5192" y="5692"/>
                </a:lnTo>
                <a:lnTo>
                  <a:pt x="3929" y="5692"/>
                </a:lnTo>
                <a:lnTo>
                  <a:pt x="3310" y="4596"/>
                </a:lnTo>
                <a:lnTo>
                  <a:pt x="3929" y="3477"/>
                </a:lnTo>
                <a:close/>
                <a:moveTo>
                  <a:pt x="10121" y="3477"/>
                </a:moveTo>
                <a:lnTo>
                  <a:pt x="10764" y="4596"/>
                </a:lnTo>
                <a:lnTo>
                  <a:pt x="10121" y="5692"/>
                </a:lnTo>
                <a:lnTo>
                  <a:pt x="8883" y="5692"/>
                </a:lnTo>
                <a:lnTo>
                  <a:pt x="8264" y="4596"/>
                </a:lnTo>
                <a:lnTo>
                  <a:pt x="8883" y="3477"/>
                </a:lnTo>
                <a:close/>
                <a:moveTo>
                  <a:pt x="3501" y="0"/>
                </a:moveTo>
                <a:lnTo>
                  <a:pt x="2667" y="1429"/>
                </a:lnTo>
                <a:lnTo>
                  <a:pt x="1024" y="1429"/>
                </a:lnTo>
                <a:lnTo>
                  <a:pt x="0" y="3191"/>
                </a:lnTo>
                <a:lnTo>
                  <a:pt x="1024" y="4954"/>
                </a:lnTo>
                <a:lnTo>
                  <a:pt x="2667" y="4954"/>
                </a:lnTo>
                <a:lnTo>
                  <a:pt x="3501" y="6382"/>
                </a:lnTo>
                <a:lnTo>
                  <a:pt x="5549" y="6382"/>
                </a:lnTo>
                <a:lnTo>
                  <a:pt x="6382" y="4954"/>
                </a:lnTo>
                <a:lnTo>
                  <a:pt x="7668" y="4954"/>
                </a:lnTo>
                <a:lnTo>
                  <a:pt x="8502" y="6382"/>
                </a:lnTo>
                <a:lnTo>
                  <a:pt x="10526" y="6382"/>
                </a:lnTo>
                <a:lnTo>
                  <a:pt x="11526" y="4620"/>
                </a:lnTo>
                <a:lnTo>
                  <a:pt x="10693" y="3191"/>
                </a:lnTo>
                <a:lnTo>
                  <a:pt x="11526" y="1762"/>
                </a:lnTo>
                <a:lnTo>
                  <a:pt x="10526" y="0"/>
                </a:lnTo>
                <a:lnTo>
                  <a:pt x="8502" y="0"/>
                </a:lnTo>
                <a:lnTo>
                  <a:pt x="7668" y="1429"/>
                </a:lnTo>
                <a:lnTo>
                  <a:pt x="6382" y="1429"/>
                </a:lnTo>
                <a:lnTo>
                  <a:pt x="554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47" name="Google Shape;8247;p75"/>
          <p:cNvSpPr/>
          <p:nvPr/>
        </p:nvSpPr>
        <p:spPr>
          <a:xfrm>
            <a:off x="6981619" y="2816691"/>
            <a:ext cx="337712" cy="338418"/>
          </a:xfrm>
          <a:custGeom>
            <a:avLst/>
            <a:gdLst/>
            <a:ahLst/>
            <a:cxnLst/>
            <a:rect l="l" t="t" r="r" b="b"/>
            <a:pathLst>
              <a:path w="11479" h="11503" extrusionOk="0">
                <a:moveTo>
                  <a:pt x="9359" y="2929"/>
                </a:moveTo>
                <a:lnTo>
                  <a:pt x="9359" y="4763"/>
                </a:lnTo>
                <a:lnTo>
                  <a:pt x="7597" y="6025"/>
                </a:lnTo>
                <a:lnTo>
                  <a:pt x="6573" y="5549"/>
                </a:lnTo>
                <a:lnTo>
                  <a:pt x="5263" y="7049"/>
                </a:lnTo>
                <a:lnTo>
                  <a:pt x="4239" y="6525"/>
                </a:lnTo>
                <a:lnTo>
                  <a:pt x="2739" y="8335"/>
                </a:lnTo>
                <a:lnTo>
                  <a:pt x="1810" y="7978"/>
                </a:lnTo>
                <a:lnTo>
                  <a:pt x="715" y="9145"/>
                </a:lnTo>
                <a:lnTo>
                  <a:pt x="715" y="7502"/>
                </a:lnTo>
                <a:lnTo>
                  <a:pt x="1691" y="6406"/>
                </a:lnTo>
                <a:lnTo>
                  <a:pt x="2501" y="6906"/>
                </a:lnTo>
                <a:lnTo>
                  <a:pt x="4263" y="5025"/>
                </a:lnTo>
                <a:lnTo>
                  <a:pt x="5144" y="5335"/>
                </a:lnTo>
                <a:lnTo>
                  <a:pt x="7121" y="3406"/>
                </a:lnTo>
                <a:lnTo>
                  <a:pt x="8240" y="3596"/>
                </a:lnTo>
                <a:lnTo>
                  <a:pt x="9359" y="2929"/>
                </a:lnTo>
                <a:close/>
                <a:moveTo>
                  <a:pt x="9312" y="5597"/>
                </a:moveTo>
                <a:lnTo>
                  <a:pt x="9312" y="10860"/>
                </a:lnTo>
                <a:lnTo>
                  <a:pt x="667" y="10860"/>
                </a:lnTo>
                <a:lnTo>
                  <a:pt x="667" y="10145"/>
                </a:lnTo>
                <a:lnTo>
                  <a:pt x="715" y="10145"/>
                </a:lnTo>
                <a:lnTo>
                  <a:pt x="2001" y="8788"/>
                </a:lnTo>
                <a:lnTo>
                  <a:pt x="2953" y="9145"/>
                </a:lnTo>
                <a:lnTo>
                  <a:pt x="4382" y="7383"/>
                </a:lnTo>
                <a:lnTo>
                  <a:pt x="5430" y="7930"/>
                </a:lnTo>
                <a:lnTo>
                  <a:pt x="6740" y="6406"/>
                </a:lnTo>
                <a:lnTo>
                  <a:pt x="7621" y="6811"/>
                </a:lnTo>
                <a:lnTo>
                  <a:pt x="9312" y="5597"/>
                </a:lnTo>
                <a:close/>
                <a:moveTo>
                  <a:pt x="0" y="0"/>
                </a:moveTo>
                <a:lnTo>
                  <a:pt x="0" y="11503"/>
                </a:lnTo>
                <a:lnTo>
                  <a:pt x="11479" y="11503"/>
                </a:lnTo>
                <a:lnTo>
                  <a:pt x="11479" y="10264"/>
                </a:lnTo>
                <a:lnTo>
                  <a:pt x="10836" y="10264"/>
                </a:lnTo>
                <a:lnTo>
                  <a:pt x="10836" y="10312"/>
                </a:lnTo>
                <a:lnTo>
                  <a:pt x="10836" y="10836"/>
                </a:lnTo>
                <a:lnTo>
                  <a:pt x="10026" y="10836"/>
                </a:lnTo>
                <a:lnTo>
                  <a:pt x="10026" y="1667"/>
                </a:lnTo>
                <a:lnTo>
                  <a:pt x="8121" y="2858"/>
                </a:lnTo>
                <a:lnTo>
                  <a:pt x="6906" y="2620"/>
                </a:lnTo>
                <a:lnTo>
                  <a:pt x="4977" y="4525"/>
                </a:lnTo>
                <a:lnTo>
                  <a:pt x="4049" y="4239"/>
                </a:lnTo>
                <a:lnTo>
                  <a:pt x="2382" y="6025"/>
                </a:lnTo>
                <a:lnTo>
                  <a:pt x="1572" y="5501"/>
                </a:lnTo>
                <a:lnTo>
                  <a:pt x="715" y="6454"/>
                </a:lnTo>
                <a:lnTo>
                  <a:pt x="715" y="691"/>
                </a:lnTo>
                <a:lnTo>
                  <a:pt x="1239" y="691"/>
                </a:lnTo>
                <a:lnTo>
                  <a:pt x="123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48" name="Google Shape;8248;p75"/>
          <p:cNvGrpSpPr/>
          <p:nvPr/>
        </p:nvGrpSpPr>
        <p:grpSpPr>
          <a:xfrm>
            <a:off x="7750193" y="2839609"/>
            <a:ext cx="259982" cy="337915"/>
            <a:chOff x="7064747" y="2997380"/>
            <a:chExt cx="259982" cy="337915"/>
          </a:xfrm>
        </p:grpSpPr>
        <p:sp>
          <p:nvSpPr>
            <p:cNvPr id="8249" name="Google Shape;8249;p75"/>
            <p:cNvSpPr/>
            <p:nvPr/>
          </p:nvSpPr>
          <p:spPr>
            <a:xfrm>
              <a:off x="7064747" y="2997380"/>
              <a:ext cx="72903" cy="152955"/>
            </a:xfrm>
            <a:custGeom>
              <a:avLst/>
              <a:gdLst/>
              <a:ahLst/>
              <a:cxnLst/>
              <a:rect l="l" t="t" r="r" b="b"/>
              <a:pathLst>
                <a:path w="2478" h="5199" extrusionOk="0">
                  <a:moveTo>
                    <a:pt x="1263" y="650"/>
                  </a:moveTo>
                  <a:cubicBezTo>
                    <a:pt x="1549" y="650"/>
                    <a:pt x="1787" y="888"/>
                    <a:pt x="1787" y="1198"/>
                  </a:cubicBezTo>
                  <a:cubicBezTo>
                    <a:pt x="1787" y="1484"/>
                    <a:pt x="1549" y="1722"/>
                    <a:pt x="1263" y="1722"/>
                  </a:cubicBezTo>
                  <a:cubicBezTo>
                    <a:pt x="954" y="1722"/>
                    <a:pt x="715" y="1484"/>
                    <a:pt x="715" y="1198"/>
                  </a:cubicBezTo>
                  <a:cubicBezTo>
                    <a:pt x="715" y="888"/>
                    <a:pt x="954" y="650"/>
                    <a:pt x="1263" y="650"/>
                  </a:cubicBezTo>
                  <a:close/>
                  <a:moveTo>
                    <a:pt x="1246" y="2410"/>
                  </a:moveTo>
                  <a:cubicBezTo>
                    <a:pt x="1260" y="2410"/>
                    <a:pt x="1273" y="2411"/>
                    <a:pt x="1287" y="2412"/>
                  </a:cubicBezTo>
                  <a:cubicBezTo>
                    <a:pt x="1501" y="2460"/>
                    <a:pt x="1644" y="2650"/>
                    <a:pt x="1644" y="2817"/>
                  </a:cubicBezTo>
                  <a:lnTo>
                    <a:pt x="1644" y="4532"/>
                  </a:lnTo>
                  <a:lnTo>
                    <a:pt x="858" y="4532"/>
                  </a:lnTo>
                  <a:lnTo>
                    <a:pt x="858" y="2793"/>
                  </a:lnTo>
                  <a:cubicBezTo>
                    <a:pt x="858" y="2570"/>
                    <a:pt x="1046" y="2410"/>
                    <a:pt x="1246" y="2410"/>
                  </a:cubicBezTo>
                  <a:close/>
                  <a:moveTo>
                    <a:pt x="1288" y="1"/>
                  </a:moveTo>
                  <a:cubicBezTo>
                    <a:pt x="1249" y="1"/>
                    <a:pt x="1208" y="3"/>
                    <a:pt x="1168" y="7"/>
                  </a:cubicBezTo>
                  <a:cubicBezTo>
                    <a:pt x="573" y="55"/>
                    <a:pt x="96" y="531"/>
                    <a:pt x="25" y="1126"/>
                  </a:cubicBezTo>
                  <a:cubicBezTo>
                    <a:pt x="1" y="1507"/>
                    <a:pt x="191" y="1865"/>
                    <a:pt x="453" y="2150"/>
                  </a:cubicBezTo>
                  <a:cubicBezTo>
                    <a:pt x="311" y="2317"/>
                    <a:pt x="191" y="2555"/>
                    <a:pt x="191" y="2817"/>
                  </a:cubicBezTo>
                  <a:lnTo>
                    <a:pt x="191" y="5199"/>
                  </a:lnTo>
                  <a:lnTo>
                    <a:pt x="2335" y="5199"/>
                  </a:lnTo>
                  <a:lnTo>
                    <a:pt x="2335" y="2817"/>
                  </a:lnTo>
                  <a:cubicBezTo>
                    <a:pt x="2335" y="2555"/>
                    <a:pt x="2240" y="2317"/>
                    <a:pt x="2049" y="2150"/>
                  </a:cubicBezTo>
                  <a:cubicBezTo>
                    <a:pt x="2335" y="1912"/>
                    <a:pt x="2478" y="1603"/>
                    <a:pt x="2478" y="1222"/>
                  </a:cubicBezTo>
                  <a:cubicBezTo>
                    <a:pt x="2478" y="548"/>
                    <a:pt x="1948" y="1"/>
                    <a:pt x="1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0" name="Google Shape;8250;p75"/>
            <p:cNvSpPr/>
            <p:nvPr/>
          </p:nvSpPr>
          <p:spPr>
            <a:xfrm>
              <a:off x="7158654" y="2997380"/>
              <a:ext cx="72873" cy="152955"/>
            </a:xfrm>
            <a:custGeom>
              <a:avLst/>
              <a:gdLst/>
              <a:ahLst/>
              <a:cxnLst/>
              <a:rect l="l" t="t" r="r" b="b"/>
              <a:pathLst>
                <a:path w="2477" h="5199" extrusionOk="0">
                  <a:moveTo>
                    <a:pt x="1238" y="650"/>
                  </a:moveTo>
                  <a:cubicBezTo>
                    <a:pt x="1548" y="650"/>
                    <a:pt x="1786" y="888"/>
                    <a:pt x="1786" y="1198"/>
                  </a:cubicBezTo>
                  <a:cubicBezTo>
                    <a:pt x="1786" y="1484"/>
                    <a:pt x="1548" y="1722"/>
                    <a:pt x="1238" y="1722"/>
                  </a:cubicBezTo>
                  <a:cubicBezTo>
                    <a:pt x="953" y="1722"/>
                    <a:pt x="715" y="1484"/>
                    <a:pt x="715" y="1198"/>
                  </a:cubicBezTo>
                  <a:cubicBezTo>
                    <a:pt x="715" y="888"/>
                    <a:pt x="953" y="650"/>
                    <a:pt x="1238" y="650"/>
                  </a:cubicBezTo>
                  <a:close/>
                  <a:moveTo>
                    <a:pt x="1245" y="2410"/>
                  </a:moveTo>
                  <a:cubicBezTo>
                    <a:pt x="1259" y="2410"/>
                    <a:pt x="1272" y="2411"/>
                    <a:pt x="1286" y="2412"/>
                  </a:cubicBezTo>
                  <a:cubicBezTo>
                    <a:pt x="1453" y="2460"/>
                    <a:pt x="1643" y="2650"/>
                    <a:pt x="1643" y="2817"/>
                  </a:cubicBezTo>
                  <a:lnTo>
                    <a:pt x="1643" y="4532"/>
                  </a:lnTo>
                  <a:lnTo>
                    <a:pt x="857" y="4532"/>
                  </a:lnTo>
                  <a:lnTo>
                    <a:pt x="857" y="2793"/>
                  </a:lnTo>
                  <a:cubicBezTo>
                    <a:pt x="857" y="2570"/>
                    <a:pt x="1045" y="2410"/>
                    <a:pt x="1245" y="2410"/>
                  </a:cubicBezTo>
                  <a:close/>
                  <a:moveTo>
                    <a:pt x="1288" y="1"/>
                  </a:moveTo>
                  <a:cubicBezTo>
                    <a:pt x="1248" y="1"/>
                    <a:pt x="1208" y="3"/>
                    <a:pt x="1167" y="7"/>
                  </a:cubicBezTo>
                  <a:cubicBezTo>
                    <a:pt x="524" y="55"/>
                    <a:pt x="48" y="531"/>
                    <a:pt x="24" y="1126"/>
                  </a:cubicBezTo>
                  <a:cubicBezTo>
                    <a:pt x="0" y="1507"/>
                    <a:pt x="167" y="1865"/>
                    <a:pt x="453" y="2150"/>
                  </a:cubicBezTo>
                  <a:cubicBezTo>
                    <a:pt x="286" y="2317"/>
                    <a:pt x="167" y="2555"/>
                    <a:pt x="167" y="2817"/>
                  </a:cubicBezTo>
                  <a:lnTo>
                    <a:pt x="167" y="5199"/>
                  </a:lnTo>
                  <a:lnTo>
                    <a:pt x="2310" y="5199"/>
                  </a:lnTo>
                  <a:lnTo>
                    <a:pt x="2310" y="2817"/>
                  </a:lnTo>
                  <a:cubicBezTo>
                    <a:pt x="2310" y="2555"/>
                    <a:pt x="2239" y="2317"/>
                    <a:pt x="2048" y="2150"/>
                  </a:cubicBezTo>
                  <a:cubicBezTo>
                    <a:pt x="2310" y="1912"/>
                    <a:pt x="2477" y="1603"/>
                    <a:pt x="2477" y="1222"/>
                  </a:cubicBezTo>
                  <a:cubicBezTo>
                    <a:pt x="2477" y="548"/>
                    <a:pt x="1947" y="1"/>
                    <a:pt x="12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1" name="Google Shape;8251;p75"/>
            <p:cNvSpPr/>
            <p:nvPr/>
          </p:nvSpPr>
          <p:spPr>
            <a:xfrm>
              <a:off x="7252532" y="2997380"/>
              <a:ext cx="72197" cy="152955"/>
            </a:xfrm>
            <a:custGeom>
              <a:avLst/>
              <a:gdLst/>
              <a:ahLst/>
              <a:cxnLst/>
              <a:rect l="l" t="t" r="r" b="b"/>
              <a:pathLst>
                <a:path w="2454" h="5199" extrusionOk="0">
                  <a:moveTo>
                    <a:pt x="1215" y="650"/>
                  </a:moveTo>
                  <a:cubicBezTo>
                    <a:pt x="1501" y="650"/>
                    <a:pt x="1739" y="888"/>
                    <a:pt x="1739" y="1198"/>
                  </a:cubicBezTo>
                  <a:cubicBezTo>
                    <a:pt x="1739" y="1484"/>
                    <a:pt x="1501" y="1722"/>
                    <a:pt x="1215" y="1722"/>
                  </a:cubicBezTo>
                  <a:cubicBezTo>
                    <a:pt x="905" y="1722"/>
                    <a:pt x="667" y="1484"/>
                    <a:pt x="667" y="1198"/>
                  </a:cubicBezTo>
                  <a:cubicBezTo>
                    <a:pt x="667" y="888"/>
                    <a:pt x="905" y="650"/>
                    <a:pt x="1215" y="650"/>
                  </a:cubicBezTo>
                  <a:close/>
                  <a:moveTo>
                    <a:pt x="1198" y="2410"/>
                  </a:moveTo>
                  <a:cubicBezTo>
                    <a:pt x="1211" y="2410"/>
                    <a:pt x="1225" y="2411"/>
                    <a:pt x="1239" y="2412"/>
                  </a:cubicBezTo>
                  <a:cubicBezTo>
                    <a:pt x="1453" y="2460"/>
                    <a:pt x="1596" y="2650"/>
                    <a:pt x="1596" y="2817"/>
                  </a:cubicBezTo>
                  <a:lnTo>
                    <a:pt x="1596" y="4532"/>
                  </a:lnTo>
                  <a:lnTo>
                    <a:pt x="834" y="4532"/>
                  </a:lnTo>
                  <a:lnTo>
                    <a:pt x="834" y="2793"/>
                  </a:lnTo>
                  <a:cubicBezTo>
                    <a:pt x="834" y="2570"/>
                    <a:pt x="1001" y="2410"/>
                    <a:pt x="1198" y="2410"/>
                  </a:cubicBezTo>
                  <a:close/>
                  <a:moveTo>
                    <a:pt x="1190" y="1"/>
                  </a:moveTo>
                  <a:cubicBezTo>
                    <a:pt x="530" y="1"/>
                    <a:pt x="0" y="548"/>
                    <a:pt x="0" y="1222"/>
                  </a:cubicBezTo>
                  <a:cubicBezTo>
                    <a:pt x="0" y="1579"/>
                    <a:pt x="143" y="1912"/>
                    <a:pt x="405" y="2150"/>
                  </a:cubicBezTo>
                  <a:cubicBezTo>
                    <a:pt x="262" y="2317"/>
                    <a:pt x="143" y="2555"/>
                    <a:pt x="143" y="2817"/>
                  </a:cubicBezTo>
                  <a:lnTo>
                    <a:pt x="143" y="5199"/>
                  </a:lnTo>
                  <a:lnTo>
                    <a:pt x="2286" y="5199"/>
                  </a:lnTo>
                  <a:lnTo>
                    <a:pt x="2286" y="2817"/>
                  </a:lnTo>
                  <a:cubicBezTo>
                    <a:pt x="2286" y="2555"/>
                    <a:pt x="2191" y="2317"/>
                    <a:pt x="2024" y="2150"/>
                  </a:cubicBezTo>
                  <a:cubicBezTo>
                    <a:pt x="2286" y="1912"/>
                    <a:pt x="2453" y="1555"/>
                    <a:pt x="2429" y="1126"/>
                  </a:cubicBezTo>
                  <a:cubicBezTo>
                    <a:pt x="2406" y="531"/>
                    <a:pt x="1905" y="55"/>
                    <a:pt x="1310" y="7"/>
                  </a:cubicBezTo>
                  <a:cubicBezTo>
                    <a:pt x="1269" y="3"/>
                    <a:pt x="1229" y="1"/>
                    <a:pt x="11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2" name="Google Shape;8252;p75"/>
            <p:cNvSpPr/>
            <p:nvPr/>
          </p:nvSpPr>
          <p:spPr>
            <a:xfrm>
              <a:off x="7064747" y="3181752"/>
              <a:ext cx="72903" cy="153543"/>
            </a:xfrm>
            <a:custGeom>
              <a:avLst/>
              <a:gdLst/>
              <a:ahLst/>
              <a:cxnLst/>
              <a:rect l="l" t="t" r="r" b="b"/>
              <a:pathLst>
                <a:path w="2478" h="5219" extrusionOk="0">
                  <a:moveTo>
                    <a:pt x="1263" y="670"/>
                  </a:moveTo>
                  <a:cubicBezTo>
                    <a:pt x="1549" y="670"/>
                    <a:pt x="1787" y="908"/>
                    <a:pt x="1787" y="1194"/>
                  </a:cubicBezTo>
                  <a:cubicBezTo>
                    <a:pt x="1787" y="1504"/>
                    <a:pt x="1549" y="1742"/>
                    <a:pt x="1263" y="1742"/>
                  </a:cubicBezTo>
                  <a:cubicBezTo>
                    <a:pt x="954" y="1742"/>
                    <a:pt x="715" y="1504"/>
                    <a:pt x="715" y="1194"/>
                  </a:cubicBezTo>
                  <a:cubicBezTo>
                    <a:pt x="715" y="932"/>
                    <a:pt x="954" y="670"/>
                    <a:pt x="1263" y="670"/>
                  </a:cubicBezTo>
                  <a:close/>
                  <a:moveTo>
                    <a:pt x="1246" y="2454"/>
                  </a:moveTo>
                  <a:cubicBezTo>
                    <a:pt x="1260" y="2454"/>
                    <a:pt x="1273" y="2455"/>
                    <a:pt x="1287" y="2456"/>
                  </a:cubicBezTo>
                  <a:cubicBezTo>
                    <a:pt x="1501" y="2456"/>
                    <a:pt x="1644" y="2623"/>
                    <a:pt x="1644" y="2837"/>
                  </a:cubicBezTo>
                  <a:lnTo>
                    <a:pt x="1644" y="4528"/>
                  </a:lnTo>
                  <a:lnTo>
                    <a:pt x="858" y="4528"/>
                  </a:lnTo>
                  <a:lnTo>
                    <a:pt x="858" y="2837"/>
                  </a:lnTo>
                  <a:cubicBezTo>
                    <a:pt x="858" y="2614"/>
                    <a:pt x="1046" y="2454"/>
                    <a:pt x="1246" y="2454"/>
                  </a:cubicBezTo>
                  <a:close/>
                  <a:moveTo>
                    <a:pt x="1251" y="0"/>
                  </a:moveTo>
                  <a:cubicBezTo>
                    <a:pt x="1223" y="0"/>
                    <a:pt x="1196" y="1"/>
                    <a:pt x="1168" y="3"/>
                  </a:cubicBezTo>
                  <a:cubicBezTo>
                    <a:pt x="573" y="75"/>
                    <a:pt x="96" y="551"/>
                    <a:pt x="25" y="1146"/>
                  </a:cubicBezTo>
                  <a:cubicBezTo>
                    <a:pt x="1" y="1527"/>
                    <a:pt x="191" y="1885"/>
                    <a:pt x="453" y="2147"/>
                  </a:cubicBezTo>
                  <a:cubicBezTo>
                    <a:pt x="311" y="2337"/>
                    <a:pt x="191" y="2575"/>
                    <a:pt x="191" y="2837"/>
                  </a:cubicBezTo>
                  <a:lnTo>
                    <a:pt x="191" y="5219"/>
                  </a:lnTo>
                  <a:lnTo>
                    <a:pt x="2335" y="5219"/>
                  </a:lnTo>
                  <a:lnTo>
                    <a:pt x="2335" y="2837"/>
                  </a:lnTo>
                  <a:cubicBezTo>
                    <a:pt x="2335" y="2575"/>
                    <a:pt x="2240" y="2337"/>
                    <a:pt x="2049" y="2147"/>
                  </a:cubicBezTo>
                  <a:cubicBezTo>
                    <a:pt x="2335" y="1908"/>
                    <a:pt x="2478" y="1599"/>
                    <a:pt x="2478" y="1242"/>
                  </a:cubicBezTo>
                  <a:cubicBezTo>
                    <a:pt x="2478" y="555"/>
                    <a:pt x="1928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3" name="Google Shape;8253;p75"/>
            <p:cNvSpPr/>
            <p:nvPr/>
          </p:nvSpPr>
          <p:spPr>
            <a:xfrm>
              <a:off x="7158654" y="3181752"/>
              <a:ext cx="72873" cy="153543"/>
            </a:xfrm>
            <a:custGeom>
              <a:avLst/>
              <a:gdLst/>
              <a:ahLst/>
              <a:cxnLst/>
              <a:rect l="l" t="t" r="r" b="b"/>
              <a:pathLst>
                <a:path w="2477" h="5219" extrusionOk="0">
                  <a:moveTo>
                    <a:pt x="1238" y="670"/>
                  </a:moveTo>
                  <a:cubicBezTo>
                    <a:pt x="1548" y="670"/>
                    <a:pt x="1786" y="908"/>
                    <a:pt x="1786" y="1194"/>
                  </a:cubicBezTo>
                  <a:cubicBezTo>
                    <a:pt x="1786" y="1504"/>
                    <a:pt x="1548" y="1742"/>
                    <a:pt x="1238" y="1742"/>
                  </a:cubicBezTo>
                  <a:cubicBezTo>
                    <a:pt x="953" y="1742"/>
                    <a:pt x="715" y="1504"/>
                    <a:pt x="715" y="1194"/>
                  </a:cubicBezTo>
                  <a:cubicBezTo>
                    <a:pt x="715" y="932"/>
                    <a:pt x="953" y="670"/>
                    <a:pt x="1238" y="670"/>
                  </a:cubicBezTo>
                  <a:close/>
                  <a:moveTo>
                    <a:pt x="1245" y="2454"/>
                  </a:moveTo>
                  <a:cubicBezTo>
                    <a:pt x="1259" y="2454"/>
                    <a:pt x="1272" y="2455"/>
                    <a:pt x="1286" y="2456"/>
                  </a:cubicBezTo>
                  <a:cubicBezTo>
                    <a:pt x="1453" y="2456"/>
                    <a:pt x="1643" y="2623"/>
                    <a:pt x="1643" y="2837"/>
                  </a:cubicBezTo>
                  <a:lnTo>
                    <a:pt x="1643" y="4528"/>
                  </a:lnTo>
                  <a:lnTo>
                    <a:pt x="857" y="4528"/>
                  </a:lnTo>
                  <a:lnTo>
                    <a:pt x="857" y="2837"/>
                  </a:lnTo>
                  <a:cubicBezTo>
                    <a:pt x="857" y="2614"/>
                    <a:pt x="1045" y="2454"/>
                    <a:pt x="1245" y="2454"/>
                  </a:cubicBezTo>
                  <a:close/>
                  <a:moveTo>
                    <a:pt x="1250" y="0"/>
                  </a:moveTo>
                  <a:cubicBezTo>
                    <a:pt x="1223" y="0"/>
                    <a:pt x="1195" y="1"/>
                    <a:pt x="1167" y="3"/>
                  </a:cubicBezTo>
                  <a:cubicBezTo>
                    <a:pt x="572" y="75"/>
                    <a:pt x="95" y="551"/>
                    <a:pt x="24" y="1146"/>
                  </a:cubicBezTo>
                  <a:cubicBezTo>
                    <a:pt x="0" y="1527"/>
                    <a:pt x="167" y="1885"/>
                    <a:pt x="453" y="2147"/>
                  </a:cubicBezTo>
                  <a:cubicBezTo>
                    <a:pt x="286" y="2337"/>
                    <a:pt x="167" y="2575"/>
                    <a:pt x="167" y="2837"/>
                  </a:cubicBezTo>
                  <a:lnTo>
                    <a:pt x="167" y="5219"/>
                  </a:lnTo>
                  <a:lnTo>
                    <a:pt x="2310" y="5219"/>
                  </a:lnTo>
                  <a:lnTo>
                    <a:pt x="2310" y="2837"/>
                  </a:lnTo>
                  <a:cubicBezTo>
                    <a:pt x="2310" y="2575"/>
                    <a:pt x="2239" y="2337"/>
                    <a:pt x="2048" y="2147"/>
                  </a:cubicBezTo>
                  <a:cubicBezTo>
                    <a:pt x="2286" y="1908"/>
                    <a:pt x="2477" y="1599"/>
                    <a:pt x="2477" y="1242"/>
                  </a:cubicBezTo>
                  <a:cubicBezTo>
                    <a:pt x="2477" y="555"/>
                    <a:pt x="1927" y="0"/>
                    <a:pt x="12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54" name="Google Shape;8254;p75"/>
            <p:cNvSpPr/>
            <p:nvPr/>
          </p:nvSpPr>
          <p:spPr>
            <a:xfrm>
              <a:off x="7251120" y="3181752"/>
              <a:ext cx="72903" cy="153543"/>
            </a:xfrm>
            <a:custGeom>
              <a:avLst/>
              <a:gdLst/>
              <a:ahLst/>
              <a:cxnLst/>
              <a:rect l="l" t="t" r="r" b="b"/>
              <a:pathLst>
                <a:path w="2478" h="5219" extrusionOk="0">
                  <a:moveTo>
                    <a:pt x="1263" y="670"/>
                  </a:moveTo>
                  <a:cubicBezTo>
                    <a:pt x="1549" y="670"/>
                    <a:pt x="1787" y="908"/>
                    <a:pt x="1787" y="1194"/>
                  </a:cubicBezTo>
                  <a:cubicBezTo>
                    <a:pt x="1787" y="1504"/>
                    <a:pt x="1549" y="1742"/>
                    <a:pt x="1263" y="1742"/>
                  </a:cubicBezTo>
                  <a:cubicBezTo>
                    <a:pt x="953" y="1742"/>
                    <a:pt x="715" y="1504"/>
                    <a:pt x="715" y="1194"/>
                  </a:cubicBezTo>
                  <a:cubicBezTo>
                    <a:pt x="715" y="932"/>
                    <a:pt x="953" y="670"/>
                    <a:pt x="1263" y="670"/>
                  </a:cubicBezTo>
                  <a:close/>
                  <a:moveTo>
                    <a:pt x="1246" y="2454"/>
                  </a:moveTo>
                  <a:cubicBezTo>
                    <a:pt x="1259" y="2454"/>
                    <a:pt x="1273" y="2455"/>
                    <a:pt x="1287" y="2456"/>
                  </a:cubicBezTo>
                  <a:cubicBezTo>
                    <a:pt x="1501" y="2456"/>
                    <a:pt x="1644" y="2623"/>
                    <a:pt x="1644" y="2837"/>
                  </a:cubicBezTo>
                  <a:lnTo>
                    <a:pt x="1644" y="4528"/>
                  </a:lnTo>
                  <a:lnTo>
                    <a:pt x="882" y="4528"/>
                  </a:lnTo>
                  <a:lnTo>
                    <a:pt x="882" y="2837"/>
                  </a:lnTo>
                  <a:cubicBezTo>
                    <a:pt x="882" y="2614"/>
                    <a:pt x="1049" y="2454"/>
                    <a:pt x="1246" y="2454"/>
                  </a:cubicBezTo>
                  <a:close/>
                  <a:moveTo>
                    <a:pt x="1251" y="0"/>
                  </a:moveTo>
                  <a:cubicBezTo>
                    <a:pt x="1223" y="0"/>
                    <a:pt x="1195" y="1"/>
                    <a:pt x="1168" y="3"/>
                  </a:cubicBezTo>
                  <a:cubicBezTo>
                    <a:pt x="572" y="75"/>
                    <a:pt x="96" y="551"/>
                    <a:pt x="48" y="1146"/>
                  </a:cubicBezTo>
                  <a:cubicBezTo>
                    <a:pt x="1" y="1527"/>
                    <a:pt x="191" y="1885"/>
                    <a:pt x="453" y="2147"/>
                  </a:cubicBezTo>
                  <a:cubicBezTo>
                    <a:pt x="310" y="2337"/>
                    <a:pt x="191" y="2575"/>
                    <a:pt x="191" y="2837"/>
                  </a:cubicBezTo>
                  <a:lnTo>
                    <a:pt x="191" y="5219"/>
                  </a:lnTo>
                  <a:lnTo>
                    <a:pt x="2334" y="5219"/>
                  </a:lnTo>
                  <a:lnTo>
                    <a:pt x="2334" y="2837"/>
                  </a:lnTo>
                  <a:cubicBezTo>
                    <a:pt x="2334" y="2575"/>
                    <a:pt x="2239" y="2337"/>
                    <a:pt x="2072" y="2147"/>
                  </a:cubicBezTo>
                  <a:cubicBezTo>
                    <a:pt x="2334" y="1908"/>
                    <a:pt x="2477" y="1599"/>
                    <a:pt x="2477" y="1242"/>
                  </a:cubicBezTo>
                  <a:cubicBezTo>
                    <a:pt x="2477" y="555"/>
                    <a:pt x="1928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55" name="Google Shape;8255;p75"/>
          <p:cNvSpPr/>
          <p:nvPr/>
        </p:nvSpPr>
        <p:spPr>
          <a:xfrm>
            <a:off x="7709916" y="3396786"/>
            <a:ext cx="340537" cy="339830"/>
          </a:xfrm>
          <a:custGeom>
            <a:avLst/>
            <a:gdLst/>
            <a:ahLst/>
            <a:cxnLst/>
            <a:rect l="l" t="t" r="r" b="b"/>
            <a:pathLst>
              <a:path w="11575" h="11551" extrusionOk="0">
                <a:moveTo>
                  <a:pt x="5859" y="643"/>
                </a:moveTo>
                <a:cubicBezTo>
                  <a:pt x="6526" y="667"/>
                  <a:pt x="7240" y="834"/>
                  <a:pt x="7883" y="1120"/>
                </a:cubicBezTo>
                <a:lnTo>
                  <a:pt x="7883" y="2072"/>
                </a:lnTo>
                <a:lnTo>
                  <a:pt x="6978" y="2620"/>
                </a:lnTo>
                <a:cubicBezTo>
                  <a:pt x="6621" y="2453"/>
                  <a:pt x="6240" y="2406"/>
                  <a:pt x="5811" y="2406"/>
                </a:cubicBezTo>
                <a:cubicBezTo>
                  <a:pt x="5288" y="2406"/>
                  <a:pt x="4811" y="2525"/>
                  <a:pt x="4359" y="2739"/>
                </a:cubicBezTo>
                <a:lnTo>
                  <a:pt x="4359" y="1715"/>
                </a:lnTo>
                <a:lnTo>
                  <a:pt x="3525" y="1215"/>
                </a:lnTo>
                <a:cubicBezTo>
                  <a:pt x="4216" y="858"/>
                  <a:pt x="5026" y="643"/>
                  <a:pt x="5859" y="643"/>
                </a:cubicBezTo>
                <a:close/>
                <a:moveTo>
                  <a:pt x="2835" y="1620"/>
                </a:moveTo>
                <a:lnTo>
                  <a:pt x="3668" y="2096"/>
                </a:lnTo>
                <a:lnTo>
                  <a:pt x="3668" y="3144"/>
                </a:lnTo>
                <a:cubicBezTo>
                  <a:pt x="3001" y="3715"/>
                  <a:pt x="2549" y="4549"/>
                  <a:pt x="2477" y="5502"/>
                </a:cubicBezTo>
                <a:lnTo>
                  <a:pt x="1620" y="5025"/>
                </a:lnTo>
                <a:lnTo>
                  <a:pt x="763" y="5502"/>
                </a:lnTo>
                <a:cubicBezTo>
                  <a:pt x="810" y="3930"/>
                  <a:pt x="1620" y="2525"/>
                  <a:pt x="2835" y="1620"/>
                </a:cubicBezTo>
                <a:close/>
                <a:moveTo>
                  <a:pt x="8526" y="1501"/>
                </a:moveTo>
                <a:cubicBezTo>
                  <a:pt x="9812" y="2310"/>
                  <a:pt x="10693" y="3644"/>
                  <a:pt x="10860" y="5240"/>
                </a:cubicBezTo>
                <a:lnTo>
                  <a:pt x="10027" y="5716"/>
                </a:lnTo>
                <a:lnTo>
                  <a:pt x="9098" y="5192"/>
                </a:lnTo>
                <a:cubicBezTo>
                  <a:pt x="8955" y="4287"/>
                  <a:pt x="8407" y="3501"/>
                  <a:pt x="7669" y="3001"/>
                </a:cubicBezTo>
                <a:lnTo>
                  <a:pt x="8526" y="2501"/>
                </a:lnTo>
                <a:lnTo>
                  <a:pt x="8526" y="1501"/>
                </a:lnTo>
                <a:close/>
                <a:moveTo>
                  <a:pt x="5811" y="3049"/>
                </a:moveTo>
                <a:cubicBezTo>
                  <a:pt x="7312" y="3049"/>
                  <a:pt x="8503" y="4239"/>
                  <a:pt x="8503" y="5740"/>
                </a:cubicBezTo>
                <a:cubicBezTo>
                  <a:pt x="8503" y="7216"/>
                  <a:pt x="7288" y="8407"/>
                  <a:pt x="5811" y="8407"/>
                </a:cubicBezTo>
                <a:cubicBezTo>
                  <a:pt x="4335" y="8407"/>
                  <a:pt x="3144" y="7216"/>
                  <a:pt x="3144" y="5740"/>
                </a:cubicBezTo>
                <a:cubicBezTo>
                  <a:pt x="3144" y="4239"/>
                  <a:pt x="4335" y="3049"/>
                  <a:pt x="5811" y="3049"/>
                </a:cubicBezTo>
                <a:close/>
                <a:moveTo>
                  <a:pt x="9122" y="6002"/>
                </a:moveTo>
                <a:lnTo>
                  <a:pt x="9979" y="6478"/>
                </a:lnTo>
                <a:lnTo>
                  <a:pt x="10860" y="6002"/>
                </a:lnTo>
                <a:lnTo>
                  <a:pt x="10860" y="6002"/>
                </a:lnTo>
                <a:cubicBezTo>
                  <a:pt x="10789" y="7573"/>
                  <a:pt x="9979" y="8978"/>
                  <a:pt x="8764" y="9883"/>
                </a:cubicBezTo>
                <a:lnTo>
                  <a:pt x="7931" y="9407"/>
                </a:lnTo>
                <a:lnTo>
                  <a:pt x="7931" y="8359"/>
                </a:lnTo>
                <a:cubicBezTo>
                  <a:pt x="8622" y="7788"/>
                  <a:pt x="9074" y="6954"/>
                  <a:pt x="9122" y="6002"/>
                </a:cubicBezTo>
                <a:close/>
                <a:moveTo>
                  <a:pt x="1596" y="5787"/>
                </a:moveTo>
                <a:lnTo>
                  <a:pt x="2525" y="6287"/>
                </a:lnTo>
                <a:cubicBezTo>
                  <a:pt x="2668" y="7216"/>
                  <a:pt x="3192" y="8002"/>
                  <a:pt x="3930" y="8502"/>
                </a:cubicBezTo>
                <a:lnTo>
                  <a:pt x="3073" y="9002"/>
                </a:lnTo>
                <a:lnTo>
                  <a:pt x="3073" y="9979"/>
                </a:lnTo>
                <a:cubicBezTo>
                  <a:pt x="1811" y="9217"/>
                  <a:pt x="906" y="7859"/>
                  <a:pt x="763" y="6264"/>
                </a:cubicBezTo>
                <a:lnTo>
                  <a:pt x="1596" y="5787"/>
                </a:lnTo>
                <a:close/>
                <a:moveTo>
                  <a:pt x="7240" y="8764"/>
                </a:moveTo>
                <a:lnTo>
                  <a:pt x="7240" y="9788"/>
                </a:lnTo>
                <a:lnTo>
                  <a:pt x="8074" y="10288"/>
                </a:lnTo>
                <a:cubicBezTo>
                  <a:pt x="7407" y="10645"/>
                  <a:pt x="6597" y="10860"/>
                  <a:pt x="5764" y="10860"/>
                </a:cubicBezTo>
                <a:cubicBezTo>
                  <a:pt x="5073" y="10836"/>
                  <a:pt x="4359" y="10669"/>
                  <a:pt x="3740" y="10384"/>
                </a:cubicBezTo>
                <a:lnTo>
                  <a:pt x="3740" y="9431"/>
                </a:lnTo>
                <a:lnTo>
                  <a:pt x="4621" y="8883"/>
                </a:lnTo>
                <a:cubicBezTo>
                  <a:pt x="4978" y="9050"/>
                  <a:pt x="5383" y="9098"/>
                  <a:pt x="5788" y="9098"/>
                </a:cubicBezTo>
                <a:cubicBezTo>
                  <a:pt x="6312" y="9098"/>
                  <a:pt x="6812" y="8978"/>
                  <a:pt x="7240" y="8764"/>
                </a:cubicBezTo>
                <a:close/>
                <a:moveTo>
                  <a:pt x="5788" y="0"/>
                </a:moveTo>
                <a:cubicBezTo>
                  <a:pt x="4240" y="0"/>
                  <a:pt x="2811" y="596"/>
                  <a:pt x="1715" y="1691"/>
                </a:cubicBezTo>
                <a:cubicBezTo>
                  <a:pt x="644" y="2763"/>
                  <a:pt x="1" y="4216"/>
                  <a:pt x="1" y="5764"/>
                </a:cubicBezTo>
                <a:cubicBezTo>
                  <a:pt x="1" y="7311"/>
                  <a:pt x="596" y="8740"/>
                  <a:pt x="1715" y="9836"/>
                </a:cubicBezTo>
                <a:cubicBezTo>
                  <a:pt x="2787" y="10907"/>
                  <a:pt x="4240" y="11550"/>
                  <a:pt x="5788" y="11550"/>
                </a:cubicBezTo>
                <a:cubicBezTo>
                  <a:pt x="7336" y="11550"/>
                  <a:pt x="8764" y="10955"/>
                  <a:pt x="9860" y="9836"/>
                </a:cubicBezTo>
                <a:cubicBezTo>
                  <a:pt x="10932" y="8764"/>
                  <a:pt x="11575" y="7311"/>
                  <a:pt x="11575" y="5764"/>
                </a:cubicBezTo>
                <a:cubicBezTo>
                  <a:pt x="11575" y="4216"/>
                  <a:pt x="10979" y="2763"/>
                  <a:pt x="9860" y="1691"/>
                </a:cubicBezTo>
                <a:cubicBezTo>
                  <a:pt x="8788" y="620"/>
                  <a:pt x="7336" y="0"/>
                  <a:pt x="578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6" name="Google Shape;8256;p75"/>
          <p:cNvSpPr/>
          <p:nvPr/>
        </p:nvSpPr>
        <p:spPr>
          <a:xfrm>
            <a:off x="6980207" y="3391166"/>
            <a:ext cx="340537" cy="341243"/>
          </a:xfrm>
          <a:custGeom>
            <a:avLst/>
            <a:gdLst/>
            <a:ahLst/>
            <a:cxnLst/>
            <a:rect l="l" t="t" r="r" b="b"/>
            <a:pathLst>
              <a:path w="11575" h="11599" extrusionOk="0">
                <a:moveTo>
                  <a:pt x="5811" y="2001"/>
                </a:moveTo>
                <a:cubicBezTo>
                  <a:pt x="6002" y="2001"/>
                  <a:pt x="6192" y="2168"/>
                  <a:pt x="6192" y="2382"/>
                </a:cubicBezTo>
                <a:cubicBezTo>
                  <a:pt x="6192" y="2597"/>
                  <a:pt x="6002" y="2763"/>
                  <a:pt x="5811" y="2763"/>
                </a:cubicBezTo>
                <a:cubicBezTo>
                  <a:pt x="5597" y="2763"/>
                  <a:pt x="5406" y="2597"/>
                  <a:pt x="5406" y="2382"/>
                </a:cubicBezTo>
                <a:cubicBezTo>
                  <a:pt x="5382" y="2168"/>
                  <a:pt x="5573" y="2001"/>
                  <a:pt x="5811" y="2001"/>
                </a:cubicBezTo>
                <a:close/>
                <a:moveTo>
                  <a:pt x="2787" y="1620"/>
                </a:moveTo>
                <a:lnTo>
                  <a:pt x="3358" y="2406"/>
                </a:lnTo>
                <a:lnTo>
                  <a:pt x="2787" y="3216"/>
                </a:lnTo>
                <a:lnTo>
                  <a:pt x="739" y="3216"/>
                </a:lnTo>
                <a:lnTo>
                  <a:pt x="739" y="1620"/>
                </a:lnTo>
                <a:close/>
                <a:moveTo>
                  <a:pt x="5811" y="5383"/>
                </a:moveTo>
                <a:cubicBezTo>
                  <a:pt x="6002" y="5383"/>
                  <a:pt x="6192" y="5574"/>
                  <a:pt x="6192" y="5788"/>
                </a:cubicBezTo>
                <a:cubicBezTo>
                  <a:pt x="6192" y="5978"/>
                  <a:pt x="6002" y="6169"/>
                  <a:pt x="5811" y="6169"/>
                </a:cubicBezTo>
                <a:cubicBezTo>
                  <a:pt x="5597" y="6169"/>
                  <a:pt x="5406" y="5978"/>
                  <a:pt x="5406" y="5788"/>
                </a:cubicBezTo>
                <a:cubicBezTo>
                  <a:pt x="5406" y="5574"/>
                  <a:pt x="5597" y="5383"/>
                  <a:pt x="5811" y="5383"/>
                </a:cubicBezTo>
                <a:close/>
                <a:moveTo>
                  <a:pt x="10860" y="4978"/>
                </a:moveTo>
                <a:lnTo>
                  <a:pt x="10860" y="6574"/>
                </a:lnTo>
                <a:lnTo>
                  <a:pt x="8812" y="6574"/>
                </a:lnTo>
                <a:lnTo>
                  <a:pt x="8240" y="5788"/>
                </a:lnTo>
                <a:lnTo>
                  <a:pt x="8812" y="4978"/>
                </a:lnTo>
                <a:close/>
                <a:moveTo>
                  <a:pt x="5811" y="8765"/>
                </a:moveTo>
                <a:cubicBezTo>
                  <a:pt x="6002" y="8765"/>
                  <a:pt x="6192" y="8931"/>
                  <a:pt x="6192" y="9146"/>
                </a:cubicBezTo>
                <a:cubicBezTo>
                  <a:pt x="6192" y="9360"/>
                  <a:pt x="6002" y="9527"/>
                  <a:pt x="5811" y="9527"/>
                </a:cubicBezTo>
                <a:cubicBezTo>
                  <a:pt x="5597" y="9527"/>
                  <a:pt x="5406" y="9360"/>
                  <a:pt x="5406" y="9146"/>
                </a:cubicBezTo>
                <a:cubicBezTo>
                  <a:pt x="5406" y="8931"/>
                  <a:pt x="5597" y="8765"/>
                  <a:pt x="5811" y="8765"/>
                </a:cubicBezTo>
                <a:close/>
                <a:moveTo>
                  <a:pt x="2787" y="8336"/>
                </a:moveTo>
                <a:lnTo>
                  <a:pt x="3358" y="9146"/>
                </a:lnTo>
                <a:lnTo>
                  <a:pt x="2787" y="9955"/>
                </a:lnTo>
                <a:lnTo>
                  <a:pt x="739" y="9955"/>
                </a:lnTo>
                <a:lnTo>
                  <a:pt x="739" y="8336"/>
                </a:lnTo>
                <a:close/>
                <a:moveTo>
                  <a:pt x="5454" y="1"/>
                </a:moveTo>
                <a:lnTo>
                  <a:pt x="5454" y="1382"/>
                </a:lnTo>
                <a:cubicBezTo>
                  <a:pt x="5120" y="1501"/>
                  <a:pt x="4882" y="1739"/>
                  <a:pt x="4763" y="2049"/>
                </a:cubicBezTo>
                <a:lnTo>
                  <a:pt x="3906" y="2049"/>
                </a:lnTo>
                <a:lnTo>
                  <a:pt x="3096" y="930"/>
                </a:lnTo>
                <a:lnTo>
                  <a:pt x="0" y="930"/>
                </a:lnTo>
                <a:lnTo>
                  <a:pt x="0" y="3906"/>
                </a:lnTo>
                <a:lnTo>
                  <a:pt x="3096" y="3906"/>
                </a:lnTo>
                <a:lnTo>
                  <a:pt x="3906" y="2763"/>
                </a:lnTo>
                <a:lnTo>
                  <a:pt x="4763" y="2763"/>
                </a:lnTo>
                <a:cubicBezTo>
                  <a:pt x="4882" y="3097"/>
                  <a:pt x="5120" y="3335"/>
                  <a:pt x="5454" y="3454"/>
                </a:cubicBezTo>
                <a:lnTo>
                  <a:pt x="5454" y="4788"/>
                </a:lnTo>
                <a:cubicBezTo>
                  <a:pt x="5025" y="4954"/>
                  <a:pt x="4692" y="5335"/>
                  <a:pt x="4692" y="5812"/>
                </a:cubicBezTo>
                <a:cubicBezTo>
                  <a:pt x="4692" y="6288"/>
                  <a:pt x="5001" y="6669"/>
                  <a:pt x="5454" y="6812"/>
                </a:cubicBezTo>
                <a:lnTo>
                  <a:pt x="5454" y="8169"/>
                </a:lnTo>
                <a:cubicBezTo>
                  <a:pt x="5120" y="8288"/>
                  <a:pt x="4882" y="8526"/>
                  <a:pt x="4763" y="8836"/>
                </a:cubicBezTo>
                <a:lnTo>
                  <a:pt x="3906" y="8836"/>
                </a:lnTo>
                <a:lnTo>
                  <a:pt x="3096" y="7717"/>
                </a:lnTo>
                <a:lnTo>
                  <a:pt x="0" y="7717"/>
                </a:lnTo>
                <a:lnTo>
                  <a:pt x="0" y="10694"/>
                </a:lnTo>
                <a:lnTo>
                  <a:pt x="3096" y="10694"/>
                </a:lnTo>
                <a:lnTo>
                  <a:pt x="3906" y="9551"/>
                </a:lnTo>
                <a:lnTo>
                  <a:pt x="4763" y="9551"/>
                </a:lnTo>
                <a:cubicBezTo>
                  <a:pt x="4882" y="9884"/>
                  <a:pt x="5120" y="10122"/>
                  <a:pt x="5454" y="10241"/>
                </a:cubicBezTo>
                <a:lnTo>
                  <a:pt x="5454" y="11599"/>
                </a:lnTo>
                <a:lnTo>
                  <a:pt x="6121" y="11599"/>
                </a:lnTo>
                <a:lnTo>
                  <a:pt x="6121" y="10241"/>
                </a:lnTo>
                <a:cubicBezTo>
                  <a:pt x="6549" y="10098"/>
                  <a:pt x="6883" y="9717"/>
                  <a:pt x="6883" y="9217"/>
                </a:cubicBezTo>
                <a:cubicBezTo>
                  <a:pt x="6883" y="8741"/>
                  <a:pt x="6573" y="8360"/>
                  <a:pt x="6121" y="8217"/>
                </a:cubicBezTo>
                <a:lnTo>
                  <a:pt x="6121" y="6883"/>
                </a:lnTo>
                <a:cubicBezTo>
                  <a:pt x="6454" y="6764"/>
                  <a:pt x="6692" y="6526"/>
                  <a:pt x="6811" y="6193"/>
                </a:cubicBezTo>
                <a:lnTo>
                  <a:pt x="7669" y="6193"/>
                </a:lnTo>
                <a:lnTo>
                  <a:pt x="8478" y="7312"/>
                </a:lnTo>
                <a:lnTo>
                  <a:pt x="11574" y="7312"/>
                </a:lnTo>
                <a:lnTo>
                  <a:pt x="11574" y="4335"/>
                </a:lnTo>
                <a:lnTo>
                  <a:pt x="8454" y="4335"/>
                </a:lnTo>
                <a:lnTo>
                  <a:pt x="8454" y="4288"/>
                </a:lnTo>
                <a:lnTo>
                  <a:pt x="7645" y="5407"/>
                </a:lnTo>
                <a:lnTo>
                  <a:pt x="6811" y="5407"/>
                </a:lnTo>
                <a:cubicBezTo>
                  <a:pt x="6692" y="5097"/>
                  <a:pt x="6454" y="4859"/>
                  <a:pt x="6121" y="4740"/>
                </a:cubicBezTo>
                <a:lnTo>
                  <a:pt x="6121" y="3406"/>
                </a:lnTo>
                <a:cubicBezTo>
                  <a:pt x="6549" y="3240"/>
                  <a:pt x="6883" y="2859"/>
                  <a:pt x="6883" y="2382"/>
                </a:cubicBezTo>
                <a:cubicBezTo>
                  <a:pt x="6883" y="1906"/>
                  <a:pt x="6573" y="1525"/>
                  <a:pt x="6121" y="1382"/>
                </a:cubicBezTo>
                <a:lnTo>
                  <a:pt x="61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7" name="Google Shape;8257;p75"/>
          <p:cNvSpPr/>
          <p:nvPr/>
        </p:nvSpPr>
        <p:spPr>
          <a:xfrm>
            <a:off x="6252973" y="3435325"/>
            <a:ext cx="337742" cy="337712"/>
          </a:xfrm>
          <a:custGeom>
            <a:avLst/>
            <a:gdLst/>
            <a:ahLst/>
            <a:cxnLst/>
            <a:rect l="l" t="t" r="r" b="b"/>
            <a:pathLst>
              <a:path w="11480" h="11479" extrusionOk="0">
                <a:moveTo>
                  <a:pt x="3216" y="667"/>
                </a:moveTo>
                <a:lnTo>
                  <a:pt x="3216" y="2286"/>
                </a:lnTo>
                <a:lnTo>
                  <a:pt x="668" y="2286"/>
                </a:lnTo>
                <a:lnTo>
                  <a:pt x="668" y="667"/>
                </a:lnTo>
                <a:close/>
                <a:moveTo>
                  <a:pt x="3882" y="1262"/>
                </a:moveTo>
                <a:lnTo>
                  <a:pt x="4668" y="2191"/>
                </a:lnTo>
                <a:lnTo>
                  <a:pt x="4668" y="3406"/>
                </a:lnTo>
                <a:lnTo>
                  <a:pt x="3882" y="2501"/>
                </a:lnTo>
                <a:lnTo>
                  <a:pt x="3882" y="1262"/>
                </a:lnTo>
                <a:close/>
                <a:moveTo>
                  <a:pt x="10003" y="2405"/>
                </a:moveTo>
                <a:lnTo>
                  <a:pt x="10622" y="3215"/>
                </a:lnTo>
                <a:lnTo>
                  <a:pt x="10003" y="4001"/>
                </a:lnTo>
                <a:lnTo>
                  <a:pt x="5335" y="4001"/>
                </a:lnTo>
                <a:lnTo>
                  <a:pt x="5335" y="2405"/>
                </a:lnTo>
                <a:close/>
                <a:moveTo>
                  <a:pt x="3216" y="2929"/>
                </a:moveTo>
                <a:lnTo>
                  <a:pt x="3216" y="4549"/>
                </a:lnTo>
                <a:lnTo>
                  <a:pt x="668" y="4549"/>
                </a:lnTo>
                <a:lnTo>
                  <a:pt x="668" y="2929"/>
                </a:lnTo>
                <a:close/>
                <a:moveTo>
                  <a:pt x="3882" y="3525"/>
                </a:moveTo>
                <a:lnTo>
                  <a:pt x="4668" y="4454"/>
                </a:lnTo>
                <a:lnTo>
                  <a:pt x="4668" y="5668"/>
                </a:lnTo>
                <a:lnTo>
                  <a:pt x="3882" y="4763"/>
                </a:lnTo>
                <a:lnTo>
                  <a:pt x="3882" y="3525"/>
                </a:lnTo>
                <a:close/>
                <a:moveTo>
                  <a:pt x="10003" y="4668"/>
                </a:moveTo>
                <a:lnTo>
                  <a:pt x="10622" y="5478"/>
                </a:lnTo>
                <a:lnTo>
                  <a:pt x="10003" y="6263"/>
                </a:lnTo>
                <a:lnTo>
                  <a:pt x="5335" y="6263"/>
                </a:lnTo>
                <a:lnTo>
                  <a:pt x="5335" y="4668"/>
                </a:lnTo>
                <a:close/>
                <a:moveTo>
                  <a:pt x="3216" y="5239"/>
                </a:moveTo>
                <a:lnTo>
                  <a:pt x="3216" y="6835"/>
                </a:lnTo>
                <a:lnTo>
                  <a:pt x="668" y="6835"/>
                </a:lnTo>
                <a:lnTo>
                  <a:pt x="668" y="5239"/>
                </a:lnTo>
                <a:close/>
                <a:moveTo>
                  <a:pt x="3882" y="5787"/>
                </a:moveTo>
                <a:lnTo>
                  <a:pt x="4668" y="6716"/>
                </a:lnTo>
                <a:lnTo>
                  <a:pt x="4668" y="7930"/>
                </a:lnTo>
                <a:lnTo>
                  <a:pt x="3882" y="7025"/>
                </a:lnTo>
                <a:lnTo>
                  <a:pt x="3882" y="5787"/>
                </a:lnTo>
                <a:close/>
                <a:moveTo>
                  <a:pt x="10003" y="6954"/>
                </a:moveTo>
                <a:lnTo>
                  <a:pt x="10622" y="7764"/>
                </a:lnTo>
                <a:lnTo>
                  <a:pt x="10003" y="8573"/>
                </a:lnTo>
                <a:lnTo>
                  <a:pt x="5335" y="8573"/>
                </a:lnTo>
                <a:lnTo>
                  <a:pt x="5335" y="6954"/>
                </a:lnTo>
                <a:close/>
                <a:moveTo>
                  <a:pt x="3216" y="7478"/>
                </a:moveTo>
                <a:lnTo>
                  <a:pt x="3216" y="9097"/>
                </a:lnTo>
                <a:lnTo>
                  <a:pt x="668" y="9097"/>
                </a:lnTo>
                <a:lnTo>
                  <a:pt x="668" y="7478"/>
                </a:lnTo>
                <a:close/>
                <a:moveTo>
                  <a:pt x="3882" y="8073"/>
                </a:moveTo>
                <a:lnTo>
                  <a:pt x="4668" y="9002"/>
                </a:lnTo>
                <a:lnTo>
                  <a:pt x="4668" y="10217"/>
                </a:lnTo>
                <a:lnTo>
                  <a:pt x="3882" y="9312"/>
                </a:lnTo>
                <a:lnTo>
                  <a:pt x="3882" y="8073"/>
                </a:lnTo>
                <a:close/>
                <a:moveTo>
                  <a:pt x="10003" y="9216"/>
                </a:moveTo>
                <a:lnTo>
                  <a:pt x="10622" y="10026"/>
                </a:lnTo>
                <a:lnTo>
                  <a:pt x="10003" y="10836"/>
                </a:lnTo>
                <a:lnTo>
                  <a:pt x="5335" y="10836"/>
                </a:lnTo>
                <a:lnTo>
                  <a:pt x="5335" y="9216"/>
                </a:lnTo>
                <a:close/>
                <a:moveTo>
                  <a:pt x="1" y="0"/>
                </a:moveTo>
                <a:lnTo>
                  <a:pt x="1" y="9764"/>
                </a:lnTo>
                <a:lnTo>
                  <a:pt x="3382" y="9764"/>
                </a:lnTo>
                <a:lnTo>
                  <a:pt x="4835" y="11479"/>
                </a:lnTo>
                <a:lnTo>
                  <a:pt x="10312" y="11479"/>
                </a:lnTo>
                <a:lnTo>
                  <a:pt x="11479" y="10002"/>
                </a:lnTo>
                <a:lnTo>
                  <a:pt x="10598" y="8859"/>
                </a:lnTo>
                <a:lnTo>
                  <a:pt x="11479" y="7740"/>
                </a:lnTo>
                <a:lnTo>
                  <a:pt x="10598" y="6597"/>
                </a:lnTo>
                <a:lnTo>
                  <a:pt x="11479" y="5478"/>
                </a:lnTo>
                <a:lnTo>
                  <a:pt x="10598" y="4334"/>
                </a:lnTo>
                <a:lnTo>
                  <a:pt x="11479" y="3215"/>
                </a:lnTo>
                <a:lnTo>
                  <a:pt x="10312" y="1715"/>
                </a:lnTo>
                <a:lnTo>
                  <a:pt x="5168" y="1715"/>
                </a:lnTo>
                <a:lnTo>
                  <a:pt x="371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58" name="Google Shape;8258;p75"/>
          <p:cNvSpPr/>
          <p:nvPr/>
        </p:nvSpPr>
        <p:spPr>
          <a:xfrm>
            <a:off x="5541470" y="3396079"/>
            <a:ext cx="280990" cy="342625"/>
          </a:xfrm>
          <a:custGeom>
            <a:avLst/>
            <a:gdLst/>
            <a:ahLst/>
            <a:cxnLst/>
            <a:rect l="l" t="t" r="r" b="b"/>
            <a:pathLst>
              <a:path w="9551" h="11646" extrusionOk="0">
                <a:moveTo>
                  <a:pt x="7526" y="2192"/>
                </a:moveTo>
                <a:lnTo>
                  <a:pt x="7526" y="2954"/>
                </a:lnTo>
                <a:lnTo>
                  <a:pt x="1525" y="2954"/>
                </a:lnTo>
                <a:lnTo>
                  <a:pt x="1525" y="2192"/>
                </a:lnTo>
                <a:close/>
                <a:moveTo>
                  <a:pt x="8217" y="5407"/>
                </a:moveTo>
                <a:lnTo>
                  <a:pt x="8217" y="6169"/>
                </a:lnTo>
                <a:lnTo>
                  <a:pt x="1525" y="6169"/>
                </a:lnTo>
                <a:lnTo>
                  <a:pt x="1525" y="5407"/>
                </a:lnTo>
                <a:close/>
                <a:moveTo>
                  <a:pt x="8860" y="8598"/>
                </a:moveTo>
                <a:lnTo>
                  <a:pt x="8860" y="9360"/>
                </a:lnTo>
                <a:lnTo>
                  <a:pt x="1501" y="9360"/>
                </a:lnTo>
                <a:lnTo>
                  <a:pt x="1501" y="8598"/>
                </a:lnTo>
                <a:close/>
                <a:moveTo>
                  <a:pt x="1" y="1"/>
                </a:moveTo>
                <a:lnTo>
                  <a:pt x="1" y="691"/>
                </a:lnTo>
                <a:lnTo>
                  <a:pt x="858" y="691"/>
                </a:lnTo>
                <a:lnTo>
                  <a:pt x="858" y="1382"/>
                </a:lnTo>
                <a:lnTo>
                  <a:pt x="1" y="1382"/>
                </a:lnTo>
                <a:lnTo>
                  <a:pt x="1" y="2072"/>
                </a:lnTo>
                <a:lnTo>
                  <a:pt x="858" y="2072"/>
                </a:lnTo>
                <a:lnTo>
                  <a:pt x="858" y="2739"/>
                </a:lnTo>
                <a:lnTo>
                  <a:pt x="1" y="2739"/>
                </a:lnTo>
                <a:lnTo>
                  <a:pt x="1" y="3430"/>
                </a:lnTo>
                <a:lnTo>
                  <a:pt x="858" y="3430"/>
                </a:lnTo>
                <a:lnTo>
                  <a:pt x="858" y="4121"/>
                </a:lnTo>
                <a:lnTo>
                  <a:pt x="1" y="4121"/>
                </a:lnTo>
                <a:lnTo>
                  <a:pt x="1" y="4811"/>
                </a:lnTo>
                <a:lnTo>
                  <a:pt x="858" y="4811"/>
                </a:lnTo>
                <a:lnTo>
                  <a:pt x="858" y="5478"/>
                </a:lnTo>
                <a:lnTo>
                  <a:pt x="1" y="5478"/>
                </a:lnTo>
                <a:lnTo>
                  <a:pt x="1" y="6169"/>
                </a:lnTo>
                <a:lnTo>
                  <a:pt x="858" y="6169"/>
                </a:lnTo>
                <a:lnTo>
                  <a:pt x="858" y="6859"/>
                </a:lnTo>
                <a:lnTo>
                  <a:pt x="1" y="6859"/>
                </a:lnTo>
                <a:lnTo>
                  <a:pt x="1" y="7550"/>
                </a:lnTo>
                <a:lnTo>
                  <a:pt x="858" y="7550"/>
                </a:lnTo>
                <a:lnTo>
                  <a:pt x="858" y="8217"/>
                </a:lnTo>
                <a:lnTo>
                  <a:pt x="1" y="8217"/>
                </a:lnTo>
                <a:lnTo>
                  <a:pt x="1" y="8907"/>
                </a:lnTo>
                <a:lnTo>
                  <a:pt x="858" y="8907"/>
                </a:lnTo>
                <a:lnTo>
                  <a:pt x="858" y="9598"/>
                </a:lnTo>
                <a:lnTo>
                  <a:pt x="1" y="9598"/>
                </a:lnTo>
                <a:lnTo>
                  <a:pt x="1" y="10288"/>
                </a:lnTo>
                <a:lnTo>
                  <a:pt x="858" y="10288"/>
                </a:lnTo>
                <a:lnTo>
                  <a:pt x="858" y="10955"/>
                </a:lnTo>
                <a:lnTo>
                  <a:pt x="1" y="10955"/>
                </a:lnTo>
                <a:lnTo>
                  <a:pt x="1" y="11646"/>
                </a:lnTo>
                <a:lnTo>
                  <a:pt x="1525" y="11646"/>
                </a:lnTo>
                <a:lnTo>
                  <a:pt x="1525" y="10169"/>
                </a:lnTo>
                <a:lnTo>
                  <a:pt x="9550" y="10169"/>
                </a:lnTo>
                <a:lnTo>
                  <a:pt x="9550" y="7907"/>
                </a:lnTo>
                <a:lnTo>
                  <a:pt x="1525" y="7907"/>
                </a:lnTo>
                <a:lnTo>
                  <a:pt x="1525" y="6859"/>
                </a:lnTo>
                <a:lnTo>
                  <a:pt x="8907" y="6859"/>
                </a:lnTo>
                <a:lnTo>
                  <a:pt x="8907" y="4716"/>
                </a:lnTo>
                <a:lnTo>
                  <a:pt x="1525" y="4716"/>
                </a:lnTo>
                <a:lnTo>
                  <a:pt x="1525" y="3644"/>
                </a:lnTo>
                <a:lnTo>
                  <a:pt x="8217" y="3644"/>
                </a:lnTo>
                <a:lnTo>
                  <a:pt x="8217" y="1501"/>
                </a:lnTo>
                <a:lnTo>
                  <a:pt x="1525" y="1501"/>
                </a:lnTo>
                <a:lnTo>
                  <a:pt x="1525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59" name="Google Shape;8259;p75"/>
          <p:cNvGrpSpPr/>
          <p:nvPr/>
        </p:nvGrpSpPr>
        <p:grpSpPr>
          <a:xfrm>
            <a:off x="4780938" y="3442327"/>
            <a:ext cx="338448" cy="280283"/>
            <a:chOff x="4704388" y="3600098"/>
            <a:chExt cx="338448" cy="280283"/>
          </a:xfrm>
        </p:grpSpPr>
        <p:sp>
          <p:nvSpPr>
            <p:cNvPr id="8260" name="Google Shape;8260;p75"/>
            <p:cNvSpPr/>
            <p:nvPr/>
          </p:nvSpPr>
          <p:spPr>
            <a:xfrm>
              <a:off x="4704388" y="3705891"/>
              <a:ext cx="338448" cy="174490"/>
            </a:xfrm>
            <a:custGeom>
              <a:avLst/>
              <a:gdLst/>
              <a:ahLst/>
              <a:cxnLst/>
              <a:rect l="l" t="t" r="r" b="b"/>
              <a:pathLst>
                <a:path w="11504" h="5931" extrusionOk="0">
                  <a:moveTo>
                    <a:pt x="2573" y="2263"/>
                  </a:moveTo>
                  <a:lnTo>
                    <a:pt x="2954" y="2620"/>
                  </a:lnTo>
                  <a:lnTo>
                    <a:pt x="2954" y="5240"/>
                  </a:lnTo>
                  <a:lnTo>
                    <a:pt x="2192" y="5240"/>
                  </a:lnTo>
                  <a:lnTo>
                    <a:pt x="2192" y="2620"/>
                  </a:lnTo>
                  <a:lnTo>
                    <a:pt x="2573" y="2263"/>
                  </a:lnTo>
                  <a:close/>
                  <a:moveTo>
                    <a:pt x="5764" y="1572"/>
                  </a:moveTo>
                  <a:lnTo>
                    <a:pt x="6145" y="1929"/>
                  </a:lnTo>
                  <a:lnTo>
                    <a:pt x="6145" y="5240"/>
                  </a:lnTo>
                  <a:lnTo>
                    <a:pt x="5359" y="5240"/>
                  </a:lnTo>
                  <a:lnTo>
                    <a:pt x="5359" y="1929"/>
                  </a:lnTo>
                  <a:lnTo>
                    <a:pt x="5764" y="1572"/>
                  </a:lnTo>
                  <a:close/>
                  <a:moveTo>
                    <a:pt x="8931" y="929"/>
                  </a:moveTo>
                  <a:lnTo>
                    <a:pt x="9312" y="1286"/>
                  </a:lnTo>
                  <a:lnTo>
                    <a:pt x="9312" y="5240"/>
                  </a:lnTo>
                  <a:lnTo>
                    <a:pt x="8550" y="5240"/>
                  </a:lnTo>
                  <a:lnTo>
                    <a:pt x="8550" y="1286"/>
                  </a:lnTo>
                  <a:lnTo>
                    <a:pt x="8931" y="929"/>
                  </a:lnTo>
                  <a:close/>
                  <a:moveTo>
                    <a:pt x="8931" y="0"/>
                  </a:moveTo>
                  <a:lnTo>
                    <a:pt x="7860" y="977"/>
                  </a:lnTo>
                  <a:lnTo>
                    <a:pt x="7860" y="5240"/>
                  </a:lnTo>
                  <a:lnTo>
                    <a:pt x="6836" y="5240"/>
                  </a:lnTo>
                  <a:lnTo>
                    <a:pt x="6836" y="1667"/>
                  </a:lnTo>
                  <a:lnTo>
                    <a:pt x="5740" y="691"/>
                  </a:lnTo>
                  <a:lnTo>
                    <a:pt x="4669" y="1667"/>
                  </a:lnTo>
                  <a:lnTo>
                    <a:pt x="4669" y="5240"/>
                  </a:lnTo>
                  <a:lnTo>
                    <a:pt x="3645" y="5240"/>
                  </a:lnTo>
                  <a:lnTo>
                    <a:pt x="3645" y="2310"/>
                  </a:lnTo>
                  <a:lnTo>
                    <a:pt x="2573" y="1334"/>
                  </a:lnTo>
                  <a:lnTo>
                    <a:pt x="1501" y="2310"/>
                  </a:lnTo>
                  <a:lnTo>
                    <a:pt x="1501" y="5240"/>
                  </a:lnTo>
                  <a:lnTo>
                    <a:pt x="1" y="5240"/>
                  </a:lnTo>
                  <a:lnTo>
                    <a:pt x="1" y="5930"/>
                  </a:lnTo>
                  <a:lnTo>
                    <a:pt x="11503" y="5930"/>
                  </a:lnTo>
                  <a:lnTo>
                    <a:pt x="11503" y="5240"/>
                  </a:lnTo>
                  <a:lnTo>
                    <a:pt x="10003" y="5240"/>
                  </a:lnTo>
                  <a:lnTo>
                    <a:pt x="10003" y="977"/>
                  </a:lnTo>
                  <a:lnTo>
                    <a:pt x="89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1" name="Google Shape;8261;p75"/>
            <p:cNvSpPr/>
            <p:nvPr/>
          </p:nvSpPr>
          <p:spPr>
            <a:xfrm>
              <a:off x="4748547" y="3692564"/>
              <a:ext cx="63076" cy="56104"/>
            </a:xfrm>
            <a:custGeom>
              <a:avLst/>
              <a:gdLst/>
              <a:ahLst/>
              <a:cxnLst/>
              <a:rect l="l" t="t" r="r" b="b"/>
              <a:pathLst>
                <a:path w="2144" h="1907" extrusionOk="0">
                  <a:moveTo>
                    <a:pt x="1072" y="1"/>
                  </a:moveTo>
                  <a:lnTo>
                    <a:pt x="0" y="977"/>
                  </a:lnTo>
                  <a:lnTo>
                    <a:pt x="0" y="1906"/>
                  </a:lnTo>
                  <a:lnTo>
                    <a:pt x="1072" y="930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2" name="Google Shape;8262;p75"/>
            <p:cNvSpPr/>
            <p:nvPr/>
          </p:nvSpPr>
          <p:spPr>
            <a:xfrm>
              <a:off x="4748547" y="3640020"/>
              <a:ext cx="63076" cy="56075"/>
            </a:xfrm>
            <a:custGeom>
              <a:avLst/>
              <a:gdLst/>
              <a:ahLst/>
              <a:cxnLst/>
              <a:rect l="l" t="t" r="r" b="b"/>
              <a:pathLst>
                <a:path w="2144" h="1906" extrusionOk="0">
                  <a:moveTo>
                    <a:pt x="1072" y="1"/>
                  </a:moveTo>
                  <a:lnTo>
                    <a:pt x="0" y="977"/>
                  </a:lnTo>
                  <a:lnTo>
                    <a:pt x="0" y="1906"/>
                  </a:lnTo>
                  <a:lnTo>
                    <a:pt x="1072" y="930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3" name="Google Shape;8263;p75"/>
            <p:cNvSpPr/>
            <p:nvPr/>
          </p:nvSpPr>
          <p:spPr>
            <a:xfrm>
              <a:off x="4841718" y="3672264"/>
              <a:ext cx="63783" cy="56075"/>
            </a:xfrm>
            <a:custGeom>
              <a:avLst/>
              <a:gdLst/>
              <a:ahLst/>
              <a:cxnLst/>
              <a:rect l="l" t="t" r="r" b="b"/>
              <a:pathLst>
                <a:path w="2168" h="1906" extrusionOk="0">
                  <a:moveTo>
                    <a:pt x="1072" y="0"/>
                  </a:moveTo>
                  <a:lnTo>
                    <a:pt x="1" y="1000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68" y="1905"/>
                  </a:lnTo>
                  <a:lnTo>
                    <a:pt x="2168" y="100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4" name="Google Shape;8264;p75"/>
            <p:cNvSpPr/>
            <p:nvPr/>
          </p:nvSpPr>
          <p:spPr>
            <a:xfrm>
              <a:off x="4841718" y="3619721"/>
              <a:ext cx="63783" cy="56075"/>
            </a:xfrm>
            <a:custGeom>
              <a:avLst/>
              <a:gdLst/>
              <a:ahLst/>
              <a:cxnLst/>
              <a:rect l="l" t="t" r="r" b="b"/>
              <a:pathLst>
                <a:path w="2168" h="1906" extrusionOk="0">
                  <a:moveTo>
                    <a:pt x="1072" y="0"/>
                  </a:moveTo>
                  <a:lnTo>
                    <a:pt x="1" y="1000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68" y="1905"/>
                  </a:lnTo>
                  <a:lnTo>
                    <a:pt x="2168" y="1000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5" name="Google Shape;8265;p75"/>
            <p:cNvSpPr/>
            <p:nvPr/>
          </p:nvSpPr>
          <p:spPr>
            <a:xfrm>
              <a:off x="4935596" y="3653347"/>
              <a:ext cx="63106" cy="56075"/>
            </a:xfrm>
            <a:custGeom>
              <a:avLst/>
              <a:gdLst/>
              <a:ahLst/>
              <a:cxnLst/>
              <a:rect l="l" t="t" r="r" b="b"/>
              <a:pathLst>
                <a:path w="2145" h="1906" extrusionOk="0">
                  <a:moveTo>
                    <a:pt x="1072" y="0"/>
                  </a:moveTo>
                  <a:lnTo>
                    <a:pt x="1" y="977"/>
                  </a:lnTo>
                  <a:lnTo>
                    <a:pt x="1" y="1905"/>
                  </a:lnTo>
                  <a:lnTo>
                    <a:pt x="1072" y="929"/>
                  </a:lnTo>
                  <a:lnTo>
                    <a:pt x="2144" y="1905"/>
                  </a:lnTo>
                  <a:lnTo>
                    <a:pt x="2144" y="977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66" name="Google Shape;8266;p75"/>
            <p:cNvSpPr/>
            <p:nvPr/>
          </p:nvSpPr>
          <p:spPr>
            <a:xfrm>
              <a:off x="4935596" y="3600098"/>
              <a:ext cx="63106" cy="56075"/>
            </a:xfrm>
            <a:custGeom>
              <a:avLst/>
              <a:gdLst/>
              <a:ahLst/>
              <a:cxnLst/>
              <a:rect l="l" t="t" r="r" b="b"/>
              <a:pathLst>
                <a:path w="2145" h="1906" extrusionOk="0">
                  <a:moveTo>
                    <a:pt x="1072" y="0"/>
                  </a:moveTo>
                  <a:lnTo>
                    <a:pt x="1" y="977"/>
                  </a:lnTo>
                  <a:lnTo>
                    <a:pt x="1" y="1906"/>
                  </a:lnTo>
                  <a:lnTo>
                    <a:pt x="1072" y="905"/>
                  </a:lnTo>
                  <a:lnTo>
                    <a:pt x="2144" y="1906"/>
                  </a:lnTo>
                  <a:lnTo>
                    <a:pt x="2144" y="977"/>
                  </a:lnTo>
                  <a:lnTo>
                    <a:pt x="10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67" name="Google Shape;8267;p75"/>
          <p:cNvSpPr/>
          <p:nvPr/>
        </p:nvSpPr>
        <p:spPr>
          <a:xfrm>
            <a:off x="4046002" y="3424675"/>
            <a:ext cx="339830" cy="288816"/>
          </a:xfrm>
          <a:custGeom>
            <a:avLst/>
            <a:gdLst/>
            <a:ahLst/>
            <a:cxnLst/>
            <a:rect l="l" t="t" r="r" b="b"/>
            <a:pathLst>
              <a:path w="11551" h="9817" extrusionOk="0">
                <a:moveTo>
                  <a:pt x="9859" y="672"/>
                </a:moveTo>
                <a:cubicBezTo>
                  <a:pt x="10383" y="672"/>
                  <a:pt x="10836" y="1124"/>
                  <a:pt x="10836" y="1672"/>
                </a:cubicBezTo>
                <a:cubicBezTo>
                  <a:pt x="10836" y="2196"/>
                  <a:pt x="10383" y="2648"/>
                  <a:pt x="9859" y="2648"/>
                </a:cubicBezTo>
                <a:cubicBezTo>
                  <a:pt x="9312" y="2648"/>
                  <a:pt x="8883" y="2196"/>
                  <a:pt x="8883" y="1672"/>
                </a:cubicBezTo>
                <a:cubicBezTo>
                  <a:pt x="8883" y="1124"/>
                  <a:pt x="9312" y="672"/>
                  <a:pt x="9859" y="672"/>
                </a:cubicBezTo>
                <a:close/>
                <a:moveTo>
                  <a:pt x="3906" y="3029"/>
                </a:moveTo>
                <a:cubicBezTo>
                  <a:pt x="4120" y="3029"/>
                  <a:pt x="4287" y="3220"/>
                  <a:pt x="4287" y="3410"/>
                </a:cubicBezTo>
                <a:cubicBezTo>
                  <a:pt x="4287" y="3625"/>
                  <a:pt x="4120" y="3792"/>
                  <a:pt x="3906" y="3792"/>
                </a:cubicBezTo>
                <a:cubicBezTo>
                  <a:pt x="3691" y="3792"/>
                  <a:pt x="3525" y="3625"/>
                  <a:pt x="3525" y="3410"/>
                </a:cubicBezTo>
                <a:cubicBezTo>
                  <a:pt x="3525" y="3220"/>
                  <a:pt x="3668" y="3029"/>
                  <a:pt x="3906" y="3029"/>
                </a:cubicBezTo>
                <a:close/>
                <a:moveTo>
                  <a:pt x="6811" y="5959"/>
                </a:moveTo>
                <a:cubicBezTo>
                  <a:pt x="7025" y="5959"/>
                  <a:pt x="7216" y="6125"/>
                  <a:pt x="7216" y="6340"/>
                </a:cubicBezTo>
                <a:cubicBezTo>
                  <a:pt x="7216" y="6554"/>
                  <a:pt x="7025" y="6721"/>
                  <a:pt x="6811" y="6721"/>
                </a:cubicBezTo>
                <a:cubicBezTo>
                  <a:pt x="6621" y="6721"/>
                  <a:pt x="6430" y="6554"/>
                  <a:pt x="6430" y="6340"/>
                </a:cubicBezTo>
                <a:cubicBezTo>
                  <a:pt x="6430" y="6125"/>
                  <a:pt x="6621" y="5959"/>
                  <a:pt x="6811" y="5959"/>
                </a:cubicBezTo>
                <a:close/>
                <a:moveTo>
                  <a:pt x="1072" y="7054"/>
                </a:moveTo>
                <a:cubicBezTo>
                  <a:pt x="1286" y="7054"/>
                  <a:pt x="1453" y="7221"/>
                  <a:pt x="1453" y="7435"/>
                </a:cubicBezTo>
                <a:cubicBezTo>
                  <a:pt x="1453" y="7649"/>
                  <a:pt x="1286" y="7816"/>
                  <a:pt x="1072" y="7816"/>
                </a:cubicBezTo>
                <a:cubicBezTo>
                  <a:pt x="857" y="7816"/>
                  <a:pt x="691" y="7649"/>
                  <a:pt x="691" y="7435"/>
                </a:cubicBezTo>
                <a:cubicBezTo>
                  <a:pt x="691" y="7221"/>
                  <a:pt x="857" y="7054"/>
                  <a:pt x="1072" y="7054"/>
                </a:cubicBezTo>
                <a:close/>
                <a:moveTo>
                  <a:pt x="3334" y="4315"/>
                </a:moveTo>
                <a:cubicBezTo>
                  <a:pt x="3406" y="4363"/>
                  <a:pt x="3477" y="4387"/>
                  <a:pt x="3572" y="4435"/>
                </a:cubicBezTo>
                <a:lnTo>
                  <a:pt x="3572" y="9126"/>
                </a:lnTo>
                <a:lnTo>
                  <a:pt x="1429" y="9126"/>
                </a:lnTo>
                <a:lnTo>
                  <a:pt x="1429" y="8435"/>
                </a:lnTo>
                <a:cubicBezTo>
                  <a:pt x="1858" y="8292"/>
                  <a:pt x="2143" y="7911"/>
                  <a:pt x="2143" y="7435"/>
                </a:cubicBezTo>
                <a:cubicBezTo>
                  <a:pt x="2143" y="7126"/>
                  <a:pt x="2024" y="6864"/>
                  <a:pt x="1810" y="6649"/>
                </a:cubicBezTo>
                <a:lnTo>
                  <a:pt x="3334" y="4315"/>
                </a:lnTo>
                <a:close/>
                <a:moveTo>
                  <a:pt x="4501" y="4292"/>
                </a:moveTo>
                <a:lnTo>
                  <a:pt x="5859" y="5863"/>
                </a:lnTo>
                <a:cubicBezTo>
                  <a:pt x="5787" y="6006"/>
                  <a:pt x="5739" y="6149"/>
                  <a:pt x="5739" y="6340"/>
                </a:cubicBezTo>
                <a:cubicBezTo>
                  <a:pt x="5739" y="6816"/>
                  <a:pt x="6049" y="7197"/>
                  <a:pt x="6501" y="7340"/>
                </a:cubicBezTo>
                <a:lnTo>
                  <a:pt x="6501" y="9126"/>
                </a:lnTo>
                <a:lnTo>
                  <a:pt x="4263" y="9126"/>
                </a:lnTo>
                <a:lnTo>
                  <a:pt x="4263" y="4435"/>
                </a:lnTo>
                <a:lnTo>
                  <a:pt x="4239" y="4435"/>
                </a:lnTo>
                <a:cubicBezTo>
                  <a:pt x="4311" y="4411"/>
                  <a:pt x="4430" y="4339"/>
                  <a:pt x="4501" y="4292"/>
                </a:cubicBezTo>
                <a:close/>
                <a:moveTo>
                  <a:pt x="9288" y="3220"/>
                </a:moveTo>
                <a:cubicBezTo>
                  <a:pt x="9383" y="3244"/>
                  <a:pt x="9478" y="3268"/>
                  <a:pt x="9526" y="3268"/>
                </a:cubicBezTo>
                <a:lnTo>
                  <a:pt x="9526" y="9126"/>
                </a:lnTo>
                <a:lnTo>
                  <a:pt x="7144" y="9126"/>
                </a:lnTo>
                <a:lnTo>
                  <a:pt x="7144" y="7340"/>
                </a:lnTo>
                <a:cubicBezTo>
                  <a:pt x="7573" y="7197"/>
                  <a:pt x="7883" y="6816"/>
                  <a:pt x="7883" y="6340"/>
                </a:cubicBezTo>
                <a:cubicBezTo>
                  <a:pt x="7883" y="6102"/>
                  <a:pt x="7811" y="5863"/>
                  <a:pt x="7645" y="5673"/>
                </a:cubicBezTo>
                <a:lnTo>
                  <a:pt x="9288" y="3220"/>
                </a:lnTo>
                <a:close/>
                <a:moveTo>
                  <a:pt x="9858" y="1"/>
                </a:moveTo>
                <a:cubicBezTo>
                  <a:pt x="8961" y="1"/>
                  <a:pt x="8240" y="758"/>
                  <a:pt x="8240" y="1624"/>
                </a:cubicBezTo>
                <a:cubicBezTo>
                  <a:pt x="8240" y="2101"/>
                  <a:pt x="8454" y="2529"/>
                  <a:pt x="8764" y="2815"/>
                </a:cubicBezTo>
                <a:lnTo>
                  <a:pt x="7121" y="5292"/>
                </a:lnTo>
                <a:cubicBezTo>
                  <a:pt x="7025" y="5268"/>
                  <a:pt x="6930" y="5268"/>
                  <a:pt x="6859" y="5268"/>
                </a:cubicBezTo>
                <a:cubicBezTo>
                  <a:pt x="6668" y="5268"/>
                  <a:pt x="6525" y="5292"/>
                  <a:pt x="6382" y="5387"/>
                </a:cubicBezTo>
                <a:lnTo>
                  <a:pt x="4954" y="3720"/>
                </a:lnTo>
                <a:cubicBezTo>
                  <a:pt x="4977" y="3601"/>
                  <a:pt x="5001" y="3458"/>
                  <a:pt x="4977" y="3291"/>
                </a:cubicBezTo>
                <a:cubicBezTo>
                  <a:pt x="4906" y="2791"/>
                  <a:pt x="4501" y="2386"/>
                  <a:pt x="4001" y="2339"/>
                </a:cubicBezTo>
                <a:cubicBezTo>
                  <a:pt x="3986" y="2338"/>
                  <a:pt x="3970" y="2338"/>
                  <a:pt x="3955" y="2338"/>
                </a:cubicBezTo>
                <a:cubicBezTo>
                  <a:pt x="3334" y="2338"/>
                  <a:pt x="2858" y="2806"/>
                  <a:pt x="2858" y="3410"/>
                </a:cubicBezTo>
                <a:cubicBezTo>
                  <a:pt x="2858" y="3530"/>
                  <a:pt x="2882" y="3649"/>
                  <a:pt x="2906" y="3744"/>
                </a:cubicBezTo>
                <a:lnTo>
                  <a:pt x="1215" y="6363"/>
                </a:lnTo>
                <a:lnTo>
                  <a:pt x="1096" y="6363"/>
                </a:lnTo>
                <a:cubicBezTo>
                  <a:pt x="500" y="6363"/>
                  <a:pt x="24" y="6840"/>
                  <a:pt x="24" y="7435"/>
                </a:cubicBezTo>
                <a:cubicBezTo>
                  <a:pt x="24" y="7911"/>
                  <a:pt x="334" y="8292"/>
                  <a:pt x="786" y="8435"/>
                </a:cubicBezTo>
                <a:lnTo>
                  <a:pt x="786" y="9126"/>
                </a:lnTo>
                <a:lnTo>
                  <a:pt x="0" y="9126"/>
                </a:lnTo>
                <a:lnTo>
                  <a:pt x="0" y="9817"/>
                </a:lnTo>
                <a:lnTo>
                  <a:pt x="11503" y="9817"/>
                </a:lnTo>
                <a:lnTo>
                  <a:pt x="11503" y="9126"/>
                </a:lnTo>
                <a:lnTo>
                  <a:pt x="10193" y="9126"/>
                </a:lnTo>
                <a:lnTo>
                  <a:pt x="10193" y="3268"/>
                </a:lnTo>
                <a:lnTo>
                  <a:pt x="10217" y="3268"/>
                </a:lnTo>
                <a:cubicBezTo>
                  <a:pt x="10979" y="3125"/>
                  <a:pt x="11550" y="2410"/>
                  <a:pt x="11526" y="1577"/>
                </a:cubicBezTo>
                <a:cubicBezTo>
                  <a:pt x="11503" y="743"/>
                  <a:pt x="10812" y="53"/>
                  <a:pt x="9978" y="5"/>
                </a:cubicBezTo>
                <a:cubicBezTo>
                  <a:pt x="9938" y="2"/>
                  <a:pt x="9898" y="1"/>
                  <a:pt x="985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68" name="Google Shape;8268;p75"/>
          <p:cNvSpPr/>
          <p:nvPr/>
        </p:nvSpPr>
        <p:spPr>
          <a:xfrm>
            <a:off x="3328895" y="3403787"/>
            <a:ext cx="245245" cy="339830"/>
          </a:xfrm>
          <a:custGeom>
            <a:avLst/>
            <a:gdLst/>
            <a:ahLst/>
            <a:cxnLst/>
            <a:rect l="l" t="t" r="r" b="b"/>
            <a:pathLst>
              <a:path w="8336" h="11551" extrusionOk="0">
                <a:moveTo>
                  <a:pt x="4168" y="786"/>
                </a:moveTo>
                <a:lnTo>
                  <a:pt x="6931" y="2311"/>
                </a:lnTo>
                <a:lnTo>
                  <a:pt x="4168" y="3835"/>
                </a:lnTo>
                <a:lnTo>
                  <a:pt x="1406" y="2311"/>
                </a:lnTo>
                <a:lnTo>
                  <a:pt x="4168" y="786"/>
                </a:lnTo>
                <a:close/>
                <a:moveTo>
                  <a:pt x="5526" y="3835"/>
                </a:moveTo>
                <a:lnTo>
                  <a:pt x="6931" y="4597"/>
                </a:lnTo>
                <a:lnTo>
                  <a:pt x="4168" y="6121"/>
                </a:lnTo>
                <a:lnTo>
                  <a:pt x="1406" y="4597"/>
                </a:lnTo>
                <a:lnTo>
                  <a:pt x="2787" y="3835"/>
                </a:lnTo>
                <a:lnTo>
                  <a:pt x="4168" y="4573"/>
                </a:lnTo>
                <a:lnTo>
                  <a:pt x="5526" y="3835"/>
                </a:lnTo>
                <a:close/>
                <a:moveTo>
                  <a:pt x="5526" y="6145"/>
                </a:moveTo>
                <a:lnTo>
                  <a:pt x="6931" y="6931"/>
                </a:lnTo>
                <a:lnTo>
                  <a:pt x="4168" y="8431"/>
                </a:lnTo>
                <a:lnTo>
                  <a:pt x="1406" y="6931"/>
                </a:lnTo>
                <a:lnTo>
                  <a:pt x="2787" y="6145"/>
                </a:lnTo>
                <a:lnTo>
                  <a:pt x="4168" y="6907"/>
                </a:lnTo>
                <a:lnTo>
                  <a:pt x="5526" y="6145"/>
                </a:lnTo>
                <a:close/>
                <a:moveTo>
                  <a:pt x="5526" y="8455"/>
                </a:moveTo>
                <a:lnTo>
                  <a:pt x="6931" y="9217"/>
                </a:lnTo>
                <a:lnTo>
                  <a:pt x="4168" y="10741"/>
                </a:lnTo>
                <a:lnTo>
                  <a:pt x="1406" y="9217"/>
                </a:lnTo>
                <a:lnTo>
                  <a:pt x="2787" y="8455"/>
                </a:lnTo>
                <a:lnTo>
                  <a:pt x="4168" y="9193"/>
                </a:lnTo>
                <a:lnTo>
                  <a:pt x="5526" y="8455"/>
                </a:lnTo>
                <a:close/>
                <a:moveTo>
                  <a:pt x="4168" y="1"/>
                </a:moveTo>
                <a:lnTo>
                  <a:pt x="1" y="2287"/>
                </a:lnTo>
                <a:lnTo>
                  <a:pt x="2120" y="3454"/>
                </a:lnTo>
                <a:lnTo>
                  <a:pt x="1" y="4597"/>
                </a:lnTo>
                <a:lnTo>
                  <a:pt x="2120" y="5764"/>
                </a:lnTo>
                <a:lnTo>
                  <a:pt x="1" y="6931"/>
                </a:lnTo>
                <a:lnTo>
                  <a:pt x="2120" y="8097"/>
                </a:lnTo>
                <a:lnTo>
                  <a:pt x="1" y="9241"/>
                </a:lnTo>
                <a:lnTo>
                  <a:pt x="4168" y="11551"/>
                </a:lnTo>
                <a:lnTo>
                  <a:pt x="8336" y="9241"/>
                </a:lnTo>
                <a:lnTo>
                  <a:pt x="6216" y="8097"/>
                </a:lnTo>
                <a:lnTo>
                  <a:pt x="8336" y="6931"/>
                </a:lnTo>
                <a:lnTo>
                  <a:pt x="6216" y="5764"/>
                </a:lnTo>
                <a:lnTo>
                  <a:pt x="8336" y="4597"/>
                </a:lnTo>
                <a:lnTo>
                  <a:pt x="6216" y="3454"/>
                </a:lnTo>
                <a:lnTo>
                  <a:pt x="8336" y="2287"/>
                </a:lnTo>
                <a:lnTo>
                  <a:pt x="4168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69" name="Google Shape;8269;p75"/>
          <p:cNvGrpSpPr/>
          <p:nvPr/>
        </p:nvGrpSpPr>
        <p:grpSpPr>
          <a:xfrm>
            <a:off x="2582383" y="3419909"/>
            <a:ext cx="339121" cy="336388"/>
            <a:chOff x="2962692" y="3577680"/>
            <a:chExt cx="339121" cy="336388"/>
          </a:xfrm>
        </p:grpSpPr>
        <p:sp>
          <p:nvSpPr>
            <p:cNvPr id="8270" name="Google Shape;8270;p75"/>
            <p:cNvSpPr/>
            <p:nvPr/>
          </p:nvSpPr>
          <p:spPr>
            <a:xfrm>
              <a:off x="2962692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48" y="667"/>
                  </a:moveTo>
                  <a:lnTo>
                    <a:pt x="2048" y="4739"/>
                  </a:lnTo>
                  <a:cubicBezTo>
                    <a:pt x="1929" y="4692"/>
                    <a:pt x="1786" y="4644"/>
                    <a:pt x="1667" y="4644"/>
                  </a:cubicBezTo>
                  <a:cubicBezTo>
                    <a:pt x="1524" y="4644"/>
                    <a:pt x="1405" y="4692"/>
                    <a:pt x="1286" y="4739"/>
                  </a:cubicBezTo>
                  <a:lnTo>
                    <a:pt x="1286" y="667"/>
                  </a:lnTo>
                  <a:close/>
                  <a:moveTo>
                    <a:pt x="1655" y="5357"/>
                  </a:moveTo>
                  <a:cubicBezTo>
                    <a:pt x="1667" y="5357"/>
                    <a:pt x="1679" y="5357"/>
                    <a:pt x="1691" y="5359"/>
                  </a:cubicBezTo>
                  <a:cubicBezTo>
                    <a:pt x="1905" y="5406"/>
                    <a:pt x="2048" y="5573"/>
                    <a:pt x="2048" y="5763"/>
                  </a:cubicBezTo>
                  <a:lnTo>
                    <a:pt x="2048" y="8192"/>
                  </a:lnTo>
                  <a:cubicBezTo>
                    <a:pt x="1929" y="8169"/>
                    <a:pt x="1786" y="8145"/>
                    <a:pt x="1667" y="8145"/>
                  </a:cubicBezTo>
                  <a:cubicBezTo>
                    <a:pt x="1524" y="8145"/>
                    <a:pt x="1405" y="8169"/>
                    <a:pt x="1286" y="8192"/>
                  </a:cubicBezTo>
                  <a:lnTo>
                    <a:pt x="1286" y="5763"/>
                  </a:lnTo>
                  <a:cubicBezTo>
                    <a:pt x="1286" y="5539"/>
                    <a:pt x="1456" y="5357"/>
                    <a:pt x="1655" y="5357"/>
                  </a:cubicBezTo>
                  <a:close/>
                  <a:moveTo>
                    <a:pt x="1667" y="8812"/>
                  </a:moveTo>
                  <a:cubicBezTo>
                    <a:pt x="2215" y="8812"/>
                    <a:pt x="2644" y="9264"/>
                    <a:pt x="2644" y="9812"/>
                  </a:cubicBezTo>
                  <a:cubicBezTo>
                    <a:pt x="2644" y="10336"/>
                    <a:pt x="2215" y="10788"/>
                    <a:pt x="1667" y="10788"/>
                  </a:cubicBezTo>
                  <a:cubicBezTo>
                    <a:pt x="1119" y="10788"/>
                    <a:pt x="691" y="10336"/>
                    <a:pt x="691" y="9812"/>
                  </a:cubicBezTo>
                  <a:cubicBezTo>
                    <a:pt x="691" y="9264"/>
                    <a:pt x="1119" y="8812"/>
                    <a:pt x="1667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8" y="8883"/>
                    <a:pt x="0" y="9359"/>
                    <a:pt x="0" y="9859"/>
                  </a:cubicBezTo>
                  <a:cubicBezTo>
                    <a:pt x="24" y="10717"/>
                    <a:pt x="738" y="11431"/>
                    <a:pt x="1620" y="11431"/>
                  </a:cubicBezTo>
                  <a:cubicBezTo>
                    <a:pt x="1646" y="11433"/>
                    <a:pt x="1673" y="11433"/>
                    <a:pt x="1700" y="11433"/>
                  </a:cubicBezTo>
                  <a:cubicBezTo>
                    <a:pt x="2571" y="11433"/>
                    <a:pt x="3310" y="10690"/>
                    <a:pt x="3310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1" name="Google Shape;8271;p75"/>
            <p:cNvSpPr/>
            <p:nvPr/>
          </p:nvSpPr>
          <p:spPr>
            <a:xfrm>
              <a:off x="3203697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72" y="667"/>
                  </a:moveTo>
                  <a:lnTo>
                    <a:pt x="2072" y="3287"/>
                  </a:lnTo>
                  <a:cubicBezTo>
                    <a:pt x="1953" y="3215"/>
                    <a:pt x="1810" y="3191"/>
                    <a:pt x="1691" y="3191"/>
                  </a:cubicBezTo>
                  <a:cubicBezTo>
                    <a:pt x="1548" y="3191"/>
                    <a:pt x="1429" y="3215"/>
                    <a:pt x="1310" y="3287"/>
                  </a:cubicBezTo>
                  <a:lnTo>
                    <a:pt x="1310" y="667"/>
                  </a:lnTo>
                  <a:close/>
                  <a:moveTo>
                    <a:pt x="1650" y="3904"/>
                  </a:moveTo>
                  <a:cubicBezTo>
                    <a:pt x="1664" y="3904"/>
                    <a:pt x="1678" y="3904"/>
                    <a:pt x="1691" y="3906"/>
                  </a:cubicBezTo>
                  <a:cubicBezTo>
                    <a:pt x="1906" y="3930"/>
                    <a:pt x="2048" y="4120"/>
                    <a:pt x="2048" y="4287"/>
                  </a:cubicBezTo>
                  <a:lnTo>
                    <a:pt x="2048" y="8192"/>
                  </a:lnTo>
                  <a:cubicBezTo>
                    <a:pt x="1929" y="8169"/>
                    <a:pt x="1786" y="8145"/>
                    <a:pt x="1667" y="8145"/>
                  </a:cubicBezTo>
                  <a:cubicBezTo>
                    <a:pt x="1501" y="8145"/>
                    <a:pt x="1382" y="8169"/>
                    <a:pt x="1263" y="8192"/>
                  </a:cubicBezTo>
                  <a:lnTo>
                    <a:pt x="1263" y="4287"/>
                  </a:lnTo>
                  <a:cubicBezTo>
                    <a:pt x="1263" y="4064"/>
                    <a:pt x="1450" y="3904"/>
                    <a:pt x="1650" y="3904"/>
                  </a:cubicBezTo>
                  <a:close/>
                  <a:moveTo>
                    <a:pt x="1667" y="8812"/>
                  </a:moveTo>
                  <a:cubicBezTo>
                    <a:pt x="2191" y="8812"/>
                    <a:pt x="2644" y="9264"/>
                    <a:pt x="2644" y="9812"/>
                  </a:cubicBezTo>
                  <a:cubicBezTo>
                    <a:pt x="2644" y="10336"/>
                    <a:pt x="2191" y="10788"/>
                    <a:pt x="1667" y="10788"/>
                  </a:cubicBezTo>
                  <a:cubicBezTo>
                    <a:pt x="1120" y="10788"/>
                    <a:pt x="667" y="10336"/>
                    <a:pt x="667" y="9812"/>
                  </a:cubicBezTo>
                  <a:cubicBezTo>
                    <a:pt x="667" y="9264"/>
                    <a:pt x="1120" y="8812"/>
                    <a:pt x="1667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8" y="8883"/>
                    <a:pt x="0" y="9359"/>
                    <a:pt x="0" y="9859"/>
                  </a:cubicBezTo>
                  <a:cubicBezTo>
                    <a:pt x="24" y="10717"/>
                    <a:pt x="739" y="11431"/>
                    <a:pt x="1596" y="11431"/>
                  </a:cubicBezTo>
                  <a:cubicBezTo>
                    <a:pt x="1624" y="11433"/>
                    <a:pt x="1651" y="11433"/>
                    <a:pt x="1678" y="11433"/>
                  </a:cubicBezTo>
                  <a:cubicBezTo>
                    <a:pt x="2571" y="11433"/>
                    <a:pt x="3311" y="10690"/>
                    <a:pt x="3311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2" name="Google Shape;8272;p75"/>
            <p:cNvSpPr/>
            <p:nvPr/>
          </p:nvSpPr>
          <p:spPr>
            <a:xfrm>
              <a:off x="3082489" y="3577680"/>
              <a:ext cx="98116" cy="336388"/>
            </a:xfrm>
            <a:custGeom>
              <a:avLst/>
              <a:gdLst/>
              <a:ahLst/>
              <a:cxnLst/>
              <a:rect l="l" t="t" r="r" b="b"/>
              <a:pathLst>
                <a:path w="3335" h="11434" extrusionOk="0">
                  <a:moveTo>
                    <a:pt x="2096" y="667"/>
                  </a:moveTo>
                  <a:lnTo>
                    <a:pt x="2096" y="1834"/>
                  </a:lnTo>
                  <a:cubicBezTo>
                    <a:pt x="1977" y="1763"/>
                    <a:pt x="1834" y="1739"/>
                    <a:pt x="1715" y="1739"/>
                  </a:cubicBezTo>
                  <a:cubicBezTo>
                    <a:pt x="1548" y="1739"/>
                    <a:pt x="1429" y="1763"/>
                    <a:pt x="1310" y="1834"/>
                  </a:cubicBezTo>
                  <a:lnTo>
                    <a:pt x="1310" y="667"/>
                  </a:lnTo>
                  <a:close/>
                  <a:moveTo>
                    <a:pt x="1674" y="2451"/>
                  </a:moveTo>
                  <a:cubicBezTo>
                    <a:pt x="1688" y="2451"/>
                    <a:pt x="1701" y="2452"/>
                    <a:pt x="1715" y="2453"/>
                  </a:cubicBezTo>
                  <a:cubicBezTo>
                    <a:pt x="1906" y="2477"/>
                    <a:pt x="2072" y="2668"/>
                    <a:pt x="2072" y="2834"/>
                  </a:cubicBezTo>
                  <a:lnTo>
                    <a:pt x="2072" y="8192"/>
                  </a:lnTo>
                  <a:cubicBezTo>
                    <a:pt x="1953" y="8169"/>
                    <a:pt x="1787" y="8145"/>
                    <a:pt x="1667" y="8145"/>
                  </a:cubicBezTo>
                  <a:cubicBezTo>
                    <a:pt x="1525" y="8145"/>
                    <a:pt x="1405" y="8169"/>
                    <a:pt x="1286" y="8192"/>
                  </a:cubicBezTo>
                  <a:lnTo>
                    <a:pt x="1286" y="2834"/>
                  </a:lnTo>
                  <a:cubicBezTo>
                    <a:pt x="1286" y="2611"/>
                    <a:pt x="1474" y="2451"/>
                    <a:pt x="1674" y="2451"/>
                  </a:cubicBezTo>
                  <a:close/>
                  <a:moveTo>
                    <a:pt x="1715" y="8812"/>
                  </a:moveTo>
                  <a:cubicBezTo>
                    <a:pt x="2239" y="8812"/>
                    <a:pt x="2691" y="9264"/>
                    <a:pt x="2691" y="9812"/>
                  </a:cubicBezTo>
                  <a:cubicBezTo>
                    <a:pt x="2691" y="10336"/>
                    <a:pt x="2239" y="10788"/>
                    <a:pt x="1715" y="10788"/>
                  </a:cubicBezTo>
                  <a:cubicBezTo>
                    <a:pt x="1167" y="10788"/>
                    <a:pt x="715" y="10336"/>
                    <a:pt x="715" y="9812"/>
                  </a:cubicBezTo>
                  <a:cubicBezTo>
                    <a:pt x="715" y="9264"/>
                    <a:pt x="1167" y="8812"/>
                    <a:pt x="1715" y="8812"/>
                  </a:cubicBezTo>
                  <a:close/>
                  <a:moveTo>
                    <a:pt x="596" y="0"/>
                  </a:moveTo>
                  <a:lnTo>
                    <a:pt x="596" y="8550"/>
                  </a:lnTo>
                  <a:cubicBezTo>
                    <a:pt x="239" y="8883"/>
                    <a:pt x="0" y="9359"/>
                    <a:pt x="0" y="9859"/>
                  </a:cubicBezTo>
                  <a:cubicBezTo>
                    <a:pt x="48" y="10717"/>
                    <a:pt x="763" y="11431"/>
                    <a:pt x="1620" y="11431"/>
                  </a:cubicBezTo>
                  <a:cubicBezTo>
                    <a:pt x="1647" y="11433"/>
                    <a:pt x="1675" y="11433"/>
                    <a:pt x="1702" y="11433"/>
                  </a:cubicBezTo>
                  <a:cubicBezTo>
                    <a:pt x="2593" y="11433"/>
                    <a:pt x="3311" y="10690"/>
                    <a:pt x="3311" y="9812"/>
                  </a:cubicBezTo>
                  <a:cubicBezTo>
                    <a:pt x="3334" y="9288"/>
                    <a:pt x="3096" y="8859"/>
                    <a:pt x="2739" y="8550"/>
                  </a:cubicBezTo>
                  <a:lnTo>
                    <a:pt x="27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73" name="Google Shape;8273;p75"/>
          <p:cNvSpPr/>
          <p:nvPr/>
        </p:nvSpPr>
        <p:spPr>
          <a:xfrm>
            <a:off x="1834103" y="3402375"/>
            <a:ext cx="338448" cy="337742"/>
          </a:xfrm>
          <a:custGeom>
            <a:avLst/>
            <a:gdLst/>
            <a:ahLst/>
            <a:cxnLst/>
            <a:rect l="l" t="t" r="r" b="b"/>
            <a:pathLst>
              <a:path w="11504" h="11480" extrusionOk="0">
                <a:moveTo>
                  <a:pt x="6169" y="668"/>
                </a:moveTo>
                <a:lnTo>
                  <a:pt x="6169" y="5407"/>
                </a:lnTo>
                <a:lnTo>
                  <a:pt x="5311" y="5407"/>
                </a:lnTo>
                <a:lnTo>
                  <a:pt x="5311" y="668"/>
                </a:lnTo>
                <a:close/>
                <a:moveTo>
                  <a:pt x="1549" y="3025"/>
                </a:moveTo>
                <a:lnTo>
                  <a:pt x="1549" y="5431"/>
                </a:lnTo>
                <a:lnTo>
                  <a:pt x="691" y="5431"/>
                </a:lnTo>
                <a:lnTo>
                  <a:pt x="691" y="3025"/>
                </a:lnTo>
                <a:close/>
                <a:moveTo>
                  <a:pt x="3097" y="1549"/>
                </a:moveTo>
                <a:lnTo>
                  <a:pt x="3097" y="5431"/>
                </a:lnTo>
                <a:lnTo>
                  <a:pt x="2239" y="5431"/>
                </a:lnTo>
                <a:lnTo>
                  <a:pt x="2239" y="1549"/>
                </a:lnTo>
                <a:close/>
                <a:moveTo>
                  <a:pt x="4621" y="2311"/>
                </a:moveTo>
                <a:lnTo>
                  <a:pt x="4621" y="5431"/>
                </a:lnTo>
                <a:lnTo>
                  <a:pt x="3763" y="5431"/>
                </a:lnTo>
                <a:lnTo>
                  <a:pt x="3763" y="2311"/>
                </a:lnTo>
                <a:close/>
                <a:moveTo>
                  <a:pt x="6169" y="6074"/>
                </a:moveTo>
                <a:lnTo>
                  <a:pt x="6169" y="8503"/>
                </a:lnTo>
                <a:lnTo>
                  <a:pt x="5311" y="8503"/>
                </a:lnTo>
                <a:lnTo>
                  <a:pt x="5311" y="6074"/>
                </a:lnTo>
                <a:close/>
                <a:moveTo>
                  <a:pt x="9264" y="6074"/>
                </a:moveTo>
                <a:lnTo>
                  <a:pt x="9264" y="9193"/>
                </a:lnTo>
                <a:lnTo>
                  <a:pt x="8407" y="9193"/>
                </a:lnTo>
                <a:lnTo>
                  <a:pt x="8407" y="6074"/>
                </a:lnTo>
                <a:close/>
                <a:moveTo>
                  <a:pt x="7717" y="6074"/>
                </a:moveTo>
                <a:lnTo>
                  <a:pt x="7717" y="9955"/>
                </a:lnTo>
                <a:lnTo>
                  <a:pt x="6859" y="9955"/>
                </a:lnTo>
                <a:lnTo>
                  <a:pt x="6859" y="6074"/>
                </a:lnTo>
                <a:close/>
                <a:moveTo>
                  <a:pt x="10836" y="6074"/>
                </a:moveTo>
                <a:lnTo>
                  <a:pt x="10836" y="10813"/>
                </a:lnTo>
                <a:lnTo>
                  <a:pt x="9979" y="10813"/>
                </a:lnTo>
                <a:lnTo>
                  <a:pt x="9979" y="6074"/>
                </a:lnTo>
                <a:close/>
                <a:moveTo>
                  <a:pt x="4621" y="1"/>
                </a:moveTo>
                <a:lnTo>
                  <a:pt x="4621" y="1620"/>
                </a:lnTo>
                <a:lnTo>
                  <a:pt x="3763" y="1620"/>
                </a:lnTo>
                <a:lnTo>
                  <a:pt x="3763" y="858"/>
                </a:lnTo>
                <a:lnTo>
                  <a:pt x="1549" y="858"/>
                </a:lnTo>
                <a:lnTo>
                  <a:pt x="1549" y="2335"/>
                </a:lnTo>
                <a:lnTo>
                  <a:pt x="1" y="2335"/>
                </a:lnTo>
                <a:lnTo>
                  <a:pt x="1" y="6074"/>
                </a:lnTo>
                <a:lnTo>
                  <a:pt x="4621" y="6074"/>
                </a:lnTo>
                <a:lnTo>
                  <a:pt x="4621" y="9146"/>
                </a:lnTo>
                <a:lnTo>
                  <a:pt x="6169" y="9146"/>
                </a:lnTo>
                <a:lnTo>
                  <a:pt x="6169" y="10598"/>
                </a:lnTo>
                <a:lnTo>
                  <a:pt x="8407" y="10598"/>
                </a:lnTo>
                <a:lnTo>
                  <a:pt x="8407" y="9860"/>
                </a:lnTo>
                <a:lnTo>
                  <a:pt x="9264" y="9860"/>
                </a:lnTo>
                <a:lnTo>
                  <a:pt x="9264" y="11479"/>
                </a:lnTo>
                <a:lnTo>
                  <a:pt x="11503" y="11479"/>
                </a:lnTo>
                <a:lnTo>
                  <a:pt x="11503" y="5359"/>
                </a:lnTo>
                <a:lnTo>
                  <a:pt x="6859" y="5359"/>
                </a:lnTo>
                <a:lnTo>
                  <a:pt x="6859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74" name="Google Shape;8274;p75"/>
          <p:cNvGrpSpPr/>
          <p:nvPr/>
        </p:nvGrpSpPr>
        <p:grpSpPr>
          <a:xfrm>
            <a:off x="1094945" y="3502578"/>
            <a:ext cx="337742" cy="185697"/>
            <a:chOff x="1781439" y="3660349"/>
            <a:chExt cx="337742" cy="185697"/>
          </a:xfrm>
        </p:grpSpPr>
        <p:sp>
          <p:nvSpPr>
            <p:cNvPr id="8275" name="Google Shape;8275;p75"/>
            <p:cNvSpPr/>
            <p:nvPr/>
          </p:nvSpPr>
          <p:spPr>
            <a:xfrm>
              <a:off x="2023150" y="3660349"/>
              <a:ext cx="96027" cy="104412"/>
            </a:xfrm>
            <a:custGeom>
              <a:avLst/>
              <a:gdLst/>
              <a:ahLst/>
              <a:cxnLst/>
              <a:rect l="l" t="t" r="r" b="b"/>
              <a:pathLst>
                <a:path w="3264" h="3549" extrusionOk="0">
                  <a:moveTo>
                    <a:pt x="2621" y="691"/>
                  </a:moveTo>
                  <a:lnTo>
                    <a:pt x="2621" y="2144"/>
                  </a:lnTo>
                  <a:lnTo>
                    <a:pt x="2168" y="2144"/>
                  </a:lnTo>
                  <a:lnTo>
                    <a:pt x="1692" y="2620"/>
                  </a:lnTo>
                  <a:lnTo>
                    <a:pt x="1215" y="2144"/>
                  </a:lnTo>
                  <a:lnTo>
                    <a:pt x="692" y="2144"/>
                  </a:lnTo>
                  <a:lnTo>
                    <a:pt x="692" y="691"/>
                  </a:lnTo>
                  <a:close/>
                  <a:moveTo>
                    <a:pt x="1" y="0"/>
                  </a:moveTo>
                  <a:lnTo>
                    <a:pt x="1" y="2787"/>
                  </a:lnTo>
                  <a:lnTo>
                    <a:pt x="930" y="2787"/>
                  </a:lnTo>
                  <a:lnTo>
                    <a:pt x="1668" y="3549"/>
                  </a:lnTo>
                  <a:lnTo>
                    <a:pt x="2406" y="2787"/>
                  </a:lnTo>
                  <a:lnTo>
                    <a:pt x="3264" y="2787"/>
                  </a:lnTo>
                  <a:lnTo>
                    <a:pt x="3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6" name="Google Shape;8276;p75"/>
            <p:cNvSpPr/>
            <p:nvPr/>
          </p:nvSpPr>
          <p:spPr>
            <a:xfrm>
              <a:off x="1901971" y="3661055"/>
              <a:ext cx="96704" cy="104412"/>
            </a:xfrm>
            <a:custGeom>
              <a:avLst/>
              <a:gdLst/>
              <a:ahLst/>
              <a:cxnLst/>
              <a:rect l="l" t="t" r="r" b="b"/>
              <a:pathLst>
                <a:path w="3287" h="3549" extrusionOk="0">
                  <a:moveTo>
                    <a:pt x="2596" y="667"/>
                  </a:moveTo>
                  <a:lnTo>
                    <a:pt x="2596" y="2120"/>
                  </a:lnTo>
                  <a:lnTo>
                    <a:pt x="2143" y="2120"/>
                  </a:lnTo>
                  <a:lnTo>
                    <a:pt x="1667" y="2596"/>
                  </a:lnTo>
                  <a:lnTo>
                    <a:pt x="1191" y="2120"/>
                  </a:lnTo>
                  <a:lnTo>
                    <a:pt x="667" y="2120"/>
                  </a:lnTo>
                  <a:lnTo>
                    <a:pt x="667" y="667"/>
                  </a:lnTo>
                  <a:close/>
                  <a:moveTo>
                    <a:pt x="0" y="0"/>
                  </a:moveTo>
                  <a:lnTo>
                    <a:pt x="0" y="2787"/>
                  </a:lnTo>
                  <a:lnTo>
                    <a:pt x="929" y="2787"/>
                  </a:lnTo>
                  <a:lnTo>
                    <a:pt x="1667" y="3549"/>
                  </a:lnTo>
                  <a:lnTo>
                    <a:pt x="2429" y="2787"/>
                  </a:lnTo>
                  <a:lnTo>
                    <a:pt x="3286" y="2787"/>
                  </a:ln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7" name="Google Shape;8277;p75"/>
            <p:cNvSpPr/>
            <p:nvPr/>
          </p:nvSpPr>
          <p:spPr>
            <a:xfrm>
              <a:off x="1781439" y="3661055"/>
              <a:ext cx="96027" cy="104412"/>
            </a:xfrm>
            <a:custGeom>
              <a:avLst/>
              <a:gdLst/>
              <a:ahLst/>
              <a:cxnLst/>
              <a:rect l="l" t="t" r="r" b="b"/>
              <a:pathLst>
                <a:path w="3264" h="3549" extrusionOk="0">
                  <a:moveTo>
                    <a:pt x="2597" y="667"/>
                  </a:moveTo>
                  <a:lnTo>
                    <a:pt x="2597" y="2120"/>
                  </a:lnTo>
                  <a:lnTo>
                    <a:pt x="2144" y="2120"/>
                  </a:lnTo>
                  <a:lnTo>
                    <a:pt x="1668" y="2596"/>
                  </a:lnTo>
                  <a:lnTo>
                    <a:pt x="1192" y="2120"/>
                  </a:lnTo>
                  <a:lnTo>
                    <a:pt x="644" y="2120"/>
                  </a:lnTo>
                  <a:lnTo>
                    <a:pt x="644" y="667"/>
                  </a:lnTo>
                  <a:close/>
                  <a:moveTo>
                    <a:pt x="1" y="0"/>
                  </a:moveTo>
                  <a:lnTo>
                    <a:pt x="1" y="2787"/>
                  </a:lnTo>
                  <a:lnTo>
                    <a:pt x="930" y="2787"/>
                  </a:lnTo>
                  <a:lnTo>
                    <a:pt x="1668" y="3549"/>
                  </a:lnTo>
                  <a:lnTo>
                    <a:pt x="2406" y="2787"/>
                  </a:lnTo>
                  <a:lnTo>
                    <a:pt x="3264" y="2787"/>
                  </a:lnTo>
                  <a:lnTo>
                    <a:pt x="3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78" name="Google Shape;8278;p75"/>
            <p:cNvSpPr/>
            <p:nvPr/>
          </p:nvSpPr>
          <p:spPr>
            <a:xfrm>
              <a:off x="1781439" y="3782940"/>
              <a:ext cx="337742" cy="63106"/>
            </a:xfrm>
            <a:custGeom>
              <a:avLst/>
              <a:gdLst/>
              <a:ahLst/>
              <a:cxnLst/>
              <a:rect l="l" t="t" r="r" b="b"/>
              <a:pathLst>
                <a:path w="11480" h="2145" extrusionOk="0">
                  <a:moveTo>
                    <a:pt x="3597" y="692"/>
                  </a:moveTo>
                  <a:lnTo>
                    <a:pt x="3597" y="1454"/>
                  </a:lnTo>
                  <a:lnTo>
                    <a:pt x="644" y="1454"/>
                  </a:lnTo>
                  <a:lnTo>
                    <a:pt x="644" y="692"/>
                  </a:lnTo>
                  <a:close/>
                  <a:moveTo>
                    <a:pt x="7241" y="715"/>
                  </a:moveTo>
                  <a:lnTo>
                    <a:pt x="7241" y="1477"/>
                  </a:lnTo>
                  <a:lnTo>
                    <a:pt x="4288" y="1477"/>
                  </a:lnTo>
                  <a:lnTo>
                    <a:pt x="4288" y="715"/>
                  </a:lnTo>
                  <a:close/>
                  <a:moveTo>
                    <a:pt x="10837" y="715"/>
                  </a:moveTo>
                  <a:lnTo>
                    <a:pt x="10837" y="1477"/>
                  </a:lnTo>
                  <a:lnTo>
                    <a:pt x="7884" y="1477"/>
                  </a:lnTo>
                  <a:lnTo>
                    <a:pt x="7884" y="715"/>
                  </a:lnTo>
                  <a:close/>
                  <a:moveTo>
                    <a:pt x="1" y="1"/>
                  </a:moveTo>
                  <a:lnTo>
                    <a:pt x="1" y="2144"/>
                  </a:lnTo>
                  <a:lnTo>
                    <a:pt x="11480" y="2144"/>
                  </a:lnTo>
                  <a:lnTo>
                    <a:pt x="114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79" name="Google Shape;8279;p75"/>
          <p:cNvSpPr/>
          <p:nvPr/>
        </p:nvSpPr>
        <p:spPr>
          <a:xfrm>
            <a:off x="1093901" y="4007006"/>
            <a:ext cx="339830" cy="339154"/>
          </a:xfrm>
          <a:custGeom>
            <a:avLst/>
            <a:gdLst/>
            <a:ahLst/>
            <a:cxnLst/>
            <a:rect l="l" t="t" r="r" b="b"/>
            <a:pathLst>
              <a:path w="11551" h="11528" extrusionOk="0">
                <a:moveTo>
                  <a:pt x="5478" y="691"/>
                </a:moveTo>
                <a:lnTo>
                  <a:pt x="5478" y="2501"/>
                </a:lnTo>
                <a:lnTo>
                  <a:pt x="6240" y="3240"/>
                </a:lnTo>
                <a:lnTo>
                  <a:pt x="5478" y="3978"/>
                </a:lnTo>
                <a:lnTo>
                  <a:pt x="5478" y="5502"/>
                </a:lnTo>
                <a:lnTo>
                  <a:pt x="4239" y="5502"/>
                </a:lnTo>
                <a:lnTo>
                  <a:pt x="3215" y="4478"/>
                </a:lnTo>
                <a:lnTo>
                  <a:pt x="2215" y="5502"/>
                </a:lnTo>
                <a:lnTo>
                  <a:pt x="763" y="5502"/>
                </a:lnTo>
                <a:cubicBezTo>
                  <a:pt x="882" y="2906"/>
                  <a:pt x="2930" y="858"/>
                  <a:pt x="5478" y="691"/>
                </a:cubicBezTo>
                <a:close/>
                <a:moveTo>
                  <a:pt x="6121" y="715"/>
                </a:moveTo>
                <a:cubicBezTo>
                  <a:pt x="8693" y="858"/>
                  <a:pt x="10765" y="2906"/>
                  <a:pt x="10884" y="5502"/>
                </a:cubicBezTo>
                <a:lnTo>
                  <a:pt x="9145" y="5502"/>
                </a:lnTo>
                <a:lnTo>
                  <a:pt x="8407" y="6240"/>
                </a:lnTo>
                <a:lnTo>
                  <a:pt x="7669" y="5502"/>
                </a:lnTo>
                <a:lnTo>
                  <a:pt x="6121" y="5502"/>
                </a:lnTo>
                <a:lnTo>
                  <a:pt x="6121" y="4264"/>
                </a:lnTo>
                <a:lnTo>
                  <a:pt x="7121" y="3240"/>
                </a:lnTo>
                <a:lnTo>
                  <a:pt x="6121" y="2216"/>
                </a:lnTo>
                <a:lnTo>
                  <a:pt x="6121" y="715"/>
                </a:lnTo>
                <a:close/>
                <a:moveTo>
                  <a:pt x="10836" y="6121"/>
                </a:moveTo>
                <a:cubicBezTo>
                  <a:pt x="10669" y="8669"/>
                  <a:pt x="8645" y="10646"/>
                  <a:pt x="6145" y="10812"/>
                </a:cubicBezTo>
                <a:lnTo>
                  <a:pt x="6145" y="9169"/>
                </a:lnTo>
                <a:lnTo>
                  <a:pt x="5406" y="8431"/>
                </a:lnTo>
                <a:lnTo>
                  <a:pt x="6145" y="7669"/>
                </a:lnTo>
                <a:lnTo>
                  <a:pt x="6145" y="6121"/>
                </a:lnTo>
                <a:lnTo>
                  <a:pt x="7383" y="6121"/>
                </a:lnTo>
                <a:lnTo>
                  <a:pt x="8407" y="7145"/>
                </a:lnTo>
                <a:lnTo>
                  <a:pt x="9407" y="6121"/>
                </a:lnTo>
                <a:close/>
                <a:moveTo>
                  <a:pt x="3215" y="5454"/>
                </a:moveTo>
                <a:lnTo>
                  <a:pt x="3978" y="6192"/>
                </a:lnTo>
                <a:lnTo>
                  <a:pt x="5478" y="6192"/>
                </a:lnTo>
                <a:lnTo>
                  <a:pt x="5478" y="7431"/>
                </a:lnTo>
                <a:lnTo>
                  <a:pt x="4478" y="8455"/>
                </a:lnTo>
                <a:lnTo>
                  <a:pt x="5478" y="9455"/>
                </a:lnTo>
                <a:lnTo>
                  <a:pt x="5478" y="10836"/>
                </a:lnTo>
                <a:cubicBezTo>
                  <a:pt x="2977" y="10646"/>
                  <a:pt x="953" y="8669"/>
                  <a:pt x="763" y="6192"/>
                </a:cubicBezTo>
                <a:lnTo>
                  <a:pt x="2477" y="6192"/>
                </a:lnTo>
                <a:lnTo>
                  <a:pt x="3215" y="5454"/>
                </a:lnTo>
                <a:close/>
                <a:moveTo>
                  <a:pt x="5707" y="0"/>
                </a:moveTo>
                <a:cubicBezTo>
                  <a:pt x="4233" y="0"/>
                  <a:pt x="2768" y="639"/>
                  <a:pt x="1715" y="1692"/>
                </a:cubicBezTo>
                <a:cubicBezTo>
                  <a:pt x="596" y="2787"/>
                  <a:pt x="0" y="4287"/>
                  <a:pt x="0" y="5835"/>
                </a:cubicBezTo>
                <a:cubicBezTo>
                  <a:pt x="48" y="7359"/>
                  <a:pt x="643" y="8788"/>
                  <a:pt x="1739" y="9860"/>
                </a:cubicBezTo>
                <a:cubicBezTo>
                  <a:pt x="2769" y="10866"/>
                  <a:pt x="4235" y="11528"/>
                  <a:pt x="5709" y="11528"/>
                </a:cubicBezTo>
                <a:cubicBezTo>
                  <a:pt x="5735" y="11528"/>
                  <a:pt x="5761" y="11527"/>
                  <a:pt x="5787" y="11527"/>
                </a:cubicBezTo>
                <a:cubicBezTo>
                  <a:pt x="5813" y="11527"/>
                  <a:pt x="5838" y="11528"/>
                  <a:pt x="5863" y="11528"/>
                </a:cubicBezTo>
                <a:cubicBezTo>
                  <a:pt x="7293" y="11528"/>
                  <a:pt x="8783" y="10866"/>
                  <a:pt x="9836" y="9860"/>
                </a:cubicBezTo>
                <a:cubicBezTo>
                  <a:pt x="10908" y="8788"/>
                  <a:pt x="11503" y="7359"/>
                  <a:pt x="11551" y="5835"/>
                </a:cubicBezTo>
                <a:lnTo>
                  <a:pt x="11551" y="5502"/>
                </a:lnTo>
                <a:cubicBezTo>
                  <a:pt x="11431" y="4073"/>
                  <a:pt x="10908" y="2716"/>
                  <a:pt x="9860" y="1692"/>
                </a:cubicBezTo>
                <a:cubicBezTo>
                  <a:pt x="8830" y="662"/>
                  <a:pt x="7317" y="0"/>
                  <a:pt x="5864" y="0"/>
                </a:cubicBezTo>
                <a:cubicBezTo>
                  <a:pt x="5839" y="0"/>
                  <a:pt x="5813" y="0"/>
                  <a:pt x="5787" y="1"/>
                </a:cubicBezTo>
                <a:cubicBezTo>
                  <a:pt x="5761" y="0"/>
                  <a:pt x="5734" y="0"/>
                  <a:pt x="57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80" name="Google Shape;8280;p75"/>
          <p:cNvSpPr/>
          <p:nvPr/>
        </p:nvSpPr>
        <p:spPr>
          <a:xfrm>
            <a:off x="1868127" y="3970584"/>
            <a:ext cx="270399" cy="339124"/>
          </a:xfrm>
          <a:custGeom>
            <a:avLst/>
            <a:gdLst/>
            <a:ahLst/>
            <a:cxnLst/>
            <a:rect l="l" t="t" r="r" b="b"/>
            <a:pathLst>
              <a:path w="9191" h="11527" extrusionOk="0">
                <a:moveTo>
                  <a:pt x="1706" y="735"/>
                </a:moveTo>
                <a:cubicBezTo>
                  <a:pt x="1732" y="735"/>
                  <a:pt x="1758" y="736"/>
                  <a:pt x="1785" y="739"/>
                </a:cubicBezTo>
                <a:cubicBezTo>
                  <a:pt x="2261" y="762"/>
                  <a:pt x="2666" y="1191"/>
                  <a:pt x="2666" y="1691"/>
                </a:cubicBezTo>
                <a:lnTo>
                  <a:pt x="2666" y="2644"/>
                </a:lnTo>
                <a:lnTo>
                  <a:pt x="1713" y="2644"/>
                </a:lnTo>
                <a:cubicBezTo>
                  <a:pt x="1237" y="2644"/>
                  <a:pt x="808" y="2239"/>
                  <a:pt x="761" y="1739"/>
                </a:cubicBezTo>
                <a:cubicBezTo>
                  <a:pt x="738" y="1194"/>
                  <a:pt x="1170" y="735"/>
                  <a:pt x="1706" y="735"/>
                </a:cubicBezTo>
                <a:close/>
                <a:moveTo>
                  <a:pt x="7552" y="2667"/>
                </a:moveTo>
                <a:cubicBezTo>
                  <a:pt x="7567" y="2667"/>
                  <a:pt x="7581" y="2667"/>
                  <a:pt x="7596" y="2668"/>
                </a:cubicBezTo>
                <a:cubicBezTo>
                  <a:pt x="8072" y="2691"/>
                  <a:pt x="8429" y="3072"/>
                  <a:pt x="8453" y="3525"/>
                </a:cubicBezTo>
                <a:cubicBezTo>
                  <a:pt x="8477" y="4096"/>
                  <a:pt x="8048" y="4549"/>
                  <a:pt x="7500" y="4549"/>
                </a:cubicBezTo>
                <a:lnTo>
                  <a:pt x="6548" y="4549"/>
                </a:lnTo>
                <a:lnTo>
                  <a:pt x="6548" y="3620"/>
                </a:lnTo>
                <a:lnTo>
                  <a:pt x="6572" y="3620"/>
                </a:lnTo>
                <a:cubicBezTo>
                  <a:pt x="6572" y="3087"/>
                  <a:pt x="7023" y="2667"/>
                  <a:pt x="7552" y="2667"/>
                </a:cubicBezTo>
                <a:close/>
                <a:moveTo>
                  <a:pt x="1744" y="4834"/>
                </a:moveTo>
                <a:cubicBezTo>
                  <a:pt x="1757" y="4834"/>
                  <a:pt x="1771" y="4834"/>
                  <a:pt x="1785" y="4835"/>
                </a:cubicBezTo>
                <a:cubicBezTo>
                  <a:pt x="2261" y="4859"/>
                  <a:pt x="2666" y="5311"/>
                  <a:pt x="2666" y="5787"/>
                </a:cubicBezTo>
                <a:lnTo>
                  <a:pt x="2666" y="6740"/>
                </a:lnTo>
                <a:lnTo>
                  <a:pt x="1713" y="6740"/>
                </a:lnTo>
                <a:cubicBezTo>
                  <a:pt x="1237" y="6740"/>
                  <a:pt x="808" y="6359"/>
                  <a:pt x="761" y="5859"/>
                </a:cubicBezTo>
                <a:cubicBezTo>
                  <a:pt x="738" y="5301"/>
                  <a:pt x="1191" y="4834"/>
                  <a:pt x="1744" y="4834"/>
                </a:cubicBezTo>
                <a:close/>
                <a:moveTo>
                  <a:pt x="7541" y="6834"/>
                </a:moveTo>
                <a:cubicBezTo>
                  <a:pt x="8094" y="6834"/>
                  <a:pt x="8547" y="7301"/>
                  <a:pt x="8501" y="7835"/>
                </a:cubicBezTo>
                <a:cubicBezTo>
                  <a:pt x="8453" y="8288"/>
                  <a:pt x="8000" y="8716"/>
                  <a:pt x="7524" y="8716"/>
                </a:cubicBezTo>
                <a:lnTo>
                  <a:pt x="6595" y="8716"/>
                </a:lnTo>
                <a:lnTo>
                  <a:pt x="6595" y="7788"/>
                </a:lnTo>
                <a:cubicBezTo>
                  <a:pt x="6595" y="7311"/>
                  <a:pt x="7000" y="6859"/>
                  <a:pt x="7500" y="6835"/>
                </a:cubicBezTo>
                <a:cubicBezTo>
                  <a:pt x="7514" y="6835"/>
                  <a:pt x="7528" y="6834"/>
                  <a:pt x="7541" y="6834"/>
                </a:cubicBezTo>
                <a:close/>
                <a:moveTo>
                  <a:pt x="1706" y="8975"/>
                </a:moveTo>
                <a:cubicBezTo>
                  <a:pt x="1732" y="8975"/>
                  <a:pt x="1758" y="8976"/>
                  <a:pt x="1785" y="8978"/>
                </a:cubicBezTo>
                <a:cubicBezTo>
                  <a:pt x="2261" y="9002"/>
                  <a:pt x="2666" y="9455"/>
                  <a:pt x="2666" y="9931"/>
                </a:cubicBezTo>
                <a:lnTo>
                  <a:pt x="2666" y="10884"/>
                </a:lnTo>
                <a:lnTo>
                  <a:pt x="1713" y="10884"/>
                </a:lnTo>
                <a:cubicBezTo>
                  <a:pt x="1237" y="10884"/>
                  <a:pt x="808" y="10503"/>
                  <a:pt x="761" y="9979"/>
                </a:cubicBezTo>
                <a:cubicBezTo>
                  <a:pt x="738" y="9434"/>
                  <a:pt x="1170" y="8975"/>
                  <a:pt x="1706" y="8975"/>
                </a:cubicBezTo>
                <a:close/>
                <a:moveTo>
                  <a:pt x="4262" y="0"/>
                </a:moveTo>
                <a:lnTo>
                  <a:pt x="4262" y="2596"/>
                </a:lnTo>
                <a:lnTo>
                  <a:pt x="3309" y="2596"/>
                </a:lnTo>
                <a:lnTo>
                  <a:pt x="3309" y="1691"/>
                </a:lnTo>
                <a:cubicBezTo>
                  <a:pt x="3309" y="858"/>
                  <a:pt x="2714" y="167"/>
                  <a:pt x="1880" y="48"/>
                </a:cubicBezTo>
                <a:cubicBezTo>
                  <a:pt x="1813" y="40"/>
                  <a:pt x="1746" y="36"/>
                  <a:pt x="1680" y="36"/>
                </a:cubicBezTo>
                <a:cubicBezTo>
                  <a:pt x="747" y="36"/>
                  <a:pt x="0" y="803"/>
                  <a:pt x="23" y="1715"/>
                </a:cubicBezTo>
                <a:cubicBezTo>
                  <a:pt x="46" y="2572"/>
                  <a:pt x="808" y="3287"/>
                  <a:pt x="1666" y="3287"/>
                </a:cubicBezTo>
                <a:lnTo>
                  <a:pt x="4262" y="3287"/>
                </a:lnTo>
                <a:lnTo>
                  <a:pt x="4262" y="6716"/>
                </a:lnTo>
                <a:lnTo>
                  <a:pt x="3309" y="6716"/>
                </a:lnTo>
                <a:lnTo>
                  <a:pt x="3309" y="5787"/>
                </a:lnTo>
                <a:cubicBezTo>
                  <a:pt x="3309" y="4954"/>
                  <a:pt x="2714" y="4263"/>
                  <a:pt x="1880" y="4144"/>
                </a:cubicBezTo>
                <a:cubicBezTo>
                  <a:pt x="1813" y="4136"/>
                  <a:pt x="1746" y="4132"/>
                  <a:pt x="1680" y="4132"/>
                </a:cubicBezTo>
                <a:cubicBezTo>
                  <a:pt x="747" y="4132"/>
                  <a:pt x="0" y="4899"/>
                  <a:pt x="23" y="5811"/>
                </a:cubicBezTo>
                <a:cubicBezTo>
                  <a:pt x="46" y="6692"/>
                  <a:pt x="808" y="7383"/>
                  <a:pt x="1666" y="7383"/>
                </a:cubicBezTo>
                <a:lnTo>
                  <a:pt x="4262" y="7383"/>
                </a:lnTo>
                <a:lnTo>
                  <a:pt x="4262" y="10836"/>
                </a:lnTo>
                <a:lnTo>
                  <a:pt x="3309" y="10836"/>
                </a:lnTo>
                <a:lnTo>
                  <a:pt x="3309" y="9931"/>
                </a:lnTo>
                <a:cubicBezTo>
                  <a:pt x="3309" y="9098"/>
                  <a:pt x="2714" y="8407"/>
                  <a:pt x="1880" y="8288"/>
                </a:cubicBezTo>
                <a:cubicBezTo>
                  <a:pt x="1813" y="8280"/>
                  <a:pt x="1746" y="8276"/>
                  <a:pt x="1680" y="8276"/>
                </a:cubicBezTo>
                <a:cubicBezTo>
                  <a:pt x="747" y="8276"/>
                  <a:pt x="0" y="9043"/>
                  <a:pt x="23" y="9955"/>
                </a:cubicBezTo>
                <a:cubicBezTo>
                  <a:pt x="46" y="10812"/>
                  <a:pt x="808" y="11527"/>
                  <a:pt x="1666" y="11527"/>
                </a:cubicBezTo>
                <a:lnTo>
                  <a:pt x="4928" y="11527"/>
                </a:lnTo>
                <a:lnTo>
                  <a:pt x="4928" y="9359"/>
                </a:lnTo>
                <a:lnTo>
                  <a:pt x="7500" y="9359"/>
                </a:lnTo>
                <a:cubicBezTo>
                  <a:pt x="8381" y="9359"/>
                  <a:pt x="9144" y="8645"/>
                  <a:pt x="9144" y="7740"/>
                </a:cubicBezTo>
                <a:cubicBezTo>
                  <a:pt x="9166" y="6885"/>
                  <a:pt x="8445" y="6137"/>
                  <a:pt x="7582" y="6137"/>
                </a:cubicBezTo>
                <a:cubicBezTo>
                  <a:pt x="7531" y="6137"/>
                  <a:pt x="7480" y="6139"/>
                  <a:pt x="7429" y="6145"/>
                </a:cubicBezTo>
                <a:cubicBezTo>
                  <a:pt x="6572" y="6216"/>
                  <a:pt x="5929" y="6930"/>
                  <a:pt x="5929" y="7788"/>
                </a:cubicBezTo>
                <a:lnTo>
                  <a:pt x="5929" y="8716"/>
                </a:lnTo>
                <a:lnTo>
                  <a:pt x="4976" y="8716"/>
                </a:lnTo>
                <a:lnTo>
                  <a:pt x="4976" y="5263"/>
                </a:lnTo>
                <a:lnTo>
                  <a:pt x="7524" y="5263"/>
                </a:lnTo>
                <a:cubicBezTo>
                  <a:pt x="8381" y="5263"/>
                  <a:pt x="9144" y="4573"/>
                  <a:pt x="9167" y="3668"/>
                </a:cubicBezTo>
                <a:cubicBezTo>
                  <a:pt x="9191" y="2730"/>
                  <a:pt x="8452" y="1976"/>
                  <a:pt x="7520" y="1976"/>
                </a:cubicBezTo>
                <a:cubicBezTo>
                  <a:pt x="7505" y="1976"/>
                  <a:pt x="7491" y="1977"/>
                  <a:pt x="7477" y="1977"/>
                </a:cubicBezTo>
                <a:cubicBezTo>
                  <a:pt x="6595" y="2001"/>
                  <a:pt x="5881" y="2763"/>
                  <a:pt x="5881" y="3620"/>
                </a:cubicBezTo>
                <a:lnTo>
                  <a:pt x="5881" y="4549"/>
                </a:lnTo>
                <a:lnTo>
                  <a:pt x="4928" y="4549"/>
                </a:lnTo>
                <a:lnTo>
                  <a:pt x="492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81" name="Google Shape;8281;p75"/>
          <p:cNvGrpSpPr/>
          <p:nvPr/>
        </p:nvGrpSpPr>
        <p:grpSpPr>
          <a:xfrm>
            <a:off x="2591842" y="3971996"/>
            <a:ext cx="320203" cy="295667"/>
            <a:chOff x="2972489" y="4129767"/>
            <a:chExt cx="320203" cy="295667"/>
          </a:xfrm>
        </p:grpSpPr>
        <p:sp>
          <p:nvSpPr>
            <p:cNvPr id="8282" name="Google Shape;8282;p75"/>
            <p:cNvSpPr/>
            <p:nvPr/>
          </p:nvSpPr>
          <p:spPr>
            <a:xfrm>
              <a:off x="2972489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8"/>
                    <a:pt x="1453" y="1072"/>
                  </a:cubicBezTo>
                  <a:cubicBezTo>
                    <a:pt x="1453" y="1286"/>
                    <a:pt x="1287" y="1453"/>
                    <a:pt x="1072" y="1453"/>
                  </a:cubicBezTo>
                  <a:cubicBezTo>
                    <a:pt x="858" y="1453"/>
                    <a:pt x="691" y="1286"/>
                    <a:pt x="691" y="1072"/>
                  </a:cubicBezTo>
                  <a:cubicBezTo>
                    <a:pt x="691" y="882"/>
                    <a:pt x="834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44" y="477"/>
                    <a:pt x="1668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3" name="Google Shape;8283;p75"/>
            <p:cNvSpPr/>
            <p:nvPr/>
          </p:nvSpPr>
          <p:spPr>
            <a:xfrm>
              <a:off x="2972489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7"/>
                    <a:pt x="1453" y="1072"/>
                  </a:cubicBezTo>
                  <a:cubicBezTo>
                    <a:pt x="1453" y="1286"/>
                    <a:pt x="1287" y="1453"/>
                    <a:pt x="1072" y="1453"/>
                  </a:cubicBezTo>
                  <a:cubicBezTo>
                    <a:pt x="858" y="1453"/>
                    <a:pt x="691" y="1286"/>
                    <a:pt x="691" y="1072"/>
                  </a:cubicBezTo>
                  <a:cubicBezTo>
                    <a:pt x="691" y="857"/>
                    <a:pt x="834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1" y="476"/>
                    <a:pt x="1" y="1072"/>
                  </a:cubicBezTo>
                  <a:cubicBezTo>
                    <a:pt x="1" y="1667"/>
                    <a:pt x="477" y="2143"/>
                    <a:pt x="1072" y="2143"/>
                  </a:cubicBezTo>
                  <a:cubicBezTo>
                    <a:pt x="1668" y="2143"/>
                    <a:pt x="2144" y="1667"/>
                    <a:pt x="2144" y="1072"/>
                  </a:cubicBezTo>
                  <a:cubicBezTo>
                    <a:pt x="2144" y="476"/>
                    <a:pt x="1668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4" name="Google Shape;8284;p75"/>
            <p:cNvSpPr/>
            <p:nvPr/>
          </p:nvSpPr>
          <p:spPr>
            <a:xfrm>
              <a:off x="2972489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7" y="691"/>
                    <a:pt x="1453" y="858"/>
                    <a:pt x="1453" y="1072"/>
                  </a:cubicBezTo>
                  <a:cubicBezTo>
                    <a:pt x="1453" y="1287"/>
                    <a:pt x="1287" y="1453"/>
                    <a:pt x="1072" y="1453"/>
                  </a:cubicBezTo>
                  <a:cubicBezTo>
                    <a:pt x="858" y="1453"/>
                    <a:pt x="691" y="1287"/>
                    <a:pt x="691" y="1072"/>
                  </a:cubicBezTo>
                  <a:cubicBezTo>
                    <a:pt x="691" y="858"/>
                    <a:pt x="834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7" y="1"/>
                    <a:pt x="1" y="477"/>
                    <a:pt x="1" y="1072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2"/>
                  </a:cubicBezTo>
                  <a:cubicBezTo>
                    <a:pt x="2144" y="477"/>
                    <a:pt x="1668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5" name="Google Shape;8285;p75"/>
            <p:cNvSpPr/>
            <p:nvPr/>
          </p:nvSpPr>
          <p:spPr>
            <a:xfrm>
              <a:off x="3057953" y="4362358"/>
              <a:ext cx="63106" cy="63076"/>
            </a:xfrm>
            <a:custGeom>
              <a:avLst/>
              <a:gdLst/>
              <a:ahLst/>
              <a:cxnLst/>
              <a:rect l="l" t="t" r="r" b="b"/>
              <a:pathLst>
                <a:path w="2145" h="2144" extrusionOk="0">
                  <a:moveTo>
                    <a:pt x="1073" y="691"/>
                  </a:moveTo>
                  <a:cubicBezTo>
                    <a:pt x="1287" y="691"/>
                    <a:pt x="1477" y="858"/>
                    <a:pt x="1477" y="1072"/>
                  </a:cubicBezTo>
                  <a:cubicBezTo>
                    <a:pt x="1477" y="1286"/>
                    <a:pt x="1287" y="1453"/>
                    <a:pt x="1073" y="1453"/>
                  </a:cubicBezTo>
                  <a:cubicBezTo>
                    <a:pt x="882" y="1453"/>
                    <a:pt x="692" y="1286"/>
                    <a:pt x="692" y="1072"/>
                  </a:cubicBezTo>
                  <a:cubicBezTo>
                    <a:pt x="692" y="882"/>
                    <a:pt x="858" y="691"/>
                    <a:pt x="1073" y="691"/>
                  </a:cubicBezTo>
                  <a:close/>
                  <a:moveTo>
                    <a:pt x="1073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3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44" y="477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6" name="Google Shape;8286;p75"/>
            <p:cNvSpPr/>
            <p:nvPr/>
          </p:nvSpPr>
          <p:spPr>
            <a:xfrm>
              <a:off x="3057953" y="4284602"/>
              <a:ext cx="63106" cy="63076"/>
            </a:xfrm>
            <a:custGeom>
              <a:avLst/>
              <a:gdLst/>
              <a:ahLst/>
              <a:cxnLst/>
              <a:rect l="l" t="t" r="r" b="b"/>
              <a:pathLst>
                <a:path w="2145" h="2144" extrusionOk="0">
                  <a:moveTo>
                    <a:pt x="1073" y="691"/>
                  </a:moveTo>
                  <a:cubicBezTo>
                    <a:pt x="1287" y="691"/>
                    <a:pt x="1477" y="857"/>
                    <a:pt x="1477" y="1072"/>
                  </a:cubicBezTo>
                  <a:cubicBezTo>
                    <a:pt x="1477" y="1286"/>
                    <a:pt x="1287" y="1453"/>
                    <a:pt x="1073" y="1453"/>
                  </a:cubicBezTo>
                  <a:cubicBezTo>
                    <a:pt x="882" y="1453"/>
                    <a:pt x="692" y="1286"/>
                    <a:pt x="692" y="1072"/>
                  </a:cubicBezTo>
                  <a:cubicBezTo>
                    <a:pt x="692" y="857"/>
                    <a:pt x="858" y="691"/>
                    <a:pt x="1073" y="691"/>
                  </a:cubicBezTo>
                  <a:close/>
                  <a:moveTo>
                    <a:pt x="1073" y="0"/>
                  </a:moveTo>
                  <a:cubicBezTo>
                    <a:pt x="477" y="0"/>
                    <a:pt x="1" y="476"/>
                    <a:pt x="1" y="1072"/>
                  </a:cubicBezTo>
                  <a:cubicBezTo>
                    <a:pt x="1" y="1667"/>
                    <a:pt x="477" y="2143"/>
                    <a:pt x="1073" y="2143"/>
                  </a:cubicBezTo>
                  <a:cubicBezTo>
                    <a:pt x="1668" y="2143"/>
                    <a:pt x="2144" y="1667"/>
                    <a:pt x="2144" y="1072"/>
                  </a:cubicBezTo>
                  <a:cubicBezTo>
                    <a:pt x="2144" y="476"/>
                    <a:pt x="1668" y="0"/>
                    <a:pt x="10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7" name="Google Shape;8287;p75"/>
            <p:cNvSpPr/>
            <p:nvPr/>
          </p:nvSpPr>
          <p:spPr>
            <a:xfrm>
              <a:off x="3144152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8"/>
                    <a:pt x="1453" y="1072"/>
                  </a:cubicBezTo>
                  <a:cubicBezTo>
                    <a:pt x="1453" y="1286"/>
                    <a:pt x="1262" y="1453"/>
                    <a:pt x="1072" y="1453"/>
                  </a:cubicBezTo>
                  <a:cubicBezTo>
                    <a:pt x="857" y="1453"/>
                    <a:pt x="667" y="1286"/>
                    <a:pt x="667" y="1072"/>
                  </a:cubicBezTo>
                  <a:cubicBezTo>
                    <a:pt x="691" y="882"/>
                    <a:pt x="857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6" y="0"/>
                    <a:pt x="0" y="477"/>
                    <a:pt x="0" y="1072"/>
                  </a:cubicBezTo>
                  <a:cubicBezTo>
                    <a:pt x="0" y="1667"/>
                    <a:pt x="476" y="2144"/>
                    <a:pt x="1072" y="2144"/>
                  </a:cubicBezTo>
                  <a:cubicBezTo>
                    <a:pt x="1667" y="2144"/>
                    <a:pt x="2143" y="1667"/>
                    <a:pt x="2143" y="1072"/>
                  </a:cubicBezTo>
                  <a:cubicBezTo>
                    <a:pt x="2143" y="477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8" name="Google Shape;8288;p75"/>
            <p:cNvSpPr/>
            <p:nvPr/>
          </p:nvSpPr>
          <p:spPr>
            <a:xfrm>
              <a:off x="3144152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7"/>
                    <a:pt x="1453" y="1072"/>
                  </a:cubicBezTo>
                  <a:cubicBezTo>
                    <a:pt x="1453" y="1286"/>
                    <a:pt x="1262" y="1453"/>
                    <a:pt x="1072" y="1453"/>
                  </a:cubicBezTo>
                  <a:cubicBezTo>
                    <a:pt x="857" y="1453"/>
                    <a:pt x="667" y="1286"/>
                    <a:pt x="667" y="1072"/>
                  </a:cubicBezTo>
                  <a:cubicBezTo>
                    <a:pt x="667" y="857"/>
                    <a:pt x="857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6" y="0"/>
                    <a:pt x="0" y="476"/>
                    <a:pt x="0" y="1072"/>
                  </a:cubicBezTo>
                  <a:cubicBezTo>
                    <a:pt x="0" y="1667"/>
                    <a:pt x="476" y="2143"/>
                    <a:pt x="1072" y="2143"/>
                  </a:cubicBezTo>
                  <a:cubicBezTo>
                    <a:pt x="1667" y="2143"/>
                    <a:pt x="2143" y="1667"/>
                    <a:pt x="2143" y="1072"/>
                  </a:cubicBezTo>
                  <a:cubicBezTo>
                    <a:pt x="2143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89" name="Google Shape;8289;p75"/>
            <p:cNvSpPr/>
            <p:nvPr/>
          </p:nvSpPr>
          <p:spPr>
            <a:xfrm>
              <a:off x="3144152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62" y="691"/>
                    <a:pt x="1453" y="858"/>
                    <a:pt x="1453" y="1072"/>
                  </a:cubicBezTo>
                  <a:cubicBezTo>
                    <a:pt x="1453" y="1287"/>
                    <a:pt x="1262" y="1453"/>
                    <a:pt x="1072" y="1453"/>
                  </a:cubicBezTo>
                  <a:cubicBezTo>
                    <a:pt x="857" y="1453"/>
                    <a:pt x="667" y="1287"/>
                    <a:pt x="667" y="1072"/>
                  </a:cubicBezTo>
                  <a:cubicBezTo>
                    <a:pt x="691" y="858"/>
                    <a:pt x="857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6" y="1"/>
                    <a:pt x="0" y="477"/>
                    <a:pt x="0" y="1072"/>
                  </a:cubicBezTo>
                  <a:cubicBezTo>
                    <a:pt x="0" y="1668"/>
                    <a:pt x="476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0" name="Google Shape;8290;p75"/>
            <p:cNvSpPr/>
            <p:nvPr/>
          </p:nvSpPr>
          <p:spPr>
            <a:xfrm>
              <a:off x="3229616" y="4362358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8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82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7"/>
                    <a:pt x="0" y="1072"/>
                  </a:cubicBezTo>
                  <a:cubicBezTo>
                    <a:pt x="0" y="1667"/>
                    <a:pt x="477" y="2144"/>
                    <a:pt x="1072" y="2144"/>
                  </a:cubicBezTo>
                  <a:cubicBezTo>
                    <a:pt x="1667" y="2144"/>
                    <a:pt x="2144" y="1667"/>
                    <a:pt x="2144" y="1072"/>
                  </a:cubicBezTo>
                  <a:cubicBezTo>
                    <a:pt x="2144" y="477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1" name="Google Shape;8291;p75"/>
            <p:cNvSpPr/>
            <p:nvPr/>
          </p:nvSpPr>
          <p:spPr>
            <a:xfrm>
              <a:off x="3229616" y="4284602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7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57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67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2" name="Google Shape;8292;p75"/>
            <p:cNvSpPr/>
            <p:nvPr/>
          </p:nvSpPr>
          <p:spPr>
            <a:xfrm>
              <a:off x="3229616" y="420681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8"/>
                    <a:pt x="1477" y="1072"/>
                  </a:cubicBezTo>
                  <a:cubicBezTo>
                    <a:pt x="1477" y="1287"/>
                    <a:pt x="1286" y="1453"/>
                    <a:pt x="1072" y="1453"/>
                  </a:cubicBezTo>
                  <a:cubicBezTo>
                    <a:pt x="882" y="1453"/>
                    <a:pt x="691" y="1287"/>
                    <a:pt x="691" y="1072"/>
                  </a:cubicBezTo>
                  <a:cubicBezTo>
                    <a:pt x="691" y="858"/>
                    <a:pt x="882" y="691"/>
                    <a:pt x="1072" y="691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68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3" name="Google Shape;8293;p75"/>
            <p:cNvSpPr/>
            <p:nvPr/>
          </p:nvSpPr>
          <p:spPr>
            <a:xfrm>
              <a:off x="3229616" y="4129767"/>
              <a:ext cx="63076" cy="63076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691"/>
                  </a:moveTo>
                  <a:cubicBezTo>
                    <a:pt x="1286" y="691"/>
                    <a:pt x="1477" y="857"/>
                    <a:pt x="1477" y="1072"/>
                  </a:cubicBezTo>
                  <a:cubicBezTo>
                    <a:pt x="1477" y="1286"/>
                    <a:pt x="1286" y="1453"/>
                    <a:pt x="1072" y="1453"/>
                  </a:cubicBezTo>
                  <a:cubicBezTo>
                    <a:pt x="882" y="1453"/>
                    <a:pt x="691" y="1286"/>
                    <a:pt x="691" y="1072"/>
                  </a:cubicBezTo>
                  <a:cubicBezTo>
                    <a:pt x="691" y="857"/>
                    <a:pt x="882" y="691"/>
                    <a:pt x="1072" y="691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67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8294" name="Google Shape;8294;p75"/>
          <p:cNvSpPr/>
          <p:nvPr/>
        </p:nvSpPr>
        <p:spPr>
          <a:xfrm>
            <a:off x="3282308" y="3971996"/>
            <a:ext cx="338418" cy="337712"/>
          </a:xfrm>
          <a:custGeom>
            <a:avLst/>
            <a:gdLst/>
            <a:ahLst/>
            <a:cxnLst/>
            <a:rect l="l" t="t" r="r" b="b"/>
            <a:pathLst>
              <a:path w="11503" h="11479" extrusionOk="0">
                <a:moveTo>
                  <a:pt x="10169" y="2429"/>
                </a:moveTo>
                <a:cubicBezTo>
                  <a:pt x="10360" y="2429"/>
                  <a:pt x="10550" y="2620"/>
                  <a:pt x="10550" y="2834"/>
                </a:cubicBezTo>
                <a:cubicBezTo>
                  <a:pt x="10550" y="3024"/>
                  <a:pt x="10360" y="3215"/>
                  <a:pt x="10169" y="3215"/>
                </a:cubicBezTo>
                <a:cubicBezTo>
                  <a:pt x="9955" y="3215"/>
                  <a:pt x="9764" y="3024"/>
                  <a:pt x="9764" y="2834"/>
                </a:cubicBezTo>
                <a:cubicBezTo>
                  <a:pt x="9764" y="2620"/>
                  <a:pt x="9931" y="2429"/>
                  <a:pt x="10169" y="2429"/>
                </a:cubicBezTo>
                <a:close/>
                <a:moveTo>
                  <a:pt x="8669" y="4763"/>
                </a:moveTo>
                <a:cubicBezTo>
                  <a:pt x="8883" y="4763"/>
                  <a:pt x="9050" y="4930"/>
                  <a:pt x="9050" y="5144"/>
                </a:cubicBezTo>
                <a:cubicBezTo>
                  <a:pt x="9050" y="5358"/>
                  <a:pt x="8883" y="5525"/>
                  <a:pt x="8669" y="5525"/>
                </a:cubicBezTo>
                <a:cubicBezTo>
                  <a:pt x="8454" y="5525"/>
                  <a:pt x="8288" y="5358"/>
                  <a:pt x="8288" y="5144"/>
                </a:cubicBezTo>
                <a:cubicBezTo>
                  <a:pt x="8288" y="4930"/>
                  <a:pt x="8454" y="4763"/>
                  <a:pt x="8669" y="4763"/>
                </a:cubicBezTo>
                <a:close/>
                <a:moveTo>
                  <a:pt x="4335" y="5358"/>
                </a:moveTo>
                <a:cubicBezTo>
                  <a:pt x="4525" y="5358"/>
                  <a:pt x="4716" y="5525"/>
                  <a:pt x="4716" y="5739"/>
                </a:cubicBezTo>
                <a:cubicBezTo>
                  <a:pt x="4716" y="5954"/>
                  <a:pt x="4525" y="6120"/>
                  <a:pt x="4335" y="6120"/>
                </a:cubicBezTo>
                <a:cubicBezTo>
                  <a:pt x="4120" y="6120"/>
                  <a:pt x="3930" y="5954"/>
                  <a:pt x="3930" y="5739"/>
                </a:cubicBezTo>
                <a:cubicBezTo>
                  <a:pt x="3906" y="5525"/>
                  <a:pt x="4096" y="5358"/>
                  <a:pt x="4335" y="5358"/>
                </a:cubicBezTo>
                <a:close/>
                <a:moveTo>
                  <a:pt x="6716" y="6811"/>
                </a:moveTo>
                <a:cubicBezTo>
                  <a:pt x="6906" y="6811"/>
                  <a:pt x="7097" y="6978"/>
                  <a:pt x="7097" y="7192"/>
                </a:cubicBezTo>
                <a:cubicBezTo>
                  <a:pt x="7097" y="7406"/>
                  <a:pt x="6906" y="7573"/>
                  <a:pt x="6716" y="7573"/>
                </a:cubicBezTo>
                <a:cubicBezTo>
                  <a:pt x="6502" y="7573"/>
                  <a:pt x="6311" y="7406"/>
                  <a:pt x="6311" y="7192"/>
                </a:cubicBezTo>
                <a:cubicBezTo>
                  <a:pt x="6311" y="6978"/>
                  <a:pt x="6478" y="6811"/>
                  <a:pt x="6716" y="6811"/>
                </a:cubicBezTo>
                <a:close/>
                <a:moveTo>
                  <a:pt x="2715" y="7740"/>
                </a:moveTo>
                <a:cubicBezTo>
                  <a:pt x="2929" y="7740"/>
                  <a:pt x="3096" y="7906"/>
                  <a:pt x="3096" y="8121"/>
                </a:cubicBezTo>
                <a:cubicBezTo>
                  <a:pt x="3096" y="8335"/>
                  <a:pt x="2929" y="8502"/>
                  <a:pt x="2715" y="8502"/>
                </a:cubicBezTo>
                <a:cubicBezTo>
                  <a:pt x="2501" y="8502"/>
                  <a:pt x="2334" y="8335"/>
                  <a:pt x="2334" y="8121"/>
                </a:cubicBezTo>
                <a:cubicBezTo>
                  <a:pt x="2334" y="7906"/>
                  <a:pt x="2501" y="7740"/>
                  <a:pt x="2715" y="7740"/>
                </a:cubicBezTo>
                <a:close/>
                <a:moveTo>
                  <a:pt x="0" y="0"/>
                </a:moveTo>
                <a:lnTo>
                  <a:pt x="0" y="11479"/>
                </a:lnTo>
                <a:lnTo>
                  <a:pt x="11503" y="11479"/>
                </a:lnTo>
                <a:lnTo>
                  <a:pt x="11503" y="10264"/>
                </a:lnTo>
                <a:lnTo>
                  <a:pt x="10836" y="10264"/>
                </a:lnTo>
                <a:lnTo>
                  <a:pt x="10836" y="10288"/>
                </a:lnTo>
                <a:lnTo>
                  <a:pt x="10836" y="10836"/>
                </a:lnTo>
                <a:lnTo>
                  <a:pt x="691" y="10836"/>
                </a:lnTo>
                <a:lnTo>
                  <a:pt x="691" y="9883"/>
                </a:lnTo>
                <a:lnTo>
                  <a:pt x="2072" y="8954"/>
                </a:lnTo>
                <a:cubicBezTo>
                  <a:pt x="2243" y="9082"/>
                  <a:pt x="2490" y="9172"/>
                  <a:pt x="2746" y="9172"/>
                </a:cubicBezTo>
                <a:cubicBezTo>
                  <a:pt x="2775" y="9172"/>
                  <a:pt x="2805" y="9171"/>
                  <a:pt x="2834" y="9169"/>
                </a:cubicBezTo>
                <a:cubicBezTo>
                  <a:pt x="3334" y="9097"/>
                  <a:pt x="3739" y="8716"/>
                  <a:pt x="3787" y="8216"/>
                </a:cubicBezTo>
                <a:cubicBezTo>
                  <a:pt x="3811" y="7930"/>
                  <a:pt x="3739" y="7668"/>
                  <a:pt x="3620" y="7478"/>
                </a:cubicBezTo>
                <a:lnTo>
                  <a:pt x="4049" y="6716"/>
                </a:lnTo>
                <a:cubicBezTo>
                  <a:pt x="4144" y="6740"/>
                  <a:pt x="4239" y="6740"/>
                  <a:pt x="4335" y="6740"/>
                </a:cubicBezTo>
                <a:cubicBezTo>
                  <a:pt x="4596" y="6740"/>
                  <a:pt x="4835" y="6668"/>
                  <a:pt x="5001" y="6478"/>
                </a:cubicBezTo>
                <a:lnTo>
                  <a:pt x="5644" y="6930"/>
                </a:lnTo>
                <a:cubicBezTo>
                  <a:pt x="5597" y="7073"/>
                  <a:pt x="5597" y="7216"/>
                  <a:pt x="5644" y="7382"/>
                </a:cubicBezTo>
                <a:cubicBezTo>
                  <a:pt x="5716" y="7787"/>
                  <a:pt x="6049" y="8121"/>
                  <a:pt x="6478" y="8168"/>
                </a:cubicBezTo>
                <a:cubicBezTo>
                  <a:pt x="6542" y="8180"/>
                  <a:pt x="6606" y="8186"/>
                  <a:pt x="6669" y="8186"/>
                </a:cubicBezTo>
                <a:cubicBezTo>
                  <a:pt x="7234" y="8186"/>
                  <a:pt x="7716" y="7723"/>
                  <a:pt x="7716" y="7144"/>
                </a:cubicBezTo>
                <a:cubicBezTo>
                  <a:pt x="7716" y="6954"/>
                  <a:pt x="7692" y="6811"/>
                  <a:pt x="7597" y="6692"/>
                </a:cubicBezTo>
                <a:lnTo>
                  <a:pt x="8169" y="6073"/>
                </a:lnTo>
                <a:cubicBezTo>
                  <a:pt x="8289" y="6124"/>
                  <a:pt x="8434" y="6163"/>
                  <a:pt x="8585" y="6163"/>
                </a:cubicBezTo>
                <a:cubicBezTo>
                  <a:pt x="8644" y="6163"/>
                  <a:pt x="8704" y="6157"/>
                  <a:pt x="8764" y="6144"/>
                </a:cubicBezTo>
                <a:cubicBezTo>
                  <a:pt x="9240" y="6097"/>
                  <a:pt x="9621" y="5715"/>
                  <a:pt x="9693" y="5239"/>
                </a:cubicBezTo>
                <a:cubicBezTo>
                  <a:pt x="9717" y="4906"/>
                  <a:pt x="9621" y="4620"/>
                  <a:pt x="9407" y="4406"/>
                </a:cubicBezTo>
                <a:lnTo>
                  <a:pt x="9836" y="3810"/>
                </a:lnTo>
                <a:cubicBezTo>
                  <a:pt x="9907" y="3822"/>
                  <a:pt x="9979" y="3828"/>
                  <a:pt x="10056" y="3828"/>
                </a:cubicBezTo>
                <a:cubicBezTo>
                  <a:pt x="10133" y="3828"/>
                  <a:pt x="10217" y="3822"/>
                  <a:pt x="10312" y="3810"/>
                </a:cubicBezTo>
                <a:cubicBezTo>
                  <a:pt x="10717" y="3715"/>
                  <a:pt x="11050" y="3382"/>
                  <a:pt x="11145" y="2977"/>
                </a:cubicBezTo>
                <a:cubicBezTo>
                  <a:pt x="11277" y="2319"/>
                  <a:pt x="10762" y="1701"/>
                  <a:pt x="10121" y="1701"/>
                </a:cubicBezTo>
                <a:cubicBezTo>
                  <a:pt x="10067" y="1701"/>
                  <a:pt x="10011" y="1705"/>
                  <a:pt x="9955" y="1715"/>
                </a:cubicBezTo>
                <a:cubicBezTo>
                  <a:pt x="9478" y="1786"/>
                  <a:pt x="9097" y="2167"/>
                  <a:pt x="9026" y="2667"/>
                </a:cubicBezTo>
                <a:cubicBezTo>
                  <a:pt x="9002" y="2977"/>
                  <a:pt x="9097" y="3239"/>
                  <a:pt x="9264" y="3453"/>
                </a:cubicBezTo>
                <a:lnTo>
                  <a:pt x="8859" y="4072"/>
                </a:lnTo>
                <a:cubicBezTo>
                  <a:pt x="8788" y="4048"/>
                  <a:pt x="8693" y="4048"/>
                  <a:pt x="8645" y="4048"/>
                </a:cubicBezTo>
                <a:cubicBezTo>
                  <a:pt x="8050" y="4048"/>
                  <a:pt x="7573" y="4525"/>
                  <a:pt x="7573" y="5120"/>
                </a:cubicBezTo>
                <a:cubicBezTo>
                  <a:pt x="7573" y="5287"/>
                  <a:pt x="7621" y="5477"/>
                  <a:pt x="7692" y="5620"/>
                </a:cubicBezTo>
                <a:lnTo>
                  <a:pt x="7145" y="6216"/>
                </a:lnTo>
                <a:cubicBezTo>
                  <a:pt x="7002" y="6120"/>
                  <a:pt x="6835" y="6097"/>
                  <a:pt x="6668" y="6097"/>
                </a:cubicBezTo>
                <a:cubicBezTo>
                  <a:pt x="6406" y="6097"/>
                  <a:pt x="6168" y="6192"/>
                  <a:pt x="5954" y="6358"/>
                </a:cubicBezTo>
                <a:lnTo>
                  <a:pt x="5335" y="5906"/>
                </a:lnTo>
                <a:cubicBezTo>
                  <a:pt x="5359" y="5787"/>
                  <a:pt x="5359" y="5692"/>
                  <a:pt x="5335" y="5549"/>
                </a:cubicBezTo>
                <a:cubicBezTo>
                  <a:pt x="5287" y="5096"/>
                  <a:pt x="4882" y="4691"/>
                  <a:pt x="4382" y="4644"/>
                </a:cubicBezTo>
                <a:cubicBezTo>
                  <a:pt x="4344" y="4639"/>
                  <a:pt x="4306" y="4637"/>
                  <a:pt x="4269" y="4637"/>
                </a:cubicBezTo>
                <a:cubicBezTo>
                  <a:pt x="3698" y="4637"/>
                  <a:pt x="3215" y="5134"/>
                  <a:pt x="3215" y="5715"/>
                </a:cubicBezTo>
                <a:cubicBezTo>
                  <a:pt x="3215" y="5977"/>
                  <a:pt x="3310" y="6192"/>
                  <a:pt x="3453" y="6382"/>
                </a:cubicBezTo>
                <a:lnTo>
                  <a:pt x="3049" y="7073"/>
                </a:lnTo>
                <a:cubicBezTo>
                  <a:pt x="2953" y="7049"/>
                  <a:pt x="2834" y="7025"/>
                  <a:pt x="2715" y="7025"/>
                </a:cubicBezTo>
                <a:cubicBezTo>
                  <a:pt x="2120" y="7025"/>
                  <a:pt x="1643" y="7502"/>
                  <a:pt x="1643" y="8097"/>
                </a:cubicBezTo>
                <a:cubicBezTo>
                  <a:pt x="1643" y="8168"/>
                  <a:pt x="1643" y="8264"/>
                  <a:pt x="1667" y="8359"/>
                </a:cubicBezTo>
                <a:lnTo>
                  <a:pt x="691" y="9002"/>
                </a:lnTo>
                <a:lnTo>
                  <a:pt x="691" y="691"/>
                </a:lnTo>
                <a:lnTo>
                  <a:pt x="1239" y="691"/>
                </a:lnTo>
                <a:lnTo>
                  <a:pt x="123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295" name="Google Shape;8295;p75"/>
          <p:cNvSpPr/>
          <p:nvPr/>
        </p:nvSpPr>
        <p:spPr>
          <a:xfrm>
            <a:off x="4046002" y="3971996"/>
            <a:ext cx="339830" cy="339801"/>
          </a:xfrm>
          <a:custGeom>
            <a:avLst/>
            <a:gdLst/>
            <a:ahLst/>
            <a:cxnLst/>
            <a:rect l="l" t="t" r="r" b="b"/>
            <a:pathLst>
              <a:path w="11551" h="11550" extrusionOk="0">
                <a:moveTo>
                  <a:pt x="6121" y="2072"/>
                </a:moveTo>
                <a:cubicBezTo>
                  <a:pt x="8002" y="2262"/>
                  <a:pt x="9455" y="3810"/>
                  <a:pt x="9455" y="5715"/>
                </a:cubicBezTo>
                <a:cubicBezTo>
                  <a:pt x="9455" y="6358"/>
                  <a:pt x="9288" y="6954"/>
                  <a:pt x="8978" y="7502"/>
                </a:cubicBezTo>
                <a:lnTo>
                  <a:pt x="6121" y="5573"/>
                </a:lnTo>
                <a:lnTo>
                  <a:pt x="6121" y="2072"/>
                </a:lnTo>
                <a:close/>
                <a:moveTo>
                  <a:pt x="6121" y="691"/>
                </a:moveTo>
                <a:cubicBezTo>
                  <a:pt x="8788" y="857"/>
                  <a:pt x="10860" y="3072"/>
                  <a:pt x="10860" y="5739"/>
                </a:cubicBezTo>
                <a:cubicBezTo>
                  <a:pt x="10860" y="6692"/>
                  <a:pt x="10598" y="7597"/>
                  <a:pt x="10145" y="8335"/>
                </a:cubicBezTo>
                <a:lnTo>
                  <a:pt x="9526" y="7906"/>
                </a:lnTo>
                <a:cubicBezTo>
                  <a:pt x="9883" y="7287"/>
                  <a:pt x="10121" y="6549"/>
                  <a:pt x="10121" y="5739"/>
                </a:cubicBezTo>
                <a:cubicBezTo>
                  <a:pt x="10121" y="3453"/>
                  <a:pt x="8359" y="1596"/>
                  <a:pt x="6121" y="1429"/>
                </a:cubicBezTo>
                <a:lnTo>
                  <a:pt x="6121" y="691"/>
                </a:lnTo>
                <a:close/>
                <a:moveTo>
                  <a:pt x="5454" y="2120"/>
                </a:moveTo>
                <a:lnTo>
                  <a:pt x="5454" y="5715"/>
                </a:lnTo>
                <a:lnTo>
                  <a:pt x="4739" y="9264"/>
                </a:lnTo>
                <a:cubicBezTo>
                  <a:pt x="3215" y="8811"/>
                  <a:pt x="2120" y="7406"/>
                  <a:pt x="2120" y="5739"/>
                </a:cubicBezTo>
                <a:cubicBezTo>
                  <a:pt x="2120" y="3834"/>
                  <a:pt x="3572" y="2262"/>
                  <a:pt x="5454" y="2120"/>
                </a:cubicBezTo>
                <a:close/>
                <a:moveTo>
                  <a:pt x="6002" y="6311"/>
                </a:moveTo>
                <a:lnTo>
                  <a:pt x="8597" y="8097"/>
                </a:lnTo>
                <a:cubicBezTo>
                  <a:pt x="7907" y="8907"/>
                  <a:pt x="6907" y="9407"/>
                  <a:pt x="5811" y="9407"/>
                </a:cubicBezTo>
                <a:cubicBezTo>
                  <a:pt x="5692" y="9407"/>
                  <a:pt x="5525" y="9407"/>
                  <a:pt x="5406" y="9383"/>
                </a:cubicBezTo>
                <a:lnTo>
                  <a:pt x="6002" y="6311"/>
                </a:lnTo>
                <a:close/>
                <a:moveTo>
                  <a:pt x="5454" y="691"/>
                </a:moveTo>
                <a:lnTo>
                  <a:pt x="5454" y="1429"/>
                </a:lnTo>
                <a:cubicBezTo>
                  <a:pt x="3215" y="1596"/>
                  <a:pt x="1453" y="3477"/>
                  <a:pt x="1453" y="5739"/>
                </a:cubicBezTo>
                <a:cubicBezTo>
                  <a:pt x="1453" y="7692"/>
                  <a:pt x="2787" y="9407"/>
                  <a:pt x="4620" y="9907"/>
                </a:cubicBezTo>
                <a:lnTo>
                  <a:pt x="4454" y="10621"/>
                </a:lnTo>
                <a:cubicBezTo>
                  <a:pt x="2287" y="10050"/>
                  <a:pt x="715" y="8097"/>
                  <a:pt x="715" y="5739"/>
                </a:cubicBezTo>
                <a:cubicBezTo>
                  <a:pt x="715" y="3072"/>
                  <a:pt x="2787" y="857"/>
                  <a:pt x="5454" y="691"/>
                </a:cubicBezTo>
                <a:close/>
                <a:moveTo>
                  <a:pt x="9169" y="8478"/>
                </a:moveTo>
                <a:lnTo>
                  <a:pt x="9788" y="8883"/>
                </a:lnTo>
                <a:cubicBezTo>
                  <a:pt x="8835" y="10050"/>
                  <a:pt x="7407" y="10836"/>
                  <a:pt x="5811" y="10836"/>
                </a:cubicBezTo>
                <a:cubicBezTo>
                  <a:pt x="5573" y="10836"/>
                  <a:pt x="5359" y="10812"/>
                  <a:pt x="5120" y="10764"/>
                </a:cubicBezTo>
                <a:lnTo>
                  <a:pt x="5263" y="10050"/>
                </a:lnTo>
                <a:cubicBezTo>
                  <a:pt x="5454" y="10074"/>
                  <a:pt x="5621" y="10074"/>
                  <a:pt x="5811" y="10074"/>
                </a:cubicBezTo>
                <a:cubicBezTo>
                  <a:pt x="7168" y="10074"/>
                  <a:pt x="8359" y="9454"/>
                  <a:pt x="9169" y="8478"/>
                </a:cubicBezTo>
                <a:close/>
                <a:moveTo>
                  <a:pt x="5763" y="0"/>
                </a:moveTo>
                <a:cubicBezTo>
                  <a:pt x="4215" y="0"/>
                  <a:pt x="2787" y="595"/>
                  <a:pt x="1691" y="1691"/>
                </a:cubicBezTo>
                <a:cubicBezTo>
                  <a:pt x="620" y="2763"/>
                  <a:pt x="0" y="4215"/>
                  <a:pt x="0" y="5763"/>
                </a:cubicBezTo>
                <a:cubicBezTo>
                  <a:pt x="0" y="7311"/>
                  <a:pt x="596" y="8740"/>
                  <a:pt x="1691" y="9859"/>
                </a:cubicBezTo>
                <a:cubicBezTo>
                  <a:pt x="2763" y="10931"/>
                  <a:pt x="4215" y="11550"/>
                  <a:pt x="5763" y="11550"/>
                </a:cubicBezTo>
                <a:cubicBezTo>
                  <a:pt x="7311" y="11550"/>
                  <a:pt x="8740" y="10955"/>
                  <a:pt x="9860" y="9859"/>
                </a:cubicBezTo>
                <a:cubicBezTo>
                  <a:pt x="10931" y="8788"/>
                  <a:pt x="11550" y="7311"/>
                  <a:pt x="11550" y="5763"/>
                </a:cubicBezTo>
                <a:cubicBezTo>
                  <a:pt x="11550" y="4215"/>
                  <a:pt x="10955" y="2763"/>
                  <a:pt x="9860" y="1691"/>
                </a:cubicBezTo>
                <a:cubicBezTo>
                  <a:pt x="8788" y="619"/>
                  <a:pt x="7311" y="0"/>
                  <a:pt x="5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296" name="Google Shape;8296;p75"/>
          <p:cNvGrpSpPr/>
          <p:nvPr/>
        </p:nvGrpSpPr>
        <p:grpSpPr>
          <a:xfrm>
            <a:off x="4780586" y="3971996"/>
            <a:ext cx="339153" cy="337712"/>
            <a:chOff x="4704388" y="4129767"/>
            <a:chExt cx="339153" cy="337712"/>
          </a:xfrm>
        </p:grpSpPr>
        <p:sp>
          <p:nvSpPr>
            <p:cNvPr id="8297" name="Google Shape;8297;p75"/>
            <p:cNvSpPr/>
            <p:nvPr/>
          </p:nvSpPr>
          <p:spPr>
            <a:xfrm>
              <a:off x="4704388" y="4129767"/>
              <a:ext cx="64489" cy="337712"/>
            </a:xfrm>
            <a:custGeom>
              <a:avLst/>
              <a:gdLst/>
              <a:ahLst/>
              <a:cxnLst/>
              <a:rect l="l" t="t" r="r" b="b"/>
              <a:pathLst>
                <a:path w="2192" h="11479" extrusionOk="0">
                  <a:moveTo>
                    <a:pt x="1073" y="1953"/>
                  </a:moveTo>
                  <a:cubicBezTo>
                    <a:pt x="1287" y="1953"/>
                    <a:pt x="1477" y="2143"/>
                    <a:pt x="1477" y="2334"/>
                  </a:cubicBezTo>
                  <a:cubicBezTo>
                    <a:pt x="1477" y="2548"/>
                    <a:pt x="1287" y="2739"/>
                    <a:pt x="1073" y="2739"/>
                  </a:cubicBezTo>
                  <a:cubicBezTo>
                    <a:pt x="882" y="2739"/>
                    <a:pt x="692" y="2548"/>
                    <a:pt x="692" y="2334"/>
                  </a:cubicBezTo>
                  <a:cubicBezTo>
                    <a:pt x="692" y="2143"/>
                    <a:pt x="882" y="1953"/>
                    <a:pt x="1073" y="1953"/>
                  </a:cubicBezTo>
                  <a:close/>
                  <a:moveTo>
                    <a:pt x="1073" y="5358"/>
                  </a:moveTo>
                  <a:cubicBezTo>
                    <a:pt x="1287" y="5358"/>
                    <a:pt x="1477" y="5525"/>
                    <a:pt x="1477" y="5739"/>
                  </a:cubicBezTo>
                  <a:cubicBezTo>
                    <a:pt x="1477" y="5954"/>
                    <a:pt x="1311" y="6120"/>
                    <a:pt x="1073" y="6120"/>
                  </a:cubicBezTo>
                  <a:cubicBezTo>
                    <a:pt x="882" y="6120"/>
                    <a:pt x="692" y="5954"/>
                    <a:pt x="692" y="5739"/>
                  </a:cubicBezTo>
                  <a:cubicBezTo>
                    <a:pt x="692" y="5525"/>
                    <a:pt x="882" y="5358"/>
                    <a:pt x="1073" y="5358"/>
                  </a:cubicBezTo>
                  <a:close/>
                  <a:moveTo>
                    <a:pt x="1073" y="8716"/>
                  </a:moveTo>
                  <a:cubicBezTo>
                    <a:pt x="1287" y="8716"/>
                    <a:pt x="1477" y="8883"/>
                    <a:pt x="1477" y="9097"/>
                  </a:cubicBezTo>
                  <a:cubicBezTo>
                    <a:pt x="1477" y="9311"/>
                    <a:pt x="1311" y="9478"/>
                    <a:pt x="1073" y="9478"/>
                  </a:cubicBezTo>
                  <a:cubicBezTo>
                    <a:pt x="882" y="9478"/>
                    <a:pt x="692" y="9311"/>
                    <a:pt x="692" y="9097"/>
                  </a:cubicBezTo>
                  <a:cubicBezTo>
                    <a:pt x="692" y="8883"/>
                    <a:pt x="882" y="8716"/>
                    <a:pt x="1073" y="8716"/>
                  </a:cubicBezTo>
                  <a:close/>
                  <a:moveTo>
                    <a:pt x="763" y="0"/>
                  </a:moveTo>
                  <a:lnTo>
                    <a:pt x="763" y="1357"/>
                  </a:lnTo>
                  <a:cubicBezTo>
                    <a:pt x="334" y="1524"/>
                    <a:pt x="1" y="1905"/>
                    <a:pt x="1" y="2381"/>
                  </a:cubicBezTo>
                  <a:cubicBezTo>
                    <a:pt x="1" y="2858"/>
                    <a:pt x="311" y="3239"/>
                    <a:pt x="763" y="3382"/>
                  </a:cubicBezTo>
                  <a:lnTo>
                    <a:pt x="763" y="4739"/>
                  </a:lnTo>
                  <a:cubicBezTo>
                    <a:pt x="334" y="4882"/>
                    <a:pt x="1" y="5263"/>
                    <a:pt x="1" y="5739"/>
                  </a:cubicBezTo>
                  <a:cubicBezTo>
                    <a:pt x="1" y="6216"/>
                    <a:pt x="311" y="6597"/>
                    <a:pt x="763" y="6763"/>
                  </a:cubicBezTo>
                  <a:lnTo>
                    <a:pt x="763" y="8097"/>
                  </a:lnTo>
                  <a:cubicBezTo>
                    <a:pt x="334" y="8240"/>
                    <a:pt x="1" y="8621"/>
                    <a:pt x="1" y="9097"/>
                  </a:cubicBezTo>
                  <a:cubicBezTo>
                    <a:pt x="1" y="9573"/>
                    <a:pt x="311" y="9978"/>
                    <a:pt x="763" y="10121"/>
                  </a:cubicBezTo>
                  <a:lnTo>
                    <a:pt x="763" y="11479"/>
                  </a:lnTo>
                  <a:lnTo>
                    <a:pt x="1430" y="11479"/>
                  </a:lnTo>
                  <a:lnTo>
                    <a:pt x="1430" y="10121"/>
                  </a:lnTo>
                  <a:cubicBezTo>
                    <a:pt x="1859" y="9978"/>
                    <a:pt x="2192" y="9573"/>
                    <a:pt x="2192" y="9097"/>
                  </a:cubicBezTo>
                  <a:cubicBezTo>
                    <a:pt x="2192" y="8621"/>
                    <a:pt x="1882" y="8240"/>
                    <a:pt x="1430" y="8097"/>
                  </a:cubicBezTo>
                  <a:lnTo>
                    <a:pt x="1430" y="6763"/>
                  </a:lnTo>
                  <a:cubicBezTo>
                    <a:pt x="1859" y="6597"/>
                    <a:pt x="2192" y="6216"/>
                    <a:pt x="2192" y="5739"/>
                  </a:cubicBezTo>
                  <a:cubicBezTo>
                    <a:pt x="2192" y="5263"/>
                    <a:pt x="1882" y="4882"/>
                    <a:pt x="1430" y="4739"/>
                  </a:cubicBezTo>
                  <a:lnTo>
                    <a:pt x="1430" y="3382"/>
                  </a:lnTo>
                  <a:cubicBezTo>
                    <a:pt x="1859" y="3239"/>
                    <a:pt x="2144" y="2858"/>
                    <a:pt x="2144" y="2381"/>
                  </a:cubicBezTo>
                  <a:cubicBezTo>
                    <a:pt x="2144" y="1905"/>
                    <a:pt x="1859" y="1524"/>
                    <a:pt x="1406" y="1357"/>
                  </a:cubicBezTo>
                  <a:lnTo>
                    <a:pt x="14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8" name="Google Shape;8298;p75"/>
            <p:cNvSpPr/>
            <p:nvPr/>
          </p:nvSpPr>
          <p:spPr>
            <a:xfrm>
              <a:off x="4782879" y="4162688"/>
              <a:ext cx="260661" cy="75698"/>
            </a:xfrm>
            <a:custGeom>
              <a:avLst/>
              <a:gdLst/>
              <a:ahLst/>
              <a:cxnLst/>
              <a:rect l="l" t="t" r="r" b="b"/>
              <a:pathLst>
                <a:path w="8860" h="2573" extrusionOk="0">
                  <a:moveTo>
                    <a:pt x="8169" y="667"/>
                  </a:moveTo>
                  <a:lnTo>
                    <a:pt x="8169" y="1882"/>
                  </a:lnTo>
                  <a:lnTo>
                    <a:pt x="7073" y="1882"/>
                  </a:lnTo>
                  <a:lnTo>
                    <a:pt x="7073" y="667"/>
                  </a:lnTo>
                  <a:close/>
                  <a:moveTo>
                    <a:pt x="6430" y="691"/>
                  </a:moveTo>
                  <a:lnTo>
                    <a:pt x="6430" y="1905"/>
                  </a:lnTo>
                  <a:lnTo>
                    <a:pt x="1358" y="1905"/>
                  </a:lnTo>
                  <a:lnTo>
                    <a:pt x="858" y="1286"/>
                  </a:lnTo>
                  <a:lnTo>
                    <a:pt x="1358" y="691"/>
                  </a:lnTo>
                  <a:close/>
                  <a:moveTo>
                    <a:pt x="1072" y="0"/>
                  </a:moveTo>
                  <a:lnTo>
                    <a:pt x="0" y="1286"/>
                  </a:lnTo>
                  <a:lnTo>
                    <a:pt x="1072" y="2572"/>
                  </a:lnTo>
                  <a:lnTo>
                    <a:pt x="8859" y="2572"/>
                  </a:lnTo>
                  <a:lnTo>
                    <a:pt x="8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299" name="Google Shape;8299;p75"/>
            <p:cNvSpPr/>
            <p:nvPr/>
          </p:nvSpPr>
          <p:spPr>
            <a:xfrm>
              <a:off x="4782879" y="4260066"/>
              <a:ext cx="260661" cy="75698"/>
            </a:xfrm>
            <a:custGeom>
              <a:avLst/>
              <a:gdLst/>
              <a:ahLst/>
              <a:cxnLst/>
              <a:rect l="l" t="t" r="r" b="b"/>
              <a:pathLst>
                <a:path w="8860" h="2573" extrusionOk="0">
                  <a:moveTo>
                    <a:pt x="6430" y="715"/>
                  </a:moveTo>
                  <a:lnTo>
                    <a:pt x="6430" y="1906"/>
                  </a:lnTo>
                  <a:lnTo>
                    <a:pt x="1358" y="1906"/>
                  </a:lnTo>
                  <a:lnTo>
                    <a:pt x="858" y="1310"/>
                  </a:lnTo>
                  <a:lnTo>
                    <a:pt x="1358" y="715"/>
                  </a:lnTo>
                  <a:close/>
                  <a:moveTo>
                    <a:pt x="8169" y="691"/>
                  </a:moveTo>
                  <a:lnTo>
                    <a:pt x="8169" y="1906"/>
                  </a:lnTo>
                  <a:lnTo>
                    <a:pt x="7097" y="1906"/>
                  </a:lnTo>
                  <a:lnTo>
                    <a:pt x="7097" y="691"/>
                  </a:lnTo>
                  <a:close/>
                  <a:moveTo>
                    <a:pt x="1072" y="1"/>
                  </a:moveTo>
                  <a:lnTo>
                    <a:pt x="0" y="1286"/>
                  </a:lnTo>
                  <a:lnTo>
                    <a:pt x="1072" y="2572"/>
                  </a:lnTo>
                  <a:lnTo>
                    <a:pt x="8859" y="2572"/>
                  </a:lnTo>
                  <a:lnTo>
                    <a:pt x="8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00" name="Google Shape;8300;p75"/>
            <p:cNvSpPr/>
            <p:nvPr/>
          </p:nvSpPr>
          <p:spPr>
            <a:xfrm>
              <a:off x="4782879" y="4360240"/>
              <a:ext cx="260661" cy="75021"/>
            </a:xfrm>
            <a:custGeom>
              <a:avLst/>
              <a:gdLst/>
              <a:ahLst/>
              <a:cxnLst/>
              <a:rect l="l" t="t" r="r" b="b"/>
              <a:pathLst>
                <a:path w="8860" h="2550" extrusionOk="0">
                  <a:moveTo>
                    <a:pt x="6430" y="668"/>
                  </a:moveTo>
                  <a:lnTo>
                    <a:pt x="6430" y="1858"/>
                  </a:lnTo>
                  <a:lnTo>
                    <a:pt x="1358" y="1858"/>
                  </a:lnTo>
                  <a:lnTo>
                    <a:pt x="858" y="1263"/>
                  </a:lnTo>
                  <a:lnTo>
                    <a:pt x="1358" y="668"/>
                  </a:lnTo>
                  <a:close/>
                  <a:moveTo>
                    <a:pt x="8169" y="644"/>
                  </a:moveTo>
                  <a:lnTo>
                    <a:pt x="8169" y="1858"/>
                  </a:lnTo>
                  <a:lnTo>
                    <a:pt x="7097" y="1858"/>
                  </a:lnTo>
                  <a:lnTo>
                    <a:pt x="7097" y="644"/>
                  </a:lnTo>
                  <a:close/>
                  <a:moveTo>
                    <a:pt x="1072" y="1"/>
                  </a:moveTo>
                  <a:lnTo>
                    <a:pt x="0" y="1263"/>
                  </a:lnTo>
                  <a:lnTo>
                    <a:pt x="1072" y="2549"/>
                  </a:lnTo>
                  <a:lnTo>
                    <a:pt x="8859" y="2549"/>
                  </a:lnTo>
                  <a:lnTo>
                    <a:pt x="88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grpSp>
        <p:nvGrpSpPr>
          <p:cNvPr id="8301" name="Google Shape;8301;p75"/>
          <p:cNvGrpSpPr/>
          <p:nvPr/>
        </p:nvGrpSpPr>
        <p:grpSpPr>
          <a:xfrm>
            <a:off x="5512756" y="3971996"/>
            <a:ext cx="338418" cy="338418"/>
            <a:chOff x="5283806" y="4129767"/>
            <a:chExt cx="338418" cy="338418"/>
          </a:xfrm>
        </p:grpSpPr>
        <p:sp>
          <p:nvSpPr>
            <p:cNvPr id="8302" name="Google Shape;8302;p75"/>
            <p:cNvSpPr/>
            <p:nvPr/>
          </p:nvSpPr>
          <p:spPr>
            <a:xfrm>
              <a:off x="5283806" y="4129767"/>
              <a:ext cx="338418" cy="338418"/>
            </a:xfrm>
            <a:custGeom>
              <a:avLst/>
              <a:gdLst/>
              <a:ahLst/>
              <a:cxnLst/>
              <a:rect l="l" t="t" r="r" b="b"/>
              <a:pathLst>
                <a:path w="11503" h="11503" extrusionOk="0">
                  <a:moveTo>
                    <a:pt x="7454" y="691"/>
                  </a:moveTo>
                  <a:lnTo>
                    <a:pt x="7454" y="2000"/>
                  </a:lnTo>
                  <a:lnTo>
                    <a:pt x="5406" y="2000"/>
                  </a:lnTo>
                  <a:lnTo>
                    <a:pt x="5406" y="691"/>
                  </a:lnTo>
                  <a:close/>
                  <a:moveTo>
                    <a:pt x="10860" y="5096"/>
                  </a:moveTo>
                  <a:lnTo>
                    <a:pt x="10860" y="6406"/>
                  </a:lnTo>
                  <a:lnTo>
                    <a:pt x="8812" y="6406"/>
                  </a:lnTo>
                  <a:lnTo>
                    <a:pt x="8812" y="5096"/>
                  </a:lnTo>
                  <a:close/>
                  <a:moveTo>
                    <a:pt x="3978" y="4668"/>
                  </a:moveTo>
                  <a:lnTo>
                    <a:pt x="3978" y="6835"/>
                  </a:lnTo>
                  <a:lnTo>
                    <a:pt x="715" y="6835"/>
                  </a:lnTo>
                  <a:lnTo>
                    <a:pt x="715" y="4668"/>
                  </a:lnTo>
                  <a:close/>
                  <a:moveTo>
                    <a:pt x="7454" y="9550"/>
                  </a:moveTo>
                  <a:lnTo>
                    <a:pt x="7454" y="10859"/>
                  </a:lnTo>
                  <a:lnTo>
                    <a:pt x="5406" y="10859"/>
                  </a:lnTo>
                  <a:lnTo>
                    <a:pt x="5406" y="9550"/>
                  </a:lnTo>
                  <a:close/>
                  <a:moveTo>
                    <a:pt x="4716" y="0"/>
                  </a:moveTo>
                  <a:lnTo>
                    <a:pt x="4716" y="2643"/>
                  </a:lnTo>
                  <a:lnTo>
                    <a:pt x="6073" y="2643"/>
                  </a:lnTo>
                  <a:lnTo>
                    <a:pt x="6073" y="3334"/>
                  </a:lnTo>
                  <a:cubicBezTo>
                    <a:pt x="6073" y="3715"/>
                    <a:pt x="5764" y="4025"/>
                    <a:pt x="5383" y="4025"/>
                  </a:cubicBezTo>
                  <a:lnTo>
                    <a:pt x="1" y="4025"/>
                  </a:lnTo>
                  <a:lnTo>
                    <a:pt x="1" y="7525"/>
                  </a:lnTo>
                  <a:lnTo>
                    <a:pt x="5383" y="7525"/>
                  </a:lnTo>
                  <a:cubicBezTo>
                    <a:pt x="5764" y="7525"/>
                    <a:pt x="6073" y="7835"/>
                    <a:pt x="6073" y="8216"/>
                  </a:cubicBezTo>
                  <a:lnTo>
                    <a:pt x="6073" y="8883"/>
                  </a:lnTo>
                  <a:lnTo>
                    <a:pt x="4716" y="8883"/>
                  </a:lnTo>
                  <a:lnTo>
                    <a:pt x="4716" y="11502"/>
                  </a:lnTo>
                  <a:lnTo>
                    <a:pt x="8121" y="11502"/>
                  </a:lnTo>
                  <a:lnTo>
                    <a:pt x="8121" y="8883"/>
                  </a:lnTo>
                  <a:lnTo>
                    <a:pt x="6740" y="8883"/>
                  </a:lnTo>
                  <a:lnTo>
                    <a:pt x="6740" y="8216"/>
                  </a:lnTo>
                  <a:cubicBezTo>
                    <a:pt x="6740" y="7478"/>
                    <a:pt x="6145" y="6882"/>
                    <a:pt x="5406" y="6882"/>
                  </a:cubicBezTo>
                  <a:lnTo>
                    <a:pt x="4621" y="6882"/>
                  </a:lnTo>
                  <a:lnTo>
                    <a:pt x="4621" y="6097"/>
                  </a:lnTo>
                  <a:lnTo>
                    <a:pt x="8121" y="6097"/>
                  </a:lnTo>
                  <a:lnTo>
                    <a:pt x="8121" y="7073"/>
                  </a:lnTo>
                  <a:lnTo>
                    <a:pt x="11503" y="7073"/>
                  </a:lnTo>
                  <a:lnTo>
                    <a:pt x="11503" y="4430"/>
                  </a:lnTo>
                  <a:lnTo>
                    <a:pt x="8121" y="4430"/>
                  </a:lnTo>
                  <a:lnTo>
                    <a:pt x="8121" y="5454"/>
                  </a:lnTo>
                  <a:lnTo>
                    <a:pt x="4621" y="5454"/>
                  </a:lnTo>
                  <a:lnTo>
                    <a:pt x="4621" y="4668"/>
                  </a:lnTo>
                  <a:lnTo>
                    <a:pt x="5406" y="4668"/>
                  </a:lnTo>
                  <a:cubicBezTo>
                    <a:pt x="6145" y="4668"/>
                    <a:pt x="6740" y="4072"/>
                    <a:pt x="6740" y="3334"/>
                  </a:cubicBezTo>
                  <a:lnTo>
                    <a:pt x="6740" y="2643"/>
                  </a:lnTo>
                  <a:lnTo>
                    <a:pt x="8121" y="2643"/>
                  </a:lnTo>
                  <a:lnTo>
                    <a:pt x="81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grpSp>
          <p:nvGrpSpPr>
            <p:cNvPr id="8303" name="Google Shape;8303;p75"/>
            <p:cNvGrpSpPr/>
            <p:nvPr/>
          </p:nvGrpSpPr>
          <p:grpSpPr>
            <a:xfrm>
              <a:off x="5323051" y="4290192"/>
              <a:ext cx="59575" cy="19653"/>
              <a:chOff x="5323051" y="4290192"/>
              <a:chExt cx="59575" cy="19653"/>
            </a:xfrm>
          </p:grpSpPr>
          <p:sp>
            <p:nvSpPr>
              <p:cNvPr id="8304" name="Google Shape;8304;p75"/>
              <p:cNvSpPr/>
              <p:nvPr/>
            </p:nvSpPr>
            <p:spPr>
              <a:xfrm>
                <a:off x="5323051" y="4290192"/>
                <a:ext cx="2032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68" extrusionOk="0">
                    <a:moveTo>
                      <a:pt x="0" y="1"/>
                    </a:moveTo>
                    <a:lnTo>
                      <a:pt x="0" y="667"/>
                    </a:lnTo>
                    <a:lnTo>
                      <a:pt x="691" y="667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  <p:sp>
            <p:nvSpPr>
              <p:cNvPr id="8305" name="Google Shape;8305;p75"/>
              <p:cNvSpPr/>
              <p:nvPr/>
            </p:nvSpPr>
            <p:spPr>
              <a:xfrm>
                <a:off x="5362268" y="4290192"/>
                <a:ext cx="20359" cy="19653"/>
              </a:xfrm>
              <a:custGeom>
                <a:avLst/>
                <a:gdLst/>
                <a:ahLst/>
                <a:cxnLst/>
                <a:rect l="l" t="t" r="r" b="b"/>
                <a:pathLst>
                  <a:path w="692" h="668" extrusionOk="0">
                    <a:moveTo>
                      <a:pt x="1" y="1"/>
                    </a:moveTo>
                    <a:lnTo>
                      <a:pt x="1" y="667"/>
                    </a:lnTo>
                    <a:lnTo>
                      <a:pt x="691" y="667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3F6F7"/>
                  </a:solidFill>
                </a:endParaRPr>
              </a:p>
            </p:txBody>
          </p:sp>
        </p:grpSp>
      </p:grpSp>
      <p:sp>
        <p:nvSpPr>
          <p:cNvPr id="8306" name="Google Shape;8306;p75"/>
          <p:cNvSpPr/>
          <p:nvPr/>
        </p:nvSpPr>
        <p:spPr>
          <a:xfrm>
            <a:off x="6252620" y="4007006"/>
            <a:ext cx="338448" cy="337742"/>
          </a:xfrm>
          <a:custGeom>
            <a:avLst/>
            <a:gdLst/>
            <a:ahLst/>
            <a:cxnLst/>
            <a:rect l="l" t="t" r="r" b="b"/>
            <a:pathLst>
              <a:path w="11504" h="11480" extrusionOk="0">
                <a:moveTo>
                  <a:pt x="5431" y="691"/>
                </a:moveTo>
                <a:lnTo>
                  <a:pt x="5431" y="2501"/>
                </a:lnTo>
                <a:cubicBezTo>
                  <a:pt x="5645" y="2382"/>
                  <a:pt x="5955" y="2216"/>
                  <a:pt x="6240" y="2216"/>
                </a:cubicBezTo>
                <a:cubicBezTo>
                  <a:pt x="6693" y="2216"/>
                  <a:pt x="7050" y="2573"/>
                  <a:pt x="7050" y="3025"/>
                </a:cubicBezTo>
                <a:cubicBezTo>
                  <a:pt x="7050" y="3478"/>
                  <a:pt x="6693" y="3835"/>
                  <a:pt x="6240" y="3835"/>
                </a:cubicBezTo>
                <a:cubicBezTo>
                  <a:pt x="6002" y="3835"/>
                  <a:pt x="5669" y="3692"/>
                  <a:pt x="5431" y="3573"/>
                </a:cubicBezTo>
                <a:lnTo>
                  <a:pt x="5431" y="5383"/>
                </a:lnTo>
                <a:lnTo>
                  <a:pt x="4573" y="5383"/>
                </a:lnTo>
                <a:cubicBezTo>
                  <a:pt x="4621" y="4525"/>
                  <a:pt x="3954" y="3763"/>
                  <a:pt x="3073" y="3763"/>
                </a:cubicBezTo>
                <a:cubicBezTo>
                  <a:pt x="2239" y="3763"/>
                  <a:pt x="1525" y="4525"/>
                  <a:pt x="1596" y="5383"/>
                </a:cubicBezTo>
                <a:lnTo>
                  <a:pt x="692" y="5383"/>
                </a:lnTo>
                <a:lnTo>
                  <a:pt x="692" y="691"/>
                </a:lnTo>
                <a:close/>
                <a:moveTo>
                  <a:pt x="10884" y="644"/>
                </a:moveTo>
                <a:lnTo>
                  <a:pt x="10884" y="5383"/>
                </a:lnTo>
                <a:lnTo>
                  <a:pt x="9027" y="5383"/>
                </a:lnTo>
                <a:lnTo>
                  <a:pt x="9027" y="5407"/>
                </a:lnTo>
                <a:cubicBezTo>
                  <a:pt x="9146" y="5621"/>
                  <a:pt x="9312" y="5954"/>
                  <a:pt x="9312" y="6192"/>
                </a:cubicBezTo>
                <a:cubicBezTo>
                  <a:pt x="9312" y="6645"/>
                  <a:pt x="8955" y="7002"/>
                  <a:pt x="8503" y="7002"/>
                </a:cubicBezTo>
                <a:cubicBezTo>
                  <a:pt x="8050" y="7002"/>
                  <a:pt x="7693" y="6645"/>
                  <a:pt x="7693" y="6192"/>
                </a:cubicBezTo>
                <a:cubicBezTo>
                  <a:pt x="7693" y="5954"/>
                  <a:pt x="7836" y="5621"/>
                  <a:pt x="7955" y="5407"/>
                </a:cubicBezTo>
                <a:lnTo>
                  <a:pt x="6145" y="5407"/>
                </a:lnTo>
                <a:lnTo>
                  <a:pt x="6145" y="4525"/>
                </a:lnTo>
                <a:cubicBezTo>
                  <a:pt x="6174" y="4527"/>
                  <a:pt x="6203" y="4528"/>
                  <a:pt x="6231" y="4528"/>
                </a:cubicBezTo>
                <a:cubicBezTo>
                  <a:pt x="7051" y="4528"/>
                  <a:pt x="7741" y="3877"/>
                  <a:pt x="7741" y="3025"/>
                </a:cubicBezTo>
                <a:cubicBezTo>
                  <a:pt x="7741" y="2209"/>
                  <a:pt x="7071" y="1544"/>
                  <a:pt x="6267" y="1544"/>
                </a:cubicBezTo>
                <a:cubicBezTo>
                  <a:pt x="6227" y="1544"/>
                  <a:pt x="6186" y="1545"/>
                  <a:pt x="6145" y="1549"/>
                </a:cubicBezTo>
                <a:lnTo>
                  <a:pt x="6145" y="644"/>
                </a:lnTo>
                <a:close/>
                <a:moveTo>
                  <a:pt x="3049" y="4525"/>
                </a:moveTo>
                <a:cubicBezTo>
                  <a:pt x="3502" y="4525"/>
                  <a:pt x="3859" y="4883"/>
                  <a:pt x="3859" y="5311"/>
                </a:cubicBezTo>
                <a:cubicBezTo>
                  <a:pt x="3859" y="5550"/>
                  <a:pt x="3716" y="5883"/>
                  <a:pt x="3597" y="6097"/>
                </a:cubicBezTo>
                <a:lnTo>
                  <a:pt x="5383" y="6097"/>
                </a:lnTo>
                <a:lnTo>
                  <a:pt x="5383" y="6978"/>
                </a:lnTo>
                <a:cubicBezTo>
                  <a:pt x="5354" y="6977"/>
                  <a:pt x="5326" y="6976"/>
                  <a:pt x="5297" y="6976"/>
                </a:cubicBezTo>
                <a:cubicBezTo>
                  <a:pt x="4454" y="6976"/>
                  <a:pt x="3764" y="7649"/>
                  <a:pt x="3764" y="8479"/>
                </a:cubicBezTo>
                <a:cubicBezTo>
                  <a:pt x="3764" y="9295"/>
                  <a:pt x="4433" y="9960"/>
                  <a:pt x="5258" y="9960"/>
                </a:cubicBezTo>
                <a:cubicBezTo>
                  <a:pt x="5299" y="9960"/>
                  <a:pt x="5341" y="9959"/>
                  <a:pt x="5383" y="9955"/>
                </a:cubicBezTo>
                <a:lnTo>
                  <a:pt x="5383" y="10836"/>
                </a:lnTo>
                <a:lnTo>
                  <a:pt x="668" y="10836"/>
                </a:lnTo>
                <a:lnTo>
                  <a:pt x="668" y="6097"/>
                </a:lnTo>
                <a:lnTo>
                  <a:pt x="2525" y="6097"/>
                </a:lnTo>
                <a:cubicBezTo>
                  <a:pt x="2406" y="5883"/>
                  <a:pt x="2239" y="5550"/>
                  <a:pt x="2239" y="5311"/>
                </a:cubicBezTo>
                <a:cubicBezTo>
                  <a:pt x="2239" y="4883"/>
                  <a:pt x="2597" y="4525"/>
                  <a:pt x="3049" y="4525"/>
                </a:cubicBezTo>
                <a:close/>
                <a:moveTo>
                  <a:pt x="10884" y="6121"/>
                </a:moveTo>
                <a:lnTo>
                  <a:pt x="10884" y="10836"/>
                </a:lnTo>
                <a:lnTo>
                  <a:pt x="6121" y="10836"/>
                </a:lnTo>
                <a:lnTo>
                  <a:pt x="6121" y="9026"/>
                </a:lnTo>
                <a:cubicBezTo>
                  <a:pt x="5907" y="9145"/>
                  <a:pt x="5573" y="9288"/>
                  <a:pt x="5335" y="9288"/>
                </a:cubicBezTo>
                <a:cubicBezTo>
                  <a:pt x="4907" y="9288"/>
                  <a:pt x="4549" y="8931"/>
                  <a:pt x="4549" y="8479"/>
                </a:cubicBezTo>
                <a:cubicBezTo>
                  <a:pt x="4549" y="8026"/>
                  <a:pt x="4907" y="7669"/>
                  <a:pt x="5335" y="7669"/>
                </a:cubicBezTo>
                <a:cubicBezTo>
                  <a:pt x="5573" y="7669"/>
                  <a:pt x="5907" y="7836"/>
                  <a:pt x="6121" y="7955"/>
                </a:cubicBezTo>
                <a:lnTo>
                  <a:pt x="6121" y="6121"/>
                </a:lnTo>
                <a:lnTo>
                  <a:pt x="7002" y="6121"/>
                </a:lnTo>
                <a:cubicBezTo>
                  <a:pt x="6955" y="7002"/>
                  <a:pt x="7645" y="7740"/>
                  <a:pt x="8503" y="7740"/>
                </a:cubicBezTo>
                <a:cubicBezTo>
                  <a:pt x="9360" y="7740"/>
                  <a:pt x="10051" y="7002"/>
                  <a:pt x="9979" y="6121"/>
                </a:cubicBezTo>
                <a:close/>
                <a:moveTo>
                  <a:pt x="1" y="1"/>
                </a:moveTo>
                <a:lnTo>
                  <a:pt x="1" y="11479"/>
                </a:lnTo>
                <a:lnTo>
                  <a:pt x="11503" y="11479"/>
                </a:lnTo>
                <a:lnTo>
                  <a:pt x="1150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8307" name="Google Shape;8307;p75"/>
          <p:cNvSpPr/>
          <p:nvPr/>
        </p:nvSpPr>
        <p:spPr>
          <a:xfrm>
            <a:off x="6981251" y="3975497"/>
            <a:ext cx="338448" cy="298554"/>
          </a:xfrm>
          <a:custGeom>
            <a:avLst/>
            <a:gdLst/>
            <a:ahLst/>
            <a:cxnLst/>
            <a:rect l="l" t="t" r="r" b="b"/>
            <a:pathLst>
              <a:path w="11504" h="10148" extrusionOk="0">
                <a:moveTo>
                  <a:pt x="5764" y="1334"/>
                </a:moveTo>
                <a:lnTo>
                  <a:pt x="6431" y="2524"/>
                </a:lnTo>
                <a:lnTo>
                  <a:pt x="5073" y="2524"/>
                </a:lnTo>
                <a:lnTo>
                  <a:pt x="5764" y="1334"/>
                </a:lnTo>
                <a:close/>
                <a:moveTo>
                  <a:pt x="1644" y="7430"/>
                </a:moveTo>
                <a:cubicBezTo>
                  <a:pt x="2192" y="7430"/>
                  <a:pt x="2621" y="7883"/>
                  <a:pt x="2621" y="8430"/>
                </a:cubicBezTo>
                <a:cubicBezTo>
                  <a:pt x="2621" y="8954"/>
                  <a:pt x="2192" y="9407"/>
                  <a:pt x="1644" y="9407"/>
                </a:cubicBezTo>
                <a:cubicBezTo>
                  <a:pt x="1120" y="9407"/>
                  <a:pt x="668" y="8954"/>
                  <a:pt x="668" y="8430"/>
                </a:cubicBezTo>
                <a:cubicBezTo>
                  <a:pt x="668" y="7883"/>
                  <a:pt x="1120" y="7430"/>
                  <a:pt x="1644" y="7430"/>
                </a:cubicBezTo>
                <a:close/>
                <a:moveTo>
                  <a:pt x="5716" y="7430"/>
                </a:moveTo>
                <a:cubicBezTo>
                  <a:pt x="6288" y="7478"/>
                  <a:pt x="6717" y="7883"/>
                  <a:pt x="6717" y="8430"/>
                </a:cubicBezTo>
                <a:cubicBezTo>
                  <a:pt x="6717" y="8954"/>
                  <a:pt x="6264" y="9407"/>
                  <a:pt x="5716" y="9407"/>
                </a:cubicBezTo>
                <a:cubicBezTo>
                  <a:pt x="5193" y="9407"/>
                  <a:pt x="4740" y="8954"/>
                  <a:pt x="4740" y="8430"/>
                </a:cubicBezTo>
                <a:cubicBezTo>
                  <a:pt x="4740" y="7883"/>
                  <a:pt x="5193" y="7430"/>
                  <a:pt x="5716" y="7430"/>
                </a:cubicBezTo>
                <a:close/>
                <a:moveTo>
                  <a:pt x="9836" y="7430"/>
                </a:moveTo>
                <a:cubicBezTo>
                  <a:pt x="10360" y="7430"/>
                  <a:pt x="10813" y="7883"/>
                  <a:pt x="10813" y="8430"/>
                </a:cubicBezTo>
                <a:cubicBezTo>
                  <a:pt x="10813" y="8954"/>
                  <a:pt x="10360" y="9407"/>
                  <a:pt x="9836" y="9407"/>
                </a:cubicBezTo>
                <a:cubicBezTo>
                  <a:pt x="9289" y="9407"/>
                  <a:pt x="8860" y="8954"/>
                  <a:pt x="8860" y="8430"/>
                </a:cubicBezTo>
                <a:cubicBezTo>
                  <a:pt x="8860" y="7883"/>
                  <a:pt x="9289" y="7430"/>
                  <a:pt x="9836" y="7430"/>
                </a:cubicBezTo>
                <a:close/>
                <a:moveTo>
                  <a:pt x="5764" y="0"/>
                </a:moveTo>
                <a:lnTo>
                  <a:pt x="3907" y="3215"/>
                </a:lnTo>
                <a:lnTo>
                  <a:pt x="5431" y="3215"/>
                </a:lnTo>
                <a:lnTo>
                  <a:pt x="5431" y="4739"/>
                </a:lnTo>
                <a:lnTo>
                  <a:pt x="1358" y="4739"/>
                </a:lnTo>
                <a:lnTo>
                  <a:pt x="1358" y="6811"/>
                </a:lnTo>
                <a:cubicBezTo>
                  <a:pt x="573" y="6954"/>
                  <a:pt x="1" y="7668"/>
                  <a:pt x="49" y="8502"/>
                </a:cubicBezTo>
                <a:cubicBezTo>
                  <a:pt x="72" y="9335"/>
                  <a:pt x="763" y="10026"/>
                  <a:pt x="1597" y="10097"/>
                </a:cubicBezTo>
                <a:cubicBezTo>
                  <a:pt x="1624" y="10099"/>
                  <a:pt x="1651" y="10099"/>
                  <a:pt x="1679" y="10099"/>
                </a:cubicBezTo>
                <a:cubicBezTo>
                  <a:pt x="2593" y="10099"/>
                  <a:pt x="3311" y="9333"/>
                  <a:pt x="3311" y="8454"/>
                </a:cubicBezTo>
                <a:cubicBezTo>
                  <a:pt x="3311" y="7645"/>
                  <a:pt x="2740" y="6978"/>
                  <a:pt x="2001" y="6835"/>
                </a:cubicBezTo>
                <a:lnTo>
                  <a:pt x="2001" y="5406"/>
                </a:lnTo>
                <a:lnTo>
                  <a:pt x="5431" y="5406"/>
                </a:lnTo>
                <a:lnTo>
                  <a:pt x="5431" y="6835"/>
                </a:lnTo>
                <a:cubicBezTo>
                  <a:pt x="4645" y="6978"/>
                  <a:pt x="4097" y="7716"/>
                  <a:pt x="4121" y="8549"/>
                </a:cubicBezTo>
                <a:cubicBezTo>
                  <a:pt x="4145" y="9359"/>
                  <a:pt x="4835" y="10050"/>
                  <a:pt x="5669" y="10121"/>
                </a:cubicBezTo>
                <a:cubicBezTo>
                  <a:pt x="5697" y="10123"/>
                  <a:pt x="5725" y="10123"/>
                  <a:pt x="5753" y="10123"/>
                </a:cubicBezTo>
                <a:cubicBezTo>
                  <a:pt x="6666" y="10123"/>
                  <a:pt x="7383" y="9379"/>
                  <a:pt x="7383" y="8478"/>
                </a:cubicBezTo>
                <a:cubicBezTo>
                  <a:pt x="7383" y="7668"/>
                  <a:pt x="6836" y="7025"/>
                  <a:pt x="6074" y="6859"/>
                </a:cubicBezTo>
                <a:lnTo>
                  <a:pt x="6074" y="5430"/>
                </a:lnTo>
                <a:lnTo>
                  <a:pt x="9503" y="5430"/>
                </a:lnTo>
                <a:lnTo>
                  <a:pt x="9503" y="6859"/>
                </a:lnTo>
                <a:cubicBezTo>
                  <a:pt x="8741" y="7025"/>
                  <a:pt x="8169" y="7740"/>
                  <a:pt x="8193" y="8573"/>
                </a:cubicBezTo>
                <a:cubicBezTo>
                  <a:pt x="8217" y="9407"/>
                  <a:pt x="8908" y="10074"/>
                  <a:pt x="9741" y="10145"/>
                </a:cubicBezTo>
                <a:cubicBezTo>
                  <a:pt x="9769" y="10146"/>
                  <a:pt x="9798" y="10147"/>
                  <a:pt x="9826" y="10147"/>
                </a:cubicBezTo>
                <a:cubicBezTo>
                  <a:pt x="10740" y="10147"/>
                  <a:pt x="11480" y="9403"/>
                  <a:pt x="11480" y="8502"/>
                </a:cubicBezTo>
                <a:cubicBezTo>
                  <a:pt x="11503" y="7645"/>
                  <a:pt x="10932" y="6978"/>
                  <a:pt x="10194" y="6811"/>
                </a:cubicBezTo>
                <a:lnTo>
                  <a:pt x="10194" y="4739"/>
                </a:lnTo>
                <a:lnTo>
                  <a:pt x="6074" y="4739"/>
                </a:lnTo>
                <a:lnTo>
                  <a:pt x="6074" y="3215"/>
                </a:lnTo>
                <a:lnTo>
                  <a:pt x="7598" y="3215"/>
                </a:lnTo>
                <a:lnTo>
                  <a:pt x="5764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grpSp>
        <p:nvGrpSpPr>
          <p:cNvPr id="8308" name="Google Shape;8308;p75"/>
          <p:cNvGrpSpPr/>
          <p:nvPr/>
        </p:nvGrpSpPr>
        <p:grpSpPr>
          <a:xfrm>
            <a:off x="7710624" y="3971996"/>
            <a:ext cx="339122" cy="339122"/>
            <a:chOff x="7025531" y="4129767"/>
            <a:chExt cx="339122" cy="339122"/>
          </a:xfrm>
        </p:grpSpPr>
        <p:sp>
          <p:nvSpPr>
            <p:cNvPr id="8309" name="Google Shape;8309;p75"/>
            <p:cNvSpPr/>
            <p:nvPr/>
          </p:nvSpPr>
          <p:spPr>
            <a:xfrm>
              <a:off x="7128528" y="4233442"/>
              <a:ext cx="131743" cy="131743"/>
            </a:xfrm>
            <a:custGeom>
              <a:avLst/>
              <a:gdLst/>
              <a:ahLst/>
              <a:cxnLst/>
              <a:rect l="l" t="t" r="r" b="b"/>
              <a:pathLst>
                <a:path w="4478" h="4478" extrusionOk="0">
                  <a:moveTo>
                    <a:pt x="2239" y="691"/>
                  </a:moveTo>
                  <a:cubicBezTo>
                    <a:pt x="3072" y="691"/>
                    <a:pt x="3787" y="1406"/>
                    <a:pt x="3787" y="2239"/>
                  </a:cubicBezTo>
                  <a:cubicBezTo>
                    <a:pt x="3810" y="3073"/>
                    <a:pt x="3096" y="3787"/>
                    <a:pt x="2239" y="3787"/>
                  </a:cubicBezTo>
                  <a:cubicBezTo>
                    <a:pt x="1381" y="3787"/>
                    <a:pt x="691" y="3073"/>
                    <a:pt x="691" y="2239"/>
                  </a:cubicBezTo>
                  <a:cubicBezTo>
                    <a:pt x="691" y="1382"/>
                    <a:pt x="1405" y="691"/>
                    <a:pt x="2239" y="691"/>
                  </a:cubicBezTo>
                  <a:close/>
                  <a:moveTo>
                    <a:pt x="2239" y="1"/>
                  </a:moveTo>
                  <a:cubicBezTo>
                    <a:pt x="1024" y="1"/>
                    <a:pt x="0" y="1025"/>
                    <a:pt x="0" y="2239"/>
                  </a:cubicBezTo>
                  <a:cubicBezTo>
                    <a:pt x="0" y="3454"/>
                    <a:pt x="1024" y="4478"/>
                    <a:pt x="2239" y="4478"/>
                  </a:cubicBezTo>
                  <a:cubicBezTo>
                    <a:pt x="3453" y="4478"/>
                    <a:pt x="4477" y="3477"/>
                    <a:pt x="4477" y="2239"/>
                  </a:cubicBezTo>
                  <a:cubicBezTo>
                    <a:pt x="4477" y="1025"/>
                    <a:pt x="3453" y="1"/>
                    <a:pt x="223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0" name="Google Shape;8310;p75"/>
            <p:cNvSpPr/>
            <p:nvPr/>
          </p:nvSpPr>
          <p:spPr>
            <a:xfrm>
              <a:off x="7025531" y="4309815"/>
              <a:ext cx="157662" cy="158368"/>
            </a:xfrm>
            <a:custGeom>
              <a:avLst/>
              <a:gdLst/>
              <a:ahLst/>
              <a:cxnLst/>
              <a:rect l="l" t="t" r="r" b="b"/>
              <a:pathLst>
                <a:path w="5359" h="5383" extrusionOk="0">
                  <a:moveTo>
                    <a:pt x="2358" y="691"/>
                  </a:moveTo>
                  <a:cubicBezTo>
                    <a:pt x="2715" y="1834"/>
                    <a:pt x="3596" y="2715"/>
                    <a:pt x="4692" y="3049"/>
                  </a:cubicBezTo>
                  <a:lnTo>
                    <a:pt x="4692" y="4597"/>
                  </a:lnTo>
                  <a:cubicBezTo>
                    <a:pt x="2739" y="4168"/>
                    <a:pt x="1215" y="2620"/>
                    <a:pt x="810" y="691"/>
                  </a:cubicBezTo>
                  <a:close/>
                  <a:moveTo>
                    <a:pt x="0" y="0"/>
                  </a:moveTo>
                  <a:lnTo>
                    <a:pt x="48" y="381"/>
                  </a:lnTo>
                  <a:cubicBezTo>
                    <a:pt x="381" y="2953"/>
                    <a:pt x="2406" y="4978"/>
                    <a:pt x="4978" y="5335"/>
                  </a:cubicBezTo>
                  <a:lnTo>
                    <a:pt x="5359" y="5382"/>
                  </a:lnTo>
                  <a:lnTo>
                    <a:pt x="5359" y="2548"/>
                  </a:lnTo>
                  <a:lnTo>
                    <a:pt x="5073" y="2477"/>
                  </a:lnTo>
                  <a:cubicBezTo>
                    <a:pt x="4025" y="2215"/>
                    <a:pt x="3192" y="1358"/>
                    <a:pt x="2906" y="286"/>
                  </a:cubicBezTo>
                  <a:lnTo>
                    <a:pt x="28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1" name="Google Shape;8311;p75"/>
            <p:cNvSpPr/>
            <p:nvPr/>
          </p:nvSpPr>
          <p:spPr>
            <a:xfrm>
              <a:off x="7206990" y="4129767"/>
              <a:ext cx="157662" cy="157662"/>
            </a:xfrm>
            <a:custGeom>
              <a:avLst/>
              <a:gdLst/>
              <a:ahLst/>
              <a:cxnLst/>
              <a:rect l="l" t="t" r="r" b="b"/>
              <a:pathLst>
                <a:path w="5359" h="5359" extrusionOk="0">
                  <a:moveTo>
                    <a:pt x="643" y="762"/>
                  </a:moveTo>
                  <a:cubicBezTo>
                    <a:pt x="2572" y="1191"/>
                    <a:pt x="4120" y="2715"/>
                    <a:pt x="4549" y="4668"/>
                  </a:cubicBezTo>
                  <a:lnTo>
                    <a:pt x="3001" y="4668"/>
                  </a:lnTo>
                  <a:cubicBezTo>
                    <a:pt x="2810" y="4120"/>
                    <a:pt x="2525" y="3620"/>
                    <a:pt x="2096" y="3215"/>
                  </a:cubicBezTo>
                  <a:cubicBezTo>
                    <a:pt x="1691" y="2786"/>
                    <a:pt x="1191" y="2501"/>
                    <a:pt x="643" y="2310"/>
                  </a:cubicBezTo>
                  <a:lnTo>
                    <a:pt x="643" y="762"/>
                  </a:lnTo>
                  <a:close/>
                  <a:moveTo>
                    <a:pt x="0" y="0"/>
                  </a:moveTo>
                  <a:lnTo>
                    <a:pt x="0" y="2858"/>
                  </a:lnTo>
                  <a:lnTo>
                    <a:pt x="262" y="2905"/>
                  </a:lnTo>
                  <a:cubicBezTo>
                    <a:pt x="1334" y="3144"/>
                    <a:pt x="2167" y="4025"/>
                    <a:pt x="2429" y="5096"/>
                  </a:cubicBezTo>
                  <a:lnTo>
                    <a:pt x="2501" y="5358"/>
                  </a:lnTo>
                  <a:lnTo>
                    <a:pt x="5359" y="5358"/>
                  </a:lnTo>
                  <a:lnTo>
                    <a:pt x="5287" y="4977"/>
                  </a:lnTo>
                  <a:cubicBezTo>
                    <a:pt x="4930" y="2405"/>
                    <a:pt x="2906" y="405"/>
                    <a:pt x="381" y="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2" name="Google Shape;8312;p75"/>
            <p:cNvSpPr/>
            <p:nvPr/>
          </p:nvSpPr>
          <p:spPr>
            <a:xfrm>
              <a:off x="7025531" y="4129767"/>
              <a:ext cx="157662" cy="157662"/>
            </a:xfrm>
            <a:custGeom>
              <a:avLst/>
              <a:gdLst/>
              <a:ahLst/>
              <a:cxnLst/>
              <a:rect l="l" t="t" r="r" b="b"/>
              <a:pathLst>
                <a:path w="5359" h="5359" extrusionOk="0">
                  <a:moveTo>
                    <a:pt x="4692" y="762"/>
                  </a:moveTo>
                  <a:lnTo>
                    <a:pt x="4692" y="2310"/>
                  </a:lnTo>
                  <a:cubicBezTo>
                    <a:pt x="4168" y="2501"/>
                    <a:pt x="3668" y="2786"/>
                    <a:pt x="3239" y="3215"/>
                  </a:cubicBezTo>
                  <a:cubicBezTo>
                    <a:pt x="2834" y="3620"/>
                    <a:pt x="2525" y="4144"/>
                    <a:pt x="2358" y="4668"/>
                  </a:cubicBezTo>
                  <a:lnTo>
                    <a:pt x="810" y="4668"/>
                  </a:lnTo>
                  <a:cubicBezTo>
                    <a:pt x="1215" y="2739"/>
                    <a:pt x="2763" y="1191"/>
                    <a:pt x="4692" y="762"/>
                  </a:cubicBezTo>
                  <a:close/>
                  <a:moveTo>
                    <a:pt x="5359" y="0"/>
                  </a:moveTo>
                  <a:lnTo>
                    <a:pt x="4978" y="48"/>
                  </a:lnTo>
                  <a:cubicBezTo>
                    <a:pt x="2406" y="405"/>
                    <a:pt x="381" y="2405"/>
                    <a:pt x="48" y="4977"/>
                  </a:cubicBezTo>
                  <a:lnTo>
                    <a:pt x="0" y="5358"/>
                  </a:lnTo>
                  <a:lnTo>
                    <a:pt x="2858" y="5358"/>
                  </a:lnTo>
                  <a:lnTo>
                    <a:pt x="2906" y="5096"/>
                  </a:lnTo>
                  <a:cubicBezTo>
                    <a:pt x="3144" y="4025"/>
                    <a:pt x="4025" y="3144"/>
                    <a:pt x="5073" y="2905"/>
                  </a:cubicBezTo>
                  <a:lnTo>
                    <a:pt x="5359" y="2858"/>
                  </a:lnTo>
                  <a:lnTo>
                    <a:pt x="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8313" name="Google Shape;8313;p75"/>
            <p:cNvSpPr/>
            <p:nvPr/>
          </p:nvSpPr>
          <p:spPr>
            <a:xfrm>
              <a:off x="7205578" y="4309815"/>
              <a:ext cx="157662" cy="159074"/>
            </a:xfrm>
            <a:custGeom>
              <a:avLst/>
              <a:gdLst/>
              <a:ahLst/>
              <a:cxnLst/>
              <a:rect l="l" t="t" r="r" b="b"/>
              <a:pathLst>
                <a:path w="5359" h="5407" extrusionOk="0">
                  <a:moveTo>
                    <a:pt x="4597" y="691"/>
                  </a:moveTo>
                  <a:cubicBezTo>
                    <a:pt x="4216" y="2620"/>
                    <a:pt x="2668" y="4168"/>
                    <a:pt x="691" y="4597"/>
                  </a:cubicBezTo>
                  <a:lnTo>
                    <a:pt x="691" y="3049"/>
                  </a:lnTo>
                  <a:cubicBezTo>
                    <a:pt x="1834" y="2691"/>
                    <a:pt x="2716" y="1786"/>
                    <a:pt x="3049" y="691"/>
                  </a:cubicBezTo>
                  <a:close/>
                  <a:moveTo>
                    <a:pt x="2501" y="0"/>
                  </a:moveTo>
                  <a:lnTo>
                    <a:pt x="2454" y="286"/>
                  </a:lnTo>
                  <a:cubicBezTo>
                    <a:pt x="2215" y="1358"/>
                    <a:pt x="1334" y="2215"/>
                    <a:pt x="286" y="2477"/>
                  </a:cubicBezTo>
                  <a:lnTo>
                    <a:pt x="1" y="2548"/>
                  </a:lnTo>
                  <a:lnTo>
                    <a:pt x="1" y="5406"/>
                  </a:lnTo>
                  <a:lnTo>
                    <a:pt x="406" y="5335"/>
                  </a:lnTo>
                  <a:cubicBezTo>
                    <a:pt x="2954" y="4978"/>
                    <a:pt x="4978" y="2953"/>
                    <a:pt x="5311" y="405"/>
                  </a:cubicBezTo>
                  <a:lnTo>
                    <a:pt x="5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18" name="Google Shape;8318;p7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51076" y="2402626"/>
            <a:ext cx="2241848" cy="338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C99F91B3-4A53-BD30-FB0B-E4B8F4693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FEF1D3B9-4E86-B698-CDB0-50EE46AA42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8EDC4344-B13E-4FE0-A488-EB31AF2F04F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IL PROBLEMA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6F688653-09BC-8B31-4E47-9AB784C315C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solidFill>
                  <a:schemeClr val="dk1"/>
                </a:solidFill>
              </a:rPr>
              <a:t>Analizziamo la necessità di sincronizzazione tra i camerieri per poter effettuare gli ordini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9F34E309-2639-E325-43AB-563CBA7AEBF9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52D793D3-D857-697C-90C1-BACBBE388E85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3068626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L’ARCHITETTURA DISTRIBUITA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CDEF68E5-7E71-0296-1680-0A6C3246284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Descriviamo</a:t>
            </a:r>
            <a:r>
              <a:rPr lang="it-IT" sz="1400" dirty="0">
                <a:solidFill>
                  <a:schemeClr val="dk1"/>
                </a:solidFill>
              </a:rPr>
              <a:t> le tecnologie e i dispositivi  utilizzati per implementare il sistema distribuito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B765B877-7BD7-DCC8-FC06-388EB17F058E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3595159A-1273-93C5-32DC-DA8CA8DA6068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7553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ALGORITMO DI MUTUA ESCLUSIONE</a:t>
            </a:r>
            <a:endParaRPr dirty="0"/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D91F5E30-A218-29E9-477D-AFD59A169628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273377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Implementiamo l’algoritmo di Ricart-Agrawala per l'accesso esclusivo alle informazioni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3343014A-FB96-45D4-EE87-48985E8B55F0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055FEDE9-82EB-062C-E4AF-CDDA088147CD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8950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TESTING E VALUTAZIONE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C5B9EE17-C5AF-8EF1-420F-6B4189492CBF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Presentiamo l'applicazione sviluppata, i test effettuati e i risultati ottenuti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68F3CB17-D1FF-7292-C0E1-0BBD5AD7D742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" name="Gruppo 1">
            <a:extLst>
              <a:ext uri="{FF2B5EF4-FFF2-40B4-BE49-F238E27FC236}">
                <a16:creationId xmlns:a16="http://schemas.microsoft.com/office/drawing/2014/main" id="{B5C23196-34D6-9F30-535A-1E6D41D32CD5}"/>
              </a:ext>
            </a:extLst>
          </p:cNvPr>
          <p:cNvGrpSpPr/>
          <p:nvPr/>
        </p:nvGrpSpPr>
        <p:grpSpPr>
          <a:xfrm rot="3113730">
            <a:off x="-5148960" y="-8836"/>
            <a:ext cx="4555557" cy="5161171"/>
            <a:chOff x="9008796" y="-1457454"/>
            <a:chExt cx="4555557" cy="5161171"/>
          </a:xfrm>
        </p:grpSpPr>
        <p:grpSp>
          <p:nvGrpSpPr>
            <p:cNvPr id="3" name="Google Shape;642;p26">
              <a:extLst>
                <a:ext uri="{FF2B5EF4-FFF2-40B4-BE49-F238E27FC236}">
                  <a16:creationId xmlns:a16="http://schemas.microsoft.com/office/drawing/2014/main" id="{49DE2379-017D-ABF7-64DF-391F501BDC18}"/>
                </a:ext>
              </a:extLst>
            </p:cNvPr>
            <p:cNvGrpSpPr/>
            <p:nvPr/>
          </p:nvGrpSpPr>
          <p:grpSpPr>
            <a:xfrm rot="1482862">
              <a:off x="9008796" y="-1457454"/>
              <a:ext cx="2457934" cy="4048498"/>
              <a:chOff x="6689905" y="486521"/>
              <a:chExt cx="2457934" cy="4048498"/>
            </a:xfrm>
          </p:grpSpPr>
          <p:sp>
            <p:nvSpPr>
              <p:cNvPr id="732" name="Google Shape;643;p26">
                <a:extLst>
                  <a:ext uri="{FF2B5EF4-FFF2-40B4-BE49-F238E27FC236}">
                    <a16:creationId xmlns:a16="http://schemas.microsoft.com/office/drawing/2014/main" id="{20FA8BF4-CB36-B872-2267-8B4199C3B198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644;p26">
                <a:extLst>
                  <a:ext uri="{FF2B5EF4-FFF2-40B4-BE49-F238E27FC236}">
                    <a16:creationId xmlns:a16="http://schemas.microsoft.com/office/drawing/2014/main" id="{07C3E828-8FCD-969E-04FD-545B912715BD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645;p26">
                <a:extLst>
                  <a:ext uri="{FF2B5EF4-FFF2-40B4-BE49-F238E27FC236}">
                    <a16:creationId xmlns:a16="http://schemas.microsoft.com/office/drawing/2014/main" id="{DAC09272-8A42-B6AF-98C7-C3417E7040DC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646;p26">
                <a:extLst>
                  <a:ext uri="{FF2B5EF4-FFF2-40B4-BE49-F238E27FC236}">
                    <a16:creationId xmlns:a16="http://schemas.microsoft.com/office/drawing/2014/main" id="{63EEA2C9-93D7-9A2F-BD42-D4EBDF211531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647;p26">
                <a:extLst>
                  <a:ext uri="{FF2B5EF4-FFF2-40B4-BE49-F238E27FC236}">
                    <a16:creationId xmlns:a16="http://schemas.microsoft.com/office/drawing/2014/main" id="{8D23C842-0D66-86D5-E593-08B91F625475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648;p26">
                <a:extLst>
                  <a:ext uri="{FF2B5EF4-FFF2-40B4-BE49-F238E27FC236}">
                    <a16:creationId xmlns:a16="http://schemas.microsoft.com/office/drawing/2014/main" id="{C5F68229-E60A-3373-C148-2D5F7281DB92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649;p26">
                <a:extLst>
                  <a:ext uri="{FF2B5EF4-FFF2-40B4-BE49-F238E27FC236}">
                    <a16:creationId xmlns:a16="http://schemas.microsoft.com/office/drawing/2014/main" id="{AE59786B-EF53-B566-B090-950997784BDC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650;p26">
                <a:extLst>
                  <a:ext uri="{FF2B5EF4-FFF2-40B4-BE49-F238E27FC236}">
                    <a16:creationId xmlns:a16="http://schemas.microsoft.com/office/drawing/2014/main" id="{9B57DA23-ECD2-8AF2-724C-119944F2A841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651;p26">
                <a:extLst>
                  <a:ext uri="{FF2B5EF4-FFF2-40B4-BE49-F238E27FC236}">
                    <a16:creationId xmlns:a16="http://schemas.microsoft.com/office/drawing/2014/main" id="{B338BDD0-5314-1723-DCAE-BDC2749F16FF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652;p26">
                <a:extLst>
                  <a:ext uri="{FF2B5EF4-FFF2-40B4-BE49-F238E27FC236}">
                    <a16:creationId xmlns:a16="http://schemas.microsoft.com/office/drawing/2014/main" id="{843EB600-E40C-4C59-3FA1-6635B7689416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653;p26">
                <a:extLst>
                  <a:ext uri="{FF2B5EF4-FFF2-40B4-BE49-F238E27FC236}">
                    <a16:creationId xmlns:a16="http://schemas.microsoft.com/office/drawing/2014/main" id="{A1A17003-A085-97E3-409E-F8EA605A048F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654;p26">
                <a:extLst>
                  <a:ext uri="{FF2B5EF4-FFF2-40B4-BE49-F238E27FC236}">
                    <a16:creationId xmlns:a16="http://schemas.microsoft.com/office/drawing/2014/main" id="{51BA7647-5100-E529-53C6-7D7CF0698F23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655;p26">
                <a:extLst>
                  <a:ext uri="{FF2B5EF4-FFF2-40B4-BE49-F238E27FC236}">
                    <a16:creationId xmlns:a16="http://schemas.microsoft.com/office/drawing/2014/main" id="{9B21A222-2ECA-CBB5-2A40-AC7E37E63042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656;p26">
                <a:extLst>
                  <a:ext uri="{FF2B5EF4-FFF2-40B4-BE49-F238E27FC236}">
                    <a16:creationId xmlns:a16="http://schemas.microsoft.com/office/drawing/2014/main" id="{38535822-5406-E493-F5C8-4FE31335B80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657;p26">
                <a:extLst>
                  <a:ext uri="{FF2B5EF4-FFF2-40B4-BE49-F238E27FC236}">
                    <a16:creationId xmlns:a16="http://schemas.microsoft.com/office/drawing/2014/main" id="{7B47DB60-3022-0068-6ED4-C7CC9F81CA40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658;p26">
                <a:extLst>
                  <a:ext uri="{FF2B5EF4-FFF2-40B4-BE49-F238E27FC236}">
                    <a16:creationId xmlns:a16="http://schemas.microsoft.com/office/drawing/2014/main" id="{6A0FC12E-9929-CACA-0CE0-8CDD0FDA9AE2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659;p26">
                <a:extLst>
                  <a:ext uri="{FF2B5EF4-FFF2-40B4-BE49-F238E27FC236}">
                    <a16:creationId xmlns:a16="http://schemas.microsoft.com/office/drawing/2014/main" id="{1158DDED-818E-3014-7697-D89FB4FA09B8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660;p26">
                <a:extLst>
                  <a:ext uri="{FF2B5EF4-FFF2-40B4-BE49-F238E27FC236}">
                    <a16:creationId xmlns:a16="http://schemas.microsoft.com/office/drawing/2014/main" id="{6939AE11-28EE-B838-86E4-A8C779D1CCD8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661;p26">
                <a:extLst>
                  <a:ext uri="{FF2B5EF4-FFF2-40B4-BE49-F238E27FC236}">
                    <a16:creationId xmlns:a16="http://schemas.microsoft.com/office/drawing/2014/main" id="{B510464C-DA10-56CC-8A2F-EC5F1DB4790E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662;p26">
                <a:extLst>
                  <a:ext uri="{FF2B5EF4-FFF2-40B4-BE49-F238E27FC236}">
                    <a16:creationId xmlns:a16="http://schemas.microsoft.com/office/drawing/2014/main" id="{DA8CB7C5-76EF-CB6D-BD95-5AE4AB50CD77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663;p26">
                <a:extLst>
                  <a:ext uri="{FF2B5EF4-FFF2-40B4-BE49-F238E27FC236}">
                    <a16:creationId xmlns:a16="http://schemas.microsoft.com/office/drawing/2014/main" id="{094BCF19-273B-AA9B-AD52-3E98F1032C13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664;p26">
                <a:extLst>
                  <a:ext uri="{FF2B5EF4-FFF2-40B4-BE49-F238E27FC236}">
                    <a16:creationId xmlns:a16="http://schemas.microsoft.com/office/drawing/2014/main" id="{C7C5A005-54DD-9D92-D4CC-9C9B091E6680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665;p26">
                <a:extLst>
                  <a:ext uri="{FF2B5EF4-FFF2-40B4-BE49-F238E27FC236}">
                    <a16:creationId xmlns:a16="http://schemas.microsoft.com/office/drawing/2014/main" id="{DF76A7F2-3972-F75B-D938-709ABCD6FD3D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666;p26">
                <a:extLst>
                  <a:ext uri="{FF2B5EF4-FFF2-40B4-BE49-F238E27FC236}">
                    <a16:creationId xmlns:a16="http://schemas.microsoft.com/office/drawing/2014/main" id="{C077FE3E-C02E-7380-23C7-3A0878FED2C1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667;p26">
                <a:extLst>
                  <a:ext uri="{FF2B5EF4-FFF2-40B4-BE49-F238E27FC236}">
                    <a16:creationId xmlns:a16="http://schemas.microsoft.com/office/drawing/2014/main" id="{4EF8CDE7-E635-F694-1301-D309DA72B153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668;p26">
                <a:extLst>
                  <a:ext uri="{FF2B5EF4-FFF2-40B4-BE49-F238E27FC236}">
                    <a16:creationId xmlns:a16="http://schemas.microsoft.com/office/drawing/2014/main" id="{79F6776C-7026-76CA-C67F-EAC82455EBFA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669;p26">
                <a:extLst>
                  <a:ext uri="{FF2B5EF4-FFF2-40B4-BE49-F238E27FC236}">
                    <a16:creationId xmlns:a16="http://schemas.microsoft.com/office/drawing/2014/main" id="{A7938449-A187-56F8-4D4D-514B7EAC6DAC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670;p26">
                <a:extLst>
                  <a:ext uri="{FF2B5EF4-FFF2-40B4-BE49-F238E27FC236}">
                    <a16:creationId xmlns:a16="http://schemas.microsoft.com/office/drawing/2014/main" id="{2336B7FF-B771-FB7B-66C2-6A25F9D845C9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" name="Google Shape;671;p26">
                <a:extLst>
                  <a:ext uri="{FF2B5EF4-FFF2-40B4-BE49-F238E27FC236}">
                    <a16:creationId xmlns:a16="http://schemas.microsoft.com/office/drawing/2014/main" id="{EA1CF89A-91C2-985D-235F-A7E501CED3DF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828" name="Google Shape;672;p26">
                  <a:extLst>
                    <a:ext uri="{FF2B5EF4-FFF2-40B4-BE49-F238E27FC236}">
                      <a16:creationId xmlns:a16="http://schemas.microsoft.com/office/drawing/2014/main" id="{7EAA415B-0BB3-8733-7C2B-6CE090B5513B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" name="Google Shape;673;p26">
                  <a:extLst>
                    <a:ext uri="{FF2B5EF4-FFF2-40B4-BE49-F238E27FC236}">
                      <a16:creationId xmlns:a16="http://schemas.microsoft.com/office/drawing/2014/main" id="{1BF2F95C-661F-D3A4-45AE-66903F0031D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" name="Google Shape;674;p26">
                  <a:extLst>
                    <a:ext uri="{FF2B5EF4-FFF2-40B4-BE49-F238E27FC236}">
                      <a16:creationId xmlns:a16="http://schemas.microsoft.com/office/drawing/2014/main" id="{83A15AF2-1851-B4BD-13C0-CB817BF15C82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" name="Google Shape;675;p26">
                  <a:extLst>
                    <a:ext uri="{FF2B5EF4-FFF2-40B4-BE49-F238E27FC236}">
                      <a16:creationId xmlns:a16="http://schemas.microsoft.com/office/drawing/2014/main" id="{0A624CFA-1F17-7D0E-99E6-166C2F5AD54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" name="Google Shape;676;p26">
                <a:extLst>
                  <a:ext uri="{FF2B5EF4-FFF2-40B4-BE49-F238E27FC236}">
                    <a16:creationId xmlns:a16="http://schemas.microsoft.com/office/drawing/2014/main" id="{D4363733-1CF6-0296-AF6F-BADB635898D5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824" name="Google Shape;677;p26">
                  <a:extLst>
                    <a:ext uri="{FF2B5EF4-FFF2-40B4-BE49-F238E27FC236}">
                      <a16:creationId xmlns:a16="http://schemas.microsoft.com/office/drawing/2014/main" id="{650F83A6-AF9A-F30E-6531-BF0284E27C6E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" name="Google Shape;678;p26">
                  <a:extLst>
                    <a:ext uri="{FF2B5EF4-FFF2-40B4-BE49-F238E27FC236}">
                      <a16:creationId xmlns:a16="http://schemas.microsoft.com/office/drawing/2014/main" id="{F7BF6828-E78A-297B-DC65-2BD73AD0377C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679;p26">
                  <a:extLst>
                    <a:ext uri="{FF2B5EF4-FFF2-40B4-BE49-F238E27FC236}">
                      <a16:creationId xmlns:a16="http://schemas.microsoft.com/office/drawing/2014/main" id="{5E2C2F28-A497-6B2E-3EFA-44E09C44C9E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" name="Google Shape;680;p26">
                  <a:extLst>
                    <a:ext uri="{FF2B5EF4-FFF2-40B4-BE49-F238E27FC236}">
                      <a16:creationId xmlns:a16="http://schemas.microsoft.com/office/drawing/2014/main" id="{1501CB76-D232-CCDB-091A-B25ED30168A5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" name="Google Shape;681;p26">
                <a:extLst>
                  <a:ext uri="{FF2B5EF4-FFF2-40B4-BE49-F238E27FC236}">
                    <a16:creationId xmlns:a16="http://schemas.microsoft.com/office/drawing/2014/main" id="{9A920D3C-7366-05E3-8B06-4B89B36CFA58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820" name="Google Shape;682;p26">
                  <a:extLst>
                    <a:ext uri="{FF2B5EF4-FFF2-40B4-BE49-F238E27FC236}">
                      <a16:creationId xmlns:a16="http://schemas.microsoft.com/office/drawing/2014/main" id="{FC6E79F2-EE04-8EDC-5AFA-8037557C2418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683;p26">
                  <a:extLst>
                    <a:ext uri="{FF2B5EF4-FFF2-40B4-BE49-F238E27FC236}">
                      <a16:creationId xmlns:a16="http://schemas.microsoft.com/office/drawing/2014/main" id="{62E9FFDC-84DE-41BD-FECC-BD354AC21278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" name="Google Shape;684;p26">
                  <a:extLst>
                    <a:ext uri="{FF2B5EF4-FFF2-40B4-BE49-F238E27FC236}">
                      <a16:creationId xmlns:a16="http://schemas.microsoft.com/office/drawing/2014/main" id="{68C04130-474E-3258-E587-7C2C46188930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685;p26">
                  <a:extLst>
                    <a:ext uri="{FF2B5EF4-FFF2-40B4-BE49-F238E27FC236}">
                      <a16:creationId xmlns:a16="http://schemas.microsoft.com/office/drawing/2014/main" id="{E0BFD273-215C-1B2D-EF66-4F0E695C6518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" name="Google Shape;686;p26">
                <a:extLst>
                  <a:ext uri="{FF2B5EF4-FFF2-40B4-BE49-F238E27FC236}">
                    <a16:creationId xmlns:a16="http://schemas.microsoft.com/office/drawing/2014/main" id="{24B71D3E-3982-F6FA-A9B5-42FA97B4037B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816" name="Google Shape;687;p26">
                  <a:extLst>
                    <a:ext uri="{FF2B5EF4-FFF2-40B4-BE49-F238E27FC236}">
                      <a16:creationId xmlns:a16="http://schemas.microsoft.com/office/drawing/2014/main" id="{413AF29A-F499-ABA5-4919-92EF8B0D515D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688;p26">
                  <a:extLst>
                    <a:ext uri="{FF2B5EF4-FFF2-40B4-BE49-F238E27FC236}">
                      <a16:creationId xmlns:a16="http://schemas.microsoft.com/office/drawing/2014/main" id="{0F79B81F-5FE8-7FAF-FA74-40F36B9AA7AD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689;p26">
                  <a:extLst>
                    <a:ext uri="{FF2B5EF4-FFF2-40B4-BE49-F238E27FC236}">
                      <a16:creationId xmlns:a16="http://schemas.microsoft.com/office/drawing/2014/main" id="{59857F5E-175C-84B5-32C7-D4783F31CEC4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690;p26">
                  <a:extLst>
                    <a:ext uri="{FF2B5EF4-FFF2-40B4-BE49-F238E27FC236}">
                      <a16:creationId xmlns:a16="http://schemas.microsoft.com/office/drawing/2014/main" id="{9E2D8288-6365-FF8B-4EA1-60B13609B488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77" name="Google Shape;691;p26">
                <a:extLst>
                  <a:ext uri="{FF2B5EF4-FFF2-40B4-BE49-F238E27FC236}">
                    <a16:creationId xmlns:a16="http://schemas.microsoft.com/office/drawing/2014/main" id="{CFE1E0CF-A4D7-4766-EF04-ACB920573016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692;p26">
                <a:extLst>
                  <a:ext uri="{FF2B5EF4-FFF2-40B4-BE49-F238E27FC236}">
                    <a16:creationId xmlns:a16="http://schemas.microsoft.com/office/drawing/2014/main" id="{F434AFB2-0CB7-4C5A-6F08-C61972557CA7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9" name="Google Shape;693;p26">
                <a:extLst>
                  <a:ext uri="{FF2B5EF4-FFF2-40B4-BE49-F238E27FC236}">
                    <a16:creationId xmlns:a16="http://schemas.microsoft.com/office/drawing/2014/main" id="{456290A7-9B33-1417-3654-137CF5EB929D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806" name="Google Shape;694;p26">
                  <a:extLst>
                    <a:ext uri="{FF2B5EF4-FFF2-40B4-BE49-F238E27FC236}">
                      <a16:creationId xmlns:a16="http://schemas.microsoft.com/office/drawing/2014/main" id="{331BEC05-8719-1865-FB2D-E703E4AA619B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07" name="Google Shape;695;p26">
                  <a:extLst>
                    <a:ext uri="{FF2B5EF4-FFF2-40B4-BE49-F238E27FC236}">
                      <a16:creationId xmlns:a16="http://schemas.microsoft.com/office/drawing/2014/main" id="{E09AE938-23D1-D00B-4D90-2D31B035AC75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808" name="Google Shape;696;p26">
                    <a:extLst>
                      <a:ext uri="{FF2B5EF4-FFF2-40B4-BE49-F238E27FC236}">
                        <a16:creationId xmlns:a16="http://schemas.microsoft.com/office/drawing/2014/main" id="{F383228B-04F7-AFB0-7798-7FD1F44EFB1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9" name="Google Shape;697;p26">
                    <a:extLst>
                      <a:ext uri="{FF2B5EF4-FFF2-40B4-BE49-F238E27FC236}">
                        <a16:creationId xmlns:a16="http://schemas.microsoft.com/office/drawing/2014/main" id="{4A08B76F-C63D-3D61-23C3-C22FE58757DA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0" name="Google Shape;698;p26">
                    <a:extLst>
                      <a:ext uri="{FF2B5EF4-FFF2-40B4-BE49-F238E27FC236}">
                        <a16:creationId xmlns:a16="http://schemas.microsoft.com/office/drawing/2014/main" id="{CBAA0D1E-5B2D-9DDF-1E2D-8CD8073D04E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1" name="Google Shape;699;p26">
                    <a:extLst>
                      <a:ext uri="{FF2B5EF4-FFF2-40B4-BE49-F238E27FC236}">
                        <a16:creationId xmlns:a16="http://schemas.microsoft.com/office/drawing/2014/main" id="{EA9BD884-E9B3-2B33-CA87-CF6E39411DF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2" name="Google Shape;700;p26">
                    <a:extLst>
                      <a:ext uri="{FF2B5EF4-FFF2-40B4-BE49-F238E27FC236}">
                        <a16:creationId xmlns:a16="http://schemas.microsoft.com/office/drawing/2014/main" id="{637108D9-DE95-160D-2BFA-4166A1AC8498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3" name="Google Shape;701;p26">
                    <a:extLst>
                      <a:ext uri="{FF2B5EF4-FFF2-40B4-BE49-F238E27FC236}">
                        <a16:creationId xmlns:a16="http://schemas.microsoft.com/office/drawing/2014/main" id="{7F30A181-F05A-E5BB-DA5F-6C85D7D8855F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4" name="Google Shape;702;p26">
                    <a:extLst>
                      <a:ext uri="{FF2B5EF4-FFF2-40B4-BE49-F238E27FC236}">
                        <a16:creationId xmlns:a16="http://schemas.microsoft.com/office/drawing/2014/main" id="{F58E9758-4CD8-1319-8CFF-11D9C517EE2E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5" name="Google Shape;703;p26">
                    <a:extLst>
                      <a:ext uri="{FF2B5EF4-FFF2-40B4-BE49-F238E27FC236}">
                        <a16:creationId xmlns:a16="http://schemas.microsoft.com/office/drawing/2014/main" id="{9AAF5AA7-A527-1B84-0D59-8106699E961C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0" name="Google Shape;704;p26">
                <a:extLst>
                  <a:ext uri="{FF2B5EF4-FFF2-40B4-BE49-F238E27FC236}">
                    <a16:creationId xmlns:a16="http://schemas.microsoft.com/office/drawing/2014/main" id="{AA5BB611-A09C-01A7-99C6-4E4884A1FDC3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96" name="Google Shape;705;p26">
                  <a:extLst>
                    <a:ext uri="{FF2B5EF4-FFF2-40B4-BE49-F238E27FC236}">
                      <a16:creationId xmlns:a16="http://schemas.microsoft.com/office/drawing/2014/main" id="{CF192ADD-3398-2718-077C-50B3ABA56246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97" name="Google Shape;706;p26">
                  <a:extLst>
                    <a:ext uri="{FF2B5EF4-FFF2-40B4-BE49-F238E27FC236}">
                      <a16:creationId xmlns:a16="http://schemas.microsoft.com/office/drawing/2014/main" id="{70AB1D1D-2BC4-EB70-21FE-CFFE507EDF5C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98" name="Google Shape;707;p26">
                    <a:extLst>
                      <a:ext uri="{FF2B5EF4-FFF2-40B4-BE49-F238E27FC236}">
                        <a16:creationId xmlns:a16="http://schemas.microsoft.com/office/drawing/2014/main" id="{4C1DA625-247C-0887-3F27-D80464D321D8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9" name="Google Shape;708;p26">
                    <a:extLst>
                      <a:ext uri="{FF2B5EF4-FFF2-40B4-BE49-F238E27FC236}">
                        <a16:creationId xmlns:a16="http://schemas.microsoft.com/office/drawing/2014/main" id="{DCAB8D0D-5064-2AE0-2917-055253573C81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0" name="Google Shape;709;p26">
                    <a:extLst>
                      <a:ext uri="{FF2B5EF4-FFF2-40B4-BE49-F238E27FC236}">
                        <a16:creationId xmlns:a16="http://schemas.microsoft.com/office/drawing/2014/main" id="{6F2FD935-52F1-3032-E163-89AC2DBA642C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1" name="Google Shape;710;p26">
                    <a:extLst>
                      <a:ext uri="{FF2B5EF4-FFF2-40B4-BE49-F238E27FC236}">
                        <a16:creationId xmlns:a16="http://schemas.microsoft.com/office/drawing/2014/main" id="{67EB353A-8890-E000-9CF8-B0E818CA9A05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2" name="Google Shape;711;p26">
                    <a:extLst>
                      <a:ext uri="{FF2B5EF4-FFF2-40B4-BE49-F238E27FC236}">
                        <a16:creationId xmlns:a16="http://schemas.microsoft.com/office/drawing/2014/main" id="{818929B6-67C7-944E-BEAC-DF581BFC76C5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3" name="Google Shape;712;p26">
                    <a:extLst>
                      <a:ext uri="{FF2B5EF4-FFF2-40B4-BE49-F238E27FC236}">
                        <a16:creationId xmlns:a16="http://schemas.microsoft.com/office/drawing/2014/main" id="{833646D1-4EC2-D647-0CB2-CB6D5BCA07B6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4" name="Google Shape;713;p26">
                    <a:extLst>
                      <a:ext uri="{FF2B5EF4-FFF2-40B4-BE49-F238E27FC236}">
                        <a16:creationId xmlns:a16="http://schemas.microsoft.com/office/drawing/2014/main" id="{10547FD4-8F40-7413-E4D0-B00A0064ABFC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5" name="Google Shape;714;p26">
                    <a:extLst>
                      <a:ext uri="{FF2B5EF4-FFF2-40B4-BE49-F238E27FC236}">
                        <a16:creationId xmlns:a16="http://schemas.microsoft.com/office/drawing/2014/main" id="{635A0D7D-8BE1-8B65-20E0-BD40786F3DA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1" name="Google Shape;715;p26">
                <a:extLst>
                  <a:ext uri="{FF2B5EF4-FFF2-40B4-BE49-F238E27FC236}">
                    <a16:creationId xmlns:a16="http://schemas.microsoft.com/office/drawing/2014/main" id="{53C46438-47CE-FFFA-619D-C4E5391C335B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786" name="Google Shape;716;p26">
                  <a:extLst>
                    <a:ext uri="{FF2B5EF4-FFF2-40B4-BE49-F238E27FC236}">
                      <a16:creationId xmlns:a16="http://schemas.microsoft.com/office/drawing/2014/main" id="{9E070CFF-F394-5407-3766-6CD8790B8352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7" name="Google Shape;717;p26">
                  <a:extLst>
                    <a:ext uri="{FF2B5EF4-FFF2-40B4-BE49-F238E27FC236}">
                      <a16:creationId xmlns:a16="http://schemas.microsoft.com/office/drawing/2014/main" id="{D957F768-AF9E-95D2-11D7-23434F25A5C3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88" name="Google Shape;718;p26">
                    <a:extLst>
                      <a:ext uri="{FF2B5EF4-FFF2-40B4-BE49-F238E27FC236}">
                        <a16:creationId xmlns:a16="http://schemas.microsoft.com/office/drawing/2014/main" id="{3BF47D7F-7C9E-BF66-4C76-B4360060A315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9" name="Google Shape;719;p26">
                    <a:extLst>
                      <a:ext uri="{FF2B5EF4-FFF2-40B4-BE49-F238E27FC236}">
                        <a16:creationId xmlns:a16="http://schemas.microsoft.com/office/drawing/2014/main" id="{2E46C6BA-CE69-C7FB-EEBF-ADB2733897D8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0" name="Google Shape;720;p26">
                    <a:extLst>
                      <a:ext uri="{FF2B5EF4-FFF2-40B4-BE49-F238E27FC236}">
                        <a16:creationId xmlns:a16="http://schemas.microsoft.com/office/drawing/2014/main" id="{2D8CECB4-C638-392A-D6D0-E2128B494182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1" name="Google Shape;721;p26">
                    <a:extLst>
                      <a:ext uri="{FF2B5EF4-FFF2-40B4-BE49-F238E27FC236}">
                        <a16:creationId xmlns:a16="http://schemas.microsoft.com/office/drawing/2014/main" id="{72187966-0919-1750-BE6C-001DFA084CCD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2" name="Google Shape;722;p26">
                    <a:extLst>
                      <a:ext uri="{FF2B5EF4-FFF2-40B4-BE49-F238E27FC236}">
                        <a16:creationId xmlns:a16="http://schemas.microsoft.com/office/drawing/2014/main" id="{B460539B-D10A-17C1-F09E-429FF865BC2E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3" name="Google Shape;723;p26">
                    <a:extLst>
                      <a:ext uri="{FF2B5EF4-FFF2-40B4-BE49-F238E27FC236}">
                        <a16:creationId xmlns:a16="http://schemas.microsoft.com/office/drawing/2014/main" id="{9A75BC3A-20D0-9DC1-1A56-E6A4E8E98042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4" name="Google Shape;724;p26">
                    <a:extLst>
                      <a:ext uri="{FF2B5EF4-FFF2-40B4-BE49-F238E27FC236}">
                        <a16:creationId xmlns:a16="http://schemas.microsoft.com/office/drawing/2014/main" id="{C7976078-C99C-E561-0147-E28AF8A3155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5" name="Google Shape;725;p26">
                    <a:extLst>
                      <a:ext uri="{FF2B5EF4-FFF2-40B4-BE49-F238E27FC236}">
                        <a16:creationId xmlns:a16="http://schemas.microsoft.com/office/drawing/2014/main" id="{F72C9A2B-7B26-C458-1A70-86FD465B1FB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82" name="Google Shape;726;p26">
                <a:extLst>
                  <a:ext uri="{FF2B5EF4-FFF2-40B4-BE49-F238E27FC236}">
                    <a16:creationId xmlns:a16="http://schemas.microsoft.com/office/drawing/2014/main" id="{F365DC8F-F8D4-460F-A5E1-D179C059C5CA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784" name="Google Shape;727;p26">
                  <a:extLst>
                    <a:ext uri="{FF2B5EF4-FFF2-40B4-BE49-F238E27FC236}">
                      <a16:creationId xmlns:a16="http://schemas.microsoft.com/office/drawing/2014/main" id="{4435C30D-75AF-1AD3-D735-3BDF0E54FE2A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5" name="Google Shape;728;p26">
                  <a:extLst>
                    <a:ext uri="{FF2B5EF4-FFF2-40B4-BE49-F238E27FC236}">
                      <a16:creationId xmlns:a16="http://schemas.microsoft.com/office/drawing/2014/main" id="{BD4A3574-AD51-6B8E-F99C-0E39722FF95C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783" name="Google Shape;729;p26">
                <a:extLst>
                  <a:ext uri="{FF2B5EF4-FFF2-40B4-BE49-F238E27FC236}">
                    <a16:creationId xmlns:a16="http://schemas.microsoft.com/office/drawing/2014/main" id="{006B8BF3-528E-DCCF-1978-CFB916B1C072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642;p26">
              <a:extLst>
                <a:ext uri="{FF2B5EF4-FFF2-40B4-BE49-F238E27FC236}">
                  <a16:creationId xmlns:a16="http://schemas.microsoft.com/office/drawing/2014/main" id="{9F2944D8-1BE2-CD46-126A-D6FA461622F0}"/>
                </a:ext>
              </a:extLst>
            </p:cNvPr>
            <p:cNvGrpSpPr/>
            <p:nvPr/>
          </p:nvGrpSpPr>
          <p:grpSpPr>
            <a:xfrm rot="12284382">
              <a:off x="11106419" y="-344781"/>
              <a:ext cx="2457934" cy="4048498"/>
              <a:chOff x="6689905" y="486521"/>
              <a:chExt cx="2457934" cy="4048498"/>
            </a:xfrm>
          </p:grpSpPr>
          <p:sp>
            <p:nvSpPr>
              <p:cNvPr id="5" name="Google Shape;643;p26">
                <a:extLst>
                  <a:ext uri="{FF2B5EF4-FFF2-40B4-BE49-F238E27FC236}">
                    <a16:creationId xmlns:a16="http://schemas.microsoft.com/office/drawing/2014/main" id="{B5509BC7-78DD-580D-8A72-DC02311905A8}"/>
                  </a:ext>
                </a:extLst>
              </p:cNvPr>
              <p:cNvSpPr/>
              <p:nvPr/>
            </p:nvSpPr>
            <p:spPr>
              <a:xfrm>
                <a:off x="7735938" y="646662"/>
                <a:ext cx="1370919" cy="732678"/>
              </a:xfrm>
              <a:custGeom>
                <a:avLst/>
                <a:gdLst/>
                <a:ahLst/>
                <a:cxnLst/>
                <a:rect l="l" t="t" r="r" b="b"/>
                <a:pathLst>
                  <a:path w="17629" h="9422" extrusionOk="0">
                    <a:moveTo>
                      <a:pt x="17629" y="1"/>
                    </a:moveTo>
                    <a:cubicBezTo>
                      <a:pt x="10724" y="1"/>
                      <a:pt x="4488" y="2828"/>
                      <a:pt x="1" y="7378"/>
                    </a:cubicBezTo>
                    <a:lnTo>
                      <a:pt x="2035" y="9421"/>
                    </a:lnTo>
                    <a:cubicBezTo>
                      <a:pt x="6005" y="5389"/>
                      <a:pt x="11518" y="2882"/>
                      <a:pt x="17629" y="2882"/>
                    </a:cubicBezTo>
                    <a:lnTo>
                      <a:pt x="1762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" name="Google Shape;644;p26">
                <a:extLst>
                  <a:ext uri="{FF2B5EF4-FFF2-40B4-BE49-F238E27FC236}">
                    <a16:creationId xmlns:a16="http://schemas.microsoft.com/office/drawing/2014/main" id="{2CC03F57-4F9E-B240-C927-6993A31FC259}"/>
                  </a:ext>
                </a:extLst>
              </p:cNvPr>
              <p:cNvSpPr/>
              <p:nvPr/>
            </p:nvSpPr>
            <p:spPr>
              <a:xfrm>
                <a:off x="7693633" y="608480"/>
                <a:ext cx="1451406" cy="808963"/>
              </a:xfrm>
              <a:custGeom>
                <a:avLst/>
                <a:gdLst/>
                <a:ahLst/>
                <a:cxnLst/>
                <a:rect l="l" t="t" r="r" b="b"/>
                <a:pathLst>
                  <a:path w="18664" h="10403" extrusionOk="0">
                    <a:moveTo>
                      <a:pt x="17682" y="991"/>
                    </a:moveTo>
                    <a:lnTo>
                      <a:pt x="17682" y="2882"/>
                    </a:lnTo>
                    <a:cubicBezTo>
                      <a:pt x="11991" y="3007"/>
                      <a:pt x="6665" y="5237"/>
                      <a:pt x="2579" y="9216"/>
                    </a:cubicBezTo>
                    <a:lnTo>
                      <a:pt x="1241" y="7878"/>
                    </a:lnTo>
                    <a:cubicBezTo>
                      <a:pt x="5674" y="3542"/>
                      <a:pt x="11482" y="1107"/>
                      <a:pt x="17682" y="991"/>
                    </a:cubicBezTo>
                    <a:close/>
                    <a:moveTo>
                      <a:pt x="18173" y="1"/>
                    </a:moveTo>
                    <a:cubicBezTo>
                      <a:pt x="11357" y="1"/>
                      <a:pt x="4979" y="2677"/>
                      <a:pt x="188" y="7530"/>
                    </a:cubicBezTo>
                    <a:cubicBezTo>
                      <a:pt x="1" y="7718"/>
                      <a:pt x="1" y="8030"/>
                      <a:pt x="197" y="8217"/>
                    </a:cubicBezTo>
                    <a:lnTo>
                      <a:pt x="2231" y="10260"/>
                    </a:lnTo>
                    <a:cubicBezTo>
                      <a:pt x="2320" y="10349"/>
                      <a:pt x="2445" y="10403"/>
                      <a:pt x="2579" y="10403"/>
                    </a:cubicBezTo>
                    <a:cubicBezTo>
                      <a:pt x="2713" y="10403"/>
                      <a:pt x="2838" y="10349"/>
                      <a:pt x="2927" y="10251"/>
                    </a:cubicBezTo>
                    <a:cubicBezTo>
                      <a:pt x="6986" y="6130"/>
                      <a:pt x="12392" y="3864"/>
                      <a:pt x="18173" y="3864"/>
                    </a:cubicBezTo>
                    <a:cubicBezTo>
                      <a:pt x="18440" y="3864"/>
                      <a:pt x="18663" y="3641"/>
                      <a:pt x="18663" y="3373"/>
                    </a:cubicBezTo>
                    <a:lnTo>
                      <a:pt x="18663" y="492"/>
                    </a:lnTo>
                    <a:cubicBezTo>
                      <a:pt x="18663" y="224"/>
                      <a:pt x="18440" y="1"/>
                      <a:pt x="181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" name="Google Shape;645;p26">
                <a:extLst>
                  <a:ext uri="{FF2B5EF4-FFF2-40B4-BE49-F238E27FC236}">
                    <a16:creationId xmlns:a16="http://schemas.microsoft.com/office/drawing/2014/main" id="{E9E58D2B-0A80-6081-BA40-56C2EC5072F5}"/>
                  </a:ext>
                </a:extLst>
              </p:cNvPr>
              <p:cNvSpPr/>
              <p:nvPr/>
            </p:nvSpPr>
            <p:spPr>
              <a:xfrm>
                <a:off x="7894112" y="870695"/>
                <a:ext cx="1212745" cy="1720573"/>
              </a:xfrm>
              <a:custGeom>
                <a:avLst/>
                <a:gdLst/>
                <a:ahLst/>
                <a:cxnLst/>
                <a:rect l="l" t="t" r="r" b="b"/>
                <a:pathLst>
                  <a:path w="15595" h="22126" extrusionOk="0">
                    <a:moveTo>
                      <a:pt x="15595" y="1"/>
                    </a:moveTo>
                    <a:cubicBezTo>
                      <a:pt x="9484" y="1"/>
                      <a:pt x="3971" y="2508"/>
                      <a:pt x="1" y="6540"/>
                    </a:cubicBezTo>
                    <a:lnTo>
                      <a:pt x="15595" y="22125"/>
                    </a:lnTo>
                    <a:lnTo>
                      <a:pt x="1559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46;p26">
                <a:extLst>
                  <a:ext uri="{FF2B5EF4-FFF2-40B4-BE49-F238E27FC236}">
                    <a16:creationId xmlns:a16="http://schemas.microsoft.com/office/drawing/2014/main" id="{04E72402-269E-04CF-30B6-A0077335DED9}"/>
                  </a:ext>
                </a:extLst>
              </p:cNvPr>
              <p:cNvSpPr/>
              <p:nvPr/>
            </p:nvSpPr>
            <p:spPr>
              <a:xfrm>
                <a:off x="7851807" y="832592"/>
                <a:ext cx="1293232" cy="1796780"/>
              </a:xfrm>
              <a:custGeom>
                <a:avLst/>
                <a:gdLst/>
                <a:ahLst/>
                <a:cxnLst/>
                <a:rect l="l" t="t" r="r" b="b"/>
                <a:pathLst>
                  <a:path w="16630" h="23106" extrusionOk="0">
                    <a:moveTo>
                      <a:pt x="15648" y="991"/>
                    </a:moveTo>
                    <a:lnTo>
                      <a:pt x="15648" y="21437"/>
                    </a:lnTo>
                    <a:lnTo>
                      <a:pt x="1241" y="7030"/>
                    </a:lnTo>
                    <a:cubicBezTo>
                      <a:pt x="5139" y="3239"/>
                      <a:pt x="10215" y="1107"/>
                      <a:pt x="15648" y="991"/>
                    </a:cubicBezTo>
                    <a:close/>
                    <a:moveTo>
                      <a:pt x="16139" y="0"/>
                    </a:moveTo>
                    <a:cubicBezTo>
                      <a:pt x="10099" y="0"/>
                      <a:pt x="4434" y="2373"/>
                      <a:pt x="197" y="6682"/>
                    </a:cubicBezTo>
                    <a:cubicBezTo>
                      <a:pt x="1" y="6878"/>
                      <a:pt x="10" y="7182"/>
                      <a:pt x="197" y="7378"/>
                    </a:cubicBezTo>
                    <a:lnTo>
                      <a:pt x="15791" y="22963"/>
                    </a:lnTo>
                    <a:cubicBezTo>
                      <a:pt x="15880" y="23061"/>
                      <a:pt x="16005" y="23106"/>
                      <a:pt x="16139" y="23106"/>
                    </a:cubicBezTo>
                    <a:cubicBezTo>
                      <a:pt x="16201" y="23106"/>
                      <a:pt x="16264" y="23097"/>
                      <a:pt x="16326" y="23070"/>
                    </a:cubicBezTo>
                    <a:cubicBezTo>
                      <a:pt x="16505" y="22999"/>
                      <a:pt x="16629" y="22820"/>
                      <a:pt x="16629" y="22615"/>
                    </a:cubicBezTo>
                    <a:lnTo>
                      <a:pt x="16629" y="491"/>
                    </a:lnTo>
                    <a:cubicBezTo>
                      <a:pt x="16629" y="214"/>
                      <a:pt x="16406" y="0"/>
                      <a:pt x="161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47;p26">
                <a:extLst>
                  <a:ext uri="{FF2B5EF4-FFF2-40B4-BE49-F238E27FC236}">
                    <a16:creationId xmlns:a16="http://schemas.microsoft.com/office/drawing/2014/main" id="{A4B81F79-19C0-DE35-FFF9-D1BD0F75D00F}"/>
                  </a:ext>
                </a:extLst>
              </p:cNvPr>
              <p:cNvSpPr/>
              <p:nvPr/>
            </p:nvSpPr>
            <p:spPr>
              <a:xfrm>
                <a:off x="7181629" y="1220393"/>
                <a:ext cx="712561" cy="1370875"/>
              </a:xfrm>
              <a:custGeom>
                <a:avLst/>
                <a:gdLst/>
                <a:ahLst/>
                <a:cxnLst/>
                <a:rect l="l" t="t" r="r" b="b"/>
                <a:pathLst>
                  <a:path w="9163" h="17629" extrusionOk="0">
                    <a:moveTo>
                      <a:pt x="7129" y="0"/>
                    </a:moveTo>
                    <a:cubicBezTo>
                      <a:pt x="2722" y="4470"/>
                      <a:pt x="1" y="10607"/>
                      <a:pt x="1" y="17378"/>
                    </a:cubicBezTo>
                    <a:cubicBezTo>
                      <a:pt x="1" y="17467"/>
                      <a:pt x="1" y="17548"/>
                      <a:pt x="1" y="17628"/>
                    </a:cubicBezTo>
                    <a:lnTo>
                      <a:pt x="2882" y="17628"/>
                    </a:lnTo>
                    <a:cubicBezTo>
                      <a:pt x="2882" y="17548"/>
                      <a:pt x="2873" y="17467"/>
                      <a:pt x="2873" y="17378"/>
                    </a:cubicBezTo>
                    <a:cubicBezTo>
                      <a:pt x="2873" y="11401"/>
                      <a:pt x="5273" y="5986"/>
                      <a:pt x="9163" y="2043"/>
                    </a:cubicBezTo>
                    <a:lnTo>
                      <a:pt x="712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48;p26">
                <a:extLst>
                  <a:ext uri="{FF2B5EF4-FFF2-40B4-BE49-F238E27FC236}">
                    <a16:creationId xmlns:a16="http://schemas.microsoft.com/office/drawing/2014/main" id="{0441677A-1B9A-3264-6CAF-4E546F246AB2}"/>
                  </a:ext>
                </a:extLst>
              </p:cNvPr>
              <p:cNvSpPr/>
              <p:nvPr/>
            </p:nvSpPr>
            <p:spPr>
              <a:xfrm>
                <a:off x="7143524" y="1182212"/>
                <a:ext cx="792348" cy="144716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18610" extrusionOk="0">
                    <a:moveTo>
                      <a:pt x="7619" y="1196"/>
                    </a:moveTo>
                    <a:lnTo>
                      <a:pt x="8966" y="2534"/>
                    </a:lnTo>
                    <a:cubicBezTo>
                      <a:pt x="5085" y="6647"/>
                      <a:pt x="2935" y="11981"/>
                      <a:pt x="2873" y="17628"/>
                    </a:cubicBezTo>
                    <a:lnTo>
                      <a:pt x="982" y="17628"/>
                    </a:lnTo>
                    <a:cubicBezTo>
                      <a:pt x="1035" y="11473"/>
                      <a:pt x="3390" y="5665"/>
                      <a:pt x="7619" y="1196"/>
                    </a:cubicBezTo>
                    <a:close/>
                    <a:moveTo>
                      <a:pt x="7610" y="1"/>
                    </a:moveTo>
                    <a:cubicBezTo>
                      <a:pt x="7485" y="1"/>
                      <a:pt x="7360" y="54"/>
                      <a:pt x="7262" y="152"/>
                    </a:cubicBezTo>
                    <a:cubicBezTo>
                      <a:pt x="2578" y="4907"/>
                      <a:pt x="0" y="11196"/>
                      <a:pt x="0" y="17869"/>
                    </a:cubicBezTo>
                    <a:cubicBezTo>
                      <a:pt x="0" y="17923"/>
                      <a:pt x="0" y="17976"/>
                      <a:pt x="0" y="18021"/>
                    </a:cubicBezTo>
                    <a:cubicBezTo>
                      <a:pt x="0" y="18057"/>
                      <a:pt x="0" y="18092"/>
                      <a:pt x="0" y="18128"/>
                    </a:cubicBezTo>
                    <a:cubicBezTo>
                      <a:pt x="9" y="18396"/>
                      <a:pt x="223" y="18610"/>
                      <a:pt x="491" y="18610"/>
                    </a:cubicBezTo>
                    <a:lnTo>
                      <a:pt x="3372" y="18610"/>
                    </a:lnTo>
                    <a:cubicBezTo>
                      <a:pt x="3506" y="18610"/>
                      <a:pt x="3631" y="18565"/>
                      <a:pt x="3720" y="18467"/>
                    </a:cubicBezTo>
                    <a:cubicBezTo>
                      <a:pt x="3818" y="18378"/>
                      <a:pt x="3863" y="18253"/>
                      <a:pt x="3863" y="18119"/>
                    </a:cubicBezTo>
                    <a:cubicBezTo>
                      <a:pt x="3863" y="18074"/>
                      <a:pt x="3863" y="18030"/>
                      <a:pt x="3863" y="17994"/>
                    </a:cubicBezTo>
                    <a:cubicBezTo>
                      <a:pt x="3863" y="17950"/>
                      <a:pt x="3854" y="17914"/>
                      <a:pt x="3854" y="17869"/>
                    </a:cubicBezTo>
                    <a:cubicBezTo>
                      <a:pt x="3854" y="12231"/>
                      <a:pt x="6040" y="6905"/>
                      <a:pt x="10001" y="2873"/>
                    </a:cubicBezTo>
                    <a:cubicBezTo>
                      <a:pt x="10188" y="2686"/>
                      <a:pt x="10188" y="2373"/>
                      <a:pt x="10001" y="2186"/>
                    </a:cubicBezTo>
                    <a:lnTo>
                      <a:pt x="7967" y="143"/>
                    </a:lnTo>
                    <a:cubicBezTo>
                      <a:pt x="7869" y="54"/>
                      <a:pt x="7744" y="1"/>
                      <a:pt x="7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649;p26">
                <a:extLst>
                  <a:ext uri="{FF2B5EF4-FFF2-40B4-BE49-F238E27FC236}">
                    <a16:creationId xmlns:a16="http://schemas.microsoft.com/office/drawing/2014/main" id="{86A5CF3B-C814-6677-2DCA-B74DA56B048B}"/>
                  </a:ext>
                </a:extLst>
              </p:cNvPr>
              <p:cNvSpPr/>
              <p:nvPr/>
            </p:nvSpPr>
            <p:spPr>
              <a:xfrm>
                <a:off x="7405047" y="1379262"/>
                <a:ext cx="1701809" cy="1212006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15586" extrusionOk="0">
                    <a:moveTo>
                      <a:pt x="6290" y="0"/>
                    </a:moveTo>
                    <a:cubicBezTo>
                      <a:pt x="2400" y="3943"/>
                      <a:pt x="0" y="9358"/>
                      <a:pt x="0" y="15335"/>
                    </a:cubicBezTo>
                    <a:cubicBezTo>
                      <a:pt x="0" y="15424"/>
                      <a:pt x="9" y="15505"/>
                      <a:pt x="9" y="15585"/>
                    </a:cubicBezTo>
                    <a:lnTo>
                      <a:pt x="21884" y="15585"/>
                    </a:lnTo>
                    <a:lnTo>
                      <a:pt x="629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650;p26">
                <a:extLst>
                  <a:ext uri="{FF2B5EF4-FFF2-40B4-BE49-F238E27FC236}">
                    <a16:creationId xmlns:a16="http://schemas.microsoft.com/office/drawing/2014/main" id="{99FF0CE5-18A4-6DC1-0F47-1C02E490B11C}"/>
                  </a:ext>
                </a:extLst>
              </p:cNvPr>
              <p:cNvSpPr/>
              <p:nvPr/>
            </p:nvSpPr>
            <p:spPr>
              <a:xfrm>
                <a:off x="7366865" y="1341003"/>
                <a:ext cx="1780974" cy="1288369"/>
              </a:xfrm>
              <a:custGeom>
                <a:avLst/>
                <a:gdLst/>
                <a:ahLst/>
                <a:cxnLst/>
                <a:rect l="l" t="t" r="r" b="b"/>
                <a:pathLst>
                  <a:path w="22902" h="16568" extrusionOk="0">
                    <a:moveTo>
                      <a:pt x="6790" y="1188"/>
                    </a:moveTo>
                    <a:lnTo>
                      <a:pt x="21188" y="15586"/>
                    </a:lnTo>
                    <a:lnTo>
                      <a:pt x="991" y="15586"/>
                    </a:lnTo>
                    <a:cubicBezTo>
                      <a:pt x="1045" y="10198"/>
                      <a:pt x="3096" y="5113"/>
                      <a:pt x="6790" y="1188"/>
                    </a:cubicBezTo>
                    <a:close/>
                    <a:moveTo>
                      <a:pt x="6808" y="0"/>
                    </a:moveTo>
                    <a:cubicBezTo>
                      <a:pt x="6799" y="0"/>
                      <a:pt x="6790" y="1"/>
                      <a:pt x="6781" y="1"/>
                    </a:cubicBezTo>
                    <a:cubicBezTo>
                      <a:pt x="6647" y="1"/>
                      <a:pt x="6522" y="55"/>
                      <a:pt x="6433" y="144"/>
                    </a:cubicBezTo>
                    <a:cubicBezTo>
                      <a:pt x="2285" y="4355"/>
                      <a:pt x="1" y="9922"/>
                      <a:pt x="1" y="15827"/>
                    </a:cubicBezTo>
                    <a:cubicBezTo>
                      <a:pt x="1" y="15881"/>
                      <a:pt x="10" y="15934"/>
                      <a:pt x="10" y="15979"/>
                    </a:cubicBezTo>
                    <a:cubicBezTo>
                      <a:pt x="10" y="16015"/>
                      <a:pt x="10" y="16050"/>
                      <a:pt x="10" y="16086"/>
                    </a:cubicBezTo>
                    <a:cubicBezTo>
                      <a:pt x="10" y="16354"/>
                      <a:pt x="233" y="16568"/>
                      <a:pt x="500" y="16568"/>
                    </a:cubicBezTo>
                    <a:lnTo>
                      <a:pt x="22375" y="16568"/>
                    </a:lnTo>
                    <a:cubicBezTo>
                      <a:pt x="22571" y="16568"/>
                      <a:pt x="22749" y="16452"/>
                      <a:pt x="22830" y="16264"/>
                    </a:cubicBezTo>
                    <a:cubicBezTo>
                      <a:pt x="22901" y="16086"/>
                      <a:pt x="22857" y="15872"/>
                      <a:pt x="22723" y="15738"/>
                    </a:cubicBezTo>
                    <a:lnTo>
                      <a:pt x="7129" y="144"/>
                    </a:lnTo>
                    <a:cubicBezTo>
                      <a:pt x="7038" y="53"/>
                      <a:pt x="6924" y="0"/>
                      <a:pt x="68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51;p26">
                <a:extLst>
                  <a:ext uri="{FF2B5EF4-FFF2-40B4-BE49-F238E27FC236}">
                    <a16:creationId xmlns:a16="http://schemas.microsoft.com/office/drawing/2014/main" id="{9A2E20F1-27F0-AB2E-4EB4-D0BBB5D07E8D}"/>
                  </a:ext>
                </a:extLst>
              </p:cNvPr>
              <p:cNvSpPr/>
              <p:nvPr/>
            </p:nvSpPr>
            <p:spPr>
              <a:xfrm>
                <a:off x="7755379" y="3784378"/>
                <a:ext cx="1351478" cy="712538"/>
              </a:xfrm>
              <a:custGeom>
                <a:avLst/>
                <a:gdLst/>
                <a:ahLst/>
                <a:cxnLst/>
                <a:rect l="l" t="t" r="r" b="b"/>
                <a:pathLst>
                  <a:path w="17379" h="9163" extrusionOk="0">
                    <a:moveTo>
                      <a:pt x="2035" y="0"/>
                    </a:moveTo>
                    <a:lnTo>
                      <a:pt x="1" y="2034"/>
                    </a:lnTo>
                    <a:cubicBezTo>
                      <a:pt x="4470" y="6441"/>
                      <a:pt x="10608" y="9162"/>
                      <a:pt x="17379" y="9162"/>
                    </a:cubicBezTo>
                    <a:lnTo>
                      <a:pt x="17379" y="6281"/>
                    </a:lnTo>
                    <a:cubicBezTo>
                      <a:pt x="11402" y="6281"/>
                      <a:pt x="5987" y="3881"/>
                      <a:pt x="20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652;p26">
                <a:extLst>
                  <a:ext uri="{FF2B5EF4-FFF2-40B4-BE49-F238E27FC236}">
                    <a16:creationId xmlns:a16="http://schemas.microsoft.com/office/drawing/2014/main" id="{8A05713E-07F1-457A-EEE2-E0FCEBDA47AF}"/>
                  </a:ext>
                </a:extLst>
              </p:cNvPr>
              <p:cNvSpPr/>
              <p:nvPr/>
            </p:nvSpPr>
            <p:spPr>
              <a:xfrm>
                <a:off x="7717196" y="3746353"/>
                <a:ext cx="1427843" cy="788667"/>
              </a:xfrm>
              <a:custGeom>
                <a:avLst/>
                <a:gdLst/>
                <a:ahLst/>
                <a:cxnLst/>
                <a:rect l="l" t="t" r="r" b="b"/>
                <a:pathLst>
                  <a:path w="18361" h="10142" extrusionOk="0">
                    <a:moveTo>
                      <a:pt x="2535" y="1176"/>
                    </a:moveTo>
                    <a:cubicBezTo>
                      <a:pt x="6585" y="4994"/>
                      <a:pt x="11821" y="7135"/>
                      <a:pt x="17379" y="7260"/>
                    </a:cubicBezTo>
                    <a:lnTo>
                      <a:pt x="17379" y="9160"/>
                    </a:lnTo>
                    <a:cubicBezTo>
                      <a:pt x="11313" y="9035"/>
                      <a:pt x="5594" y="6689"/>
                      <a:pt x="1187" y="2523"/>
                    </a:cubicBezTo>
                    <a:lnTo>
                      <a:pt x="2535" y="1176"/>
                    </a:lnTo>
                    <a:close/>
                    <a:moveTo>
                      <a:pt x="2526" y="1"/>
                    </a:moveTo>
                    <a:cubicBezTo>
                      <a:pt x="2401" y="1"/>
                      <a:pt x="2276" y="48"/>
                      <a:pt x="2178" y="141"/>
                    </a:cubicBezTo>
                    <a:lnTo>
                      <a:pt x="144" y="2175"/>
                    </a:lnTo>
                    <a:cubicBezTo>
                      <a:pt x="54" y="2273"/>
                      <a:pt x="1" y="2398"/>
                      <a:pt x="1" y="2523"/>
                    </a:cubicBezTo>
                    <a:cubicBezTo>
                      <a:pt x="1" y="2657"/>
                      <a:pt x="54" y="2782"/>
                      <a:pt x="144" y="2871"/>
                    </a:cubicBezTo>
                    <a:cubicBezTo>
                      <a:pt x="4899" y="7564"/>
                      <a:pt x="11197" y="10142"/>
                      <a:pt x="17870" y="10142"/>
                    </a:cubicBezTo>
                    <a:cubicBezTo>
                      <a:pt x="18137" y="10142"/>
                      <a:pt x="18360" y="9928"/>
                      <a:pt x="18360" y="9651"/>
                    </a:cubicBezTo>
                    <a:lnTo>
                      <a:pt x="18360" y="6770"/>
                    </a:lnTo>
                    <a:cubicBezTo>
                      <a:pt x="18360" y="6502"/>
                      <a:pt x="18137" y="6279"/>
                      <a:pt x="17870" y="6279"/>
                    </a:cubicBezTo>
                    <a:cubicBezTo>
                      <a:pt x="12223" y="6279"/>
                      <a:pt x="6897" y="4102"/>
                      <a:pt x="2874" y="141"/>
                    </a:cubicBezTo>
                    <a:cubicBezTo>
                      <a:pt x="2775" y="48"/>
                      <a:pt x="2650" y="1"/>
                      <a:pt x="25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653;p26">
                <a:extLst>
                  <a:ext uri="{FF2B5EF4-FFF2-40B4-BE49-F238E27FC236}">
                    <a16:creationId xmlns:a16="http://schemas.microsoft.com/office/drawing/2014/main" id="{B816C89B-2E4A-F6FF-7DFE-C9F814545C50}"/>
                  </a:ext>
                </a:extLst>
              </p:cNvPr>
              <p:cNvSpPr/>
              <p:nvPr/>
            </p:nvSpPr>
            <p:spPr>
              <a:xfrm>
                <a:off x="7913553" y="2591191"/>
                <a:ext cx="1193304" cy="1681614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21625" extrusionOk="0">
                    <a:moveTo>
                      <a:pt x="15345" y="0"/>
                    </a:moveTo>
                    <a:lnTo>
                      <a:pt x="1" y="15344"/>
                    </a:lnTo>
                    <a:cubicBezTo>
                      <a:pt x="3953" y="19225"/>
                      <a:pt x="9368" y="21625"/>
                      <a:pt x="15345" y="21625"/>
                    </a:cubicBezTo>
                    <a:lnTo>
                      <a:pt x="15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54;p26">
                <a:extLst>
                  <a:ext uri="{FF2B5EF4-FFF2-40B4-BE49-F238E27FC236}">
                    <a16:creationId xmlns:a16="http://schemas.microsoft.com/office/drawing/2014/main" id="{7B66D18A-3EFF-0675-5577-00B26AACAD15}"/>
                  </a:ext>
                </a:extLst>
              </p:cNvPr>
              <p:cNvSpPr/>
              <p:nvPr/>
            </p:nvSpPr>
            <p:spPr>
              <a:xfrm>
                <a:off x="7875370" y="2553398"/>
                <a:ext cx="1269669" cy="1757588"/>
              </a:xfrm>
              <a:custGeom>
                <a:avLst/>
                <a:gdLst/>
                <a:ahLst/>
                <a:cxnLst/>
                <a:rect l="l" t="t" r="r" b="b"/>
                <a:pathLst>
                  <a:path w="16327" h="22602" extrusionOk="0">
                    <a:moveTo>
                      <a:pt x="15345" y="1673"/>
                    </a:moveTo>
                    <a:lnTo>
                      <a:pt x="15345" y="21620"/>
                    </a:lnTo>
                    <a:cubicBezTo>
                      <a:pt x="10046" y="21495"/>
                      <a:pt x="5059" y="19452"/>
                      <a:pt x="1196" y="15821"/>
                    </a:cubicBezTo>
                    <a:lnTo>
                      <a:pt x="15345" y="1673"/>
                    </a:lnTo>
                    <a:close/>
                    <a:moveTo>
                      <a:pt x="15831" y="0"/>
                    </a:moveTo>
                    <a:cubicBezTo>
                      <a:pt x="15702" y="0"/>
                      <a:pt x="15577" y="52"/>
                      <a:pt x="15488" y="147"/>
                    </a:cubicBezTo>
                    <a:lnTo>
                      <a:pt x="144" y="15482"/>
                    </a:lnTo>
                    <a:cubicBezTo>
                      <a:pt x="54" y="15571"/>
                      <a:pt x="1" y="15705"/>
                      <a:pt x="1" y="15830"/>
                    </a:cubicBezTo>
                    <a:cubicBezTo>
                      <a:pt x="1" y="15964"/>
                      <a:pt x="54" y="16089"/>
                      <a:pt x="153" y="16178"/>
                    </a:cubicBezTo>
                    <a:cubicBezTo>
                      <a:pt x="4363" y="20326"/>
                      <a:pt x="9930" y="22601"/>
                      <a:pt x="15836" y="22601"/>
                    </a:cubicBezTo>
                    <a:cubicBezTo>
                      <a:pt x="16103" y="22601"/>
                      <a:pt x="16326" y="22387"/>
                      <a:pt x="16326" y="22111"/>
                    </a:cubicBezTo>
                    <a:lnTo>
                      <a:pt x="16326" y="486"/>
                    </a:lnTo>
                    <a:cubicBezTo>
                      <a:pt x="16326" y="290"/>
                      <a:pt x="16202" y="111"/>
                      <a:pt x="16023" y="40"/>
                    </a:cubicBezTo>
                    <a:cubicBezTo>
                      <a:pt x="15961" y="13"/>
                      <a:pt x="15895" y="0"/>
                      <a:pt x="15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55;p26">
                <a:extLst>
                  <a:ext uri="{FF2B5EF4-FFF2-40B4-BE49-F238E27FC236}">
                    <a16:creationId xmlns:a16="http://schemas.microsoft.com/office/drawing/2014/main" id="{CB107A04-B606-34BE-B4FC-E4A2CB671666}"/>
                  </a:ext>
                </a:extLst>
              </p:cNvPr>
              <p:cNvSpPr/>
              <p:nvPr/>
            </p:nvSpPr>
            <p:spPr>
              <a:xfrm>
                <a:off x="7181629" y="2591191"/>
                <a:ext cx="732002" cy="1351434"/>
              </a:xfrm>
              <a:custGeom>
                <a:avLst/>
                <a:gdLst/>
                <a:ahLst/>
                <a:cxnLst/>
                <a:rect l="l" t="t" r="r" b="b"/>
                <a:pathLst>
                  <a:path w="9413" h="17379" extrusionOk="0">
                    <a:moveTo>
                      <a:pt x="1" y="0"/>
                    </a:moveTo>
                    <a:cubicBezTo>
                      <a:pt x="72" y="6807"/>
                      <a:pt x="2882" y="12944"/>
                      <a:pt x="7379" y="17378"/>
                    </a:cubicBezTo>
                    <a:lnTo>
                      <a:pt x="9413" y="15344"/>
                    </a:lnTo>
                    <a:cubicBezTo>
                      <a:pt x="5434" y="11428"/>
                      <a:pt x="2954" y="6013"/>
                      <a:pt x="2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56;p26">
                <a:extLst>
                  <a:ext uri="{FF2B5EF4-FFF2-40B4-BE49-F238E27FC236}">
                    <a16:creationId xmlns:a16="http://schemas.microsoft.com/office/drawing/2014/main" id="{D8679D78-7DB4-6401-6AD1-B3D6785D032F}"/>
                  </a:ext>
                </a:extLst>
              </p:cNvPr>
              <p:cNvSpPr/>
              <p:nvPr/>
            </p:nvSpPr>
            <p:spPr>
              <a:xfrm>
                <a:off x="7143524" y="2553009"/>
                <a:ext cx="808289" cy="1427720"/>
              </a:xfrm>
              <a:custGeom>
                <a:avLst/>
                <a:gdLst/>
                <a:ahLst/>
                <a:cxnLst/>
                <a:rect l="l" t="t" r="r" b="b"/>
                <a:pathLst>
                  <a:path w="10394" h="18360" extrusionOk="0">
                    <a:moveTo>
                      <a:pt x="2891" y="982"/>
                    </a:moveTo>
                    <a:cubicBezTo>
                      <a:pt x="3078" y="6584"/>
                      <a:pt x="5308" y="11821"/>
                      <a:pt x="9207" y="15835"/>
                    </a:cubicBezTo>
                    <a:lnTo>
                      <a:pt x="7869" y="17173"/>
                    </a:lnTo>
                    <a:cubicBezTo>
                      <a:pt x="3604" y="12802"/>
                      <a:pt x="1178" y="7093"/>
                      <a:pt x="999" y="982"/>
                    </a:cubicBezTo>
                    <a:close/>
                    <a:moveTo>
                      <a:pt x="491" y="0"/>
                    </a:moveTo>
                    <a:cubicBezTo>
                      <a:pt x="366" y="0"/>
                      <a:pt x="241" y="54"/>
                      <a:pt x="143" y="152"/>
                    </a:cubicBezTo>
                    <a:cubicBezTo>
                      <a:pt x="54" y="241"/>
                      <a:pt x="0" y="366"/>
                      <a:pt x="0" y="500"/>
                    </a:cubicBezTo>
                    <a:cubicBezTo>
                      <a:pt x="72" y="7217"/>
                      <a:pt x="2739" y="13507"/>
                      <a:pt x="7521" y="18217"/>
                    </a:cubicBezTo>
                    <a:cubicBezTo>
                      <a:pt x="7619" y="18315"/>
                      <a:pt x="7744" y="18360"/>
                      <a:pt x="7869" y="18360"/>
                    </a:cubicBezTo>
                    <a:cubicBezTo>
                      <a:pt x="7994" y="18360"/>
                      <a:pt x="8118" y="18315"/>
                      <a:pt x="8217" y="18217"/>
                    </a:cubicBezTo>
                    <a:lnTo>
                      <a:pt x="10251" y="16183"/>
                    </a:lnTo>
                    <a:cubicBezTo>
                      <a:pt x="10340" y="16094"/>
                      <a:pt x="10393" y="15960"/>
                      <a:pt x="10393" y="15835"/>
                    </a:cubicBezTo>
                    <a:cubicBezTo>
                      <a:pt x="10393" y="15701"/>
                      <a:pt x="10340" y="15576"/>
                      <a:pt x="10251" y="15487"/>
                    </a:cubicBezTo>
                    <a:cubicBezTo>
                      <a:pt x="6200" y="11500"/>
                      <a:pt x="3926" y="6174"/>
                      <a:pt x="3863" y="491"/>
                    </a:cubicBezTo>
                    <a:cubicBezTo>
                      <a:pt x="3863" y="223"/>
                      <a:pt x="3640" y="0"/>
                      <a:pt x="33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57;p26">
                <a:extLst>
                  <a:ext uri="{FF2B5EF4-FFF2-40B4-BE49-F238E27FC236}">
                    <a16:creationId xmlns:a16="http://schemas.microsoft.com/office/drawing/2014/main" id="{41938FED-4459-F0A0-DCDA-CEF8AEB8DD4C}"/>
                  </a:ext>
                </a:extLst>
              </p:cNvPr>
              <p:cNvSpPr/>
              <p:nvPr/>
            </p:nvSpPr>
            <p:spPr>
              <a:xfrm>
                <a:off x="7405747" y="2591191"/>
                <a:ext cx="1701109" cy="1193266"/>
              </a:xfrm>
              <a:custGeom>
                <a:avLst/>
                <a:gdLst/>
                <a:ahLst/>
                <a:cxnLst/>
                <a:rect l="l" t="t" r="r" b="b"/>
                <a:pathLst>
                  <a:path w="21875" h="15345" extrusionOk="0">
                    <a:moveTo>
                      <a:pt x="0" y="0"/>
                    </a:moveTo>
                    <a:cubicBezTo>
                      <a:pt x="72" y="6013"/>
                      <a:pt x="2552" y="11428"/>
                      <a:pt x="6531" y="15344"/>
                    </a:cubicBezTo>
                    <a:lnTo>
                      <a:pt x="218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58;p26">
                <a:extLst>
                  <a:ext uri="{FF2B5EF4-FFF2-40B4-BE49-F238E27FC236}">
                    <a16:creationId xmlns:a16="http://schemas.microsoft.com/office/drawing/2014/main" id="{240BA20A-309C-C424-B45D-C070F1084412}"/>
                  </a:ext>
                </a:extLst>
              </p:cNvPr>
              <p:cNvSpPr/>
              <p:nvPr/>
            </p:nvSpPr>
            <p:spPr>
              <a:xfrm>
                <a:off x="7367565" y="2553009"/>
                <a:ext cx="1780274" cy="1269551"/>
              </a:xfrm>
              <a:custGeom>
                <a:avLst/>
                <a:gdLst/>
                <a:ahLst/>
                <a:cxnLst/>
                <a:rect l="l" t="t" r="r" b="b"/>
                <a:pathLst>
                  <a:path w="22893" h="16326" extrusionOk="0">
                    <a:moveTo>
                      <a:pt x="21179" y="982"/>
                    </a:moveTo>
                    <a:lnTo>
                      <a:pt x="7022" y="15139"/>
                    </a:lnTo>
                    <a:cubicBezTo>
                      <a:pt x="3302" y="11312"/>
                      <a:pt x="1178" y="6316"/>
                      <a:pt x="991" y="982"/>
                    </a:cubicBezTo>
                    <a:close/>
                    <a:moveTo>
                      <a:pt x="491" y="0"/>
                    </a:moveTo>
                    <a:cubicBezTo>
                      <a:pt x="358" y="0"/>
                      <a:pt x="233" y="54"/>
                      <a:pt x="143" y="152"/>
                    </a:cubicBezTo>
                    <a:cubicBezTo>
                      <a:pt x="54" y="241"/>
                      <a:pt x="1" y="366"/>
                      <a:pt x="1" y="500"/>
                    </a:cubicBezTo>
                    <a:cubicBezTo>
                      <a:pt x="72" y="6441"/>
                      <a:pt x="2436" y="12017"/>
                      <a:pt x="6683" y="16183"/>
                    </a:cubicBezTo>
                    <a:cubicBezTo>
                      <a:pt x="6772" y="16281"/>
                      <a:pt x="6897" y="16326"/>
                      <a:pt x="7022" y="16326"/>
                    </a:cubicBezTo>
                    <a:cubicBezTo>
                      <a:pt x="7146" y="16326"/>
                      <a:pt x="7271" y="16281"/>
                      <a:pt x="7370" y="16183"/>
                    </a:cubicBezTo>
                    <a:lnTo>
                      <a:pt x="22714" y="839"/>
                    </a:lnTo>
                    <a:cubicBezTo>
                      <a:pt x="22848" y="705"/>
                      <a:pt x="22892" y="491"/>
                      <a:pt x="22821" y="304"/>
                    </a:cubicBezTo>
                    <a:cubicBezTo>
                      <a:pt x="22740" y="125"/>
                      <a:pt x="22562" y="0"/>
                      <a:pt x="223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59;p26">
                <a:extLst>
                  <a:ext uri="{FF2B5EF4-FFF2-40B4-BE49-F238E27FC236}">
                    <a16:creationId xmlns:a16="http://schemas.microsoft.com/office/drawing/2014/main" id="{BC5F2370-0BD6-5761-CBEF-20A0CF3300A0}"/>
                  </a:ext>
                </a:extLst>
              </p:cNvPr>
              <p:cNvSpPr/>
              <p:nvPr/>
            </p:nvSpPr>
            <p:spPr>
              <a:xfrm>
                <a:off x="8815394" y="1966136"/>
                <a:ext cx="183292" cy="183208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356" extrusionOk="0">
                    <a:moveTo>
                      <a:pt x="1955" y="0"/>
                    </a:moveTo>
                    <a:lnTo>
                      <a:pt x="1491" y="464"/>
                    </a:lnTo>
                    <a:cubicBezTo>
                      <a:pt x="1625" y="598"/>
                      <a:pt x="1705" y="776"/>
                      <a:pt x="1705" y="973"/>
                    </a:cubicBezTo>
                    <a:cubicBezTo>
                      <a:pt x="1705" y="1169"/>
                      <a:pt x="1625" y="1347"/>
                      <a:pt x="1491" y="1481"/>
                    </a:cubicBezTo>
                    <a:cubicBezTo>
                      <a:pt x="1357" y="1624"/>
                      <a:pt x="1170" y="1695"/>
                      <a:pt x="982" y="1695"/>
                    </a:cubicBezTo>
                    <a:lnTo>
                      <a:pt x="973" y="1695"/>
                    </a:lnTo>
                    <a:cubicBezTo>
                      <a:pt x="786" y="1695"/>
                      <a:pt x="599" y="1624"/>
                      <a:pt x="465" y="1490"/>
                    </a:cubicBezTo>
                    <a:lnTo>
                      <a:pt x="1" y="1945"/>
                    </a:lnTo>
                    <a:cubicBezTo>
                      <a:pt x="260" y="2213"/>
                      <a:pt x="608" y="2355"/>
                      <a:pt x="973" y="2355"/>
                    </a:cubicBezTo>
                    <a:lnTo>
                      <a:pt x="982" y="2355"/>
                    </a:lnTo>
                    <a:cubicBezTo>
                      <a:pt x="1348" y="2355"/>
                      <a:pt x="1696" y="2213"/>
                      <a:pt x="1955" y="1945"/>
                    </a:cubicBezTo>
                    <a:cubicBezTo>
                      <a:pt x="2213" y="1686"/>
                      <a:pt x="2356" y="1338"/>
                      <a:pt x="2356" y="973"/>
                    </a:cubicBezTo>
                    <a:cubicBezTo>
                      <a:pt x="2356" y="607"/>
                      <a:pt x="2213" y="259"/>
                      <a:pt x="19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60;p26">
                <a:extLst>
                  <a:ext uri="{FF2B5EF4-FFF2-40B4-BE49-F238E27FC236}">
                    <a16:creationId xmlns:a16="http://schemas.microsoft.com/office/drawing/2014/main" id="{46AE50D1-18F3-E0EA-88F7-11084196A000}"/>
                  </a:ext>
                </a:extLst>
              </p:cNvPr>
              <p:cNvSpPr/>
              <p:nvPr/>
            </p:nvSpPr>
            <p:spPr>
              <a:xfrm>
                <a:off x="7753979" y="3389345"/>
                <a:ext cx="210976" cy="167578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2155" extrusionOk="0">
                    <a:moveTo>
                      <a:pt x="1134" y="0"/>
                    </a:moveTo>
                    <a:cubicBezTo>
                      <a:pt x="1051" y="0"/>
                      <a:pt x="967" y="7"/>
                      <a:pt x="884" y="22"/>
                    </a:cubicBezTo>
                    <a:cubicBezTo>
                      <a:pt x="518" y="93"/>
                      <a:pt x="206" y="299"/>
                      <a:pt x="1" y="611"/>
                    </a:cubicBezTo>
                    <a:lnTo>
                      <a:pt x="545" y="977"/>
                    </a:lnTo>
                    <a:cubicBezTo>
                      <a:pt x="652" y="816"/>
                      <a:pt x="813" y="709"/>
                      <a:pt x="1009" y="664"/>
                    </a:cubicBezTo>
                    <a:cubicBezTo>
                      <a:pt x="1052" y="656"/>
                      <a:pt x="1095" y="652"/>
                      <a:pt x="1138" y="652"/>
                    </a:cubicBezTo>
                    <a:cubicBezTo>
                      <a:pt x="1284" y="652"/>
                      <a:pt x="1429" y="698"/>
                      <a:pt x="1553" y="780"/>
                    </a:cubicBezTo>
                    <a:cubicBezTo>
                      <a:pt x="1714" y="887"/>
                      <a:pt x="1821" y="1057"/>
                      <a:pt x="1856" y="1244"/>
                    </a:cubicBezTo>
                    <a:cubicBezTo>
                      <a:pt x="1892" y="1431"/>
                      <a:pt x="1856" y="1628"/>
                      <a:pt x="1740" y="1788"/>
                    </a:cubicBezTo>
                    <a:lnTo>
                      <a:pt x="2285" y="2154"/>
                    </a:lnTo>
                    <a:cubicBezTo>
                      <a:pt x="2713" y="1521"/>
                      <a:pt x="2543" y="664"/>
                      <a:pt x="1919" y="236"/>
                    </a:cubicBezTo>
                    <a:cubicBezTo>
                      <a:pt x="1679" y="79"/>
                      <a:pt x="1409" y="0"/>
                      <a:pt x="11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61;p26">
                <a:extLst>
                  <a:ext uri="{FF2B5EF4-FFF2-40B4-BE49-F238E27FC236}">
                    <a16:creationId xmlns:a16="http://schemas.microsoft.com/office/drawing/2014/main" id="{B37DEF8F-73B3-5D7D-2290-7AD342F25463}"/>
                  </a:ext>
                </a:extLst>
              </p:cNvPr>
              <p:cNvSpPr/>
              <p:nvPr/>
            </p:nvSpPr>
            <p:spPr>
              <a:xfrm>
                <a:off x="8798052" y="3019195"/>
                <a:ext cx="209654" cy="147127"/>
              </a:xfrm>
              <a:custGeom>
                <a:avLst/>
                <a:gdLst/>
                <a:ahLst/>
                <a:cxnLst/>
                <a:rect l="l" t="t" r="r" b="b"/>
                <a:pathLst>
                  <a:path w="2696" h="1892" extrusionOk="0">
                    <a:moveTo>
                      <a:pt x="135" y="0"/>
                    </a:moveTo>
                    <a:lnTo>
                      <a:pt x="135" y="0"/>
                    </a:lnTo>
                    <a:cubicBezTo>
                      <a:pt x="1" y="339"/>
                      <a:pt x="1" y="714"/>
                      <a:pt x="144" y="1053"/>
                    </a:cubicBezTo>
                    <a:cubicBezTo>
                      <a:pt x="295" y="1392"/>
                      <a:pt x="563" y="1651"/>
                      <a:pt x="902" y="1793"/>
                    </a:cubicBezTo>
                    <a:cubicBezTo>
                      <a:pt x="1071" y="1856"/>
                      <a:pt x="1241" y="1892"/>
                      <a:pt x="1410" y="1892"/>
                    </a:cubicBezTo>
                    <a:cubicBezTo>
                      <a:pt x="1964" y="1892"/>
                      <a:pt x="2481" y="1561"/>
                      <a:pt x="2695" y="1026"/>
                    </a:cubicBezTo>
                    <a:lnTo>
                      <a:pt x="2088" y="776"/>
                    </a:lnTo>
                    <a:cubicBezTo>
                      <a:pt x="2017" y="964"/>
                      <a:pt x="1874" y="1098"/>
                      <a:pt x="1696" y="1178"/>
                    </a:cubicBezTo>
                    <a:cubicBezTo>
                      <a:pt x="1601" y="1216"/>
                      <a:pt x="1501" y="1236"/>
                      <a:pt x="1402" y="1236"/>
                    </a:cubicBezTo>
                    <a:cubicBezTo>
                      <a:pt x="1314" y="1236"/>
                      <a:pt x="1226" y="1220"/>
                      <a:pt x="1143" y="1187"/>
                    </a:cubicBezTo>
                    <a:cubicBezTo>
                      <a:pt x="964" y="1115"/>
                      <a:pt x="822" y="973"/>
                      <a:pt x="750" y="794"/>
                    </a:cubicBezTo>
                    <a:cubicBezTo>
                      <a:pt x="670" y="616"/>
                      <a:pt x="670" y="420"/>
                      <a:pt x="741" y="241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62;p26">
                <a:extLst>
                  <a:ext uri="{FF2B5EF4-FFF2-40B4-BE49-F238E27FC236}">
                    <a16:creationId xmlns:a16="http://schemas.microsoft.com/office/drawing/2014/main" id="{F2F3DF45-0953-D241-6A5C-AD2106A1653D}"/>
                  </a:ext>
                </a:extLst>
              </p:cNvPr>
              <p:cNvSpPr/>
              <p:nvPr/>
            </p:nvSpPr>
            <p:spPr>
              <a:xfrm>
                <a:off x="8435278" y="2195768"/>
                <a:ext cx="149231" cy="207470"/>
              </a:xfrm>
              <a:custGeom>
                <a:avLst/>
                <a:gdLst/>
                <a:ahLst/>
                <a:cxnLst/>
                <a:rect l="l" t="t" r="r" b="b"/>
                <a:pathLst>
                  <a:path w="1919" h="2668" extrusionOk="0">
                    <a:moveTo>
                      <a:pt x="999" y="0"/>
                    </a:moveTo>
                    <a:lnTo>
                      <a:pt x="759" y="616"/>
                    </a:lnTo>
                    <a:cubicBezTo>
                      <a:pt x="946" y="687"/>
                      <a:pt x="1089" y="821"/>
                      <a:pt x="1160" y="999"/>
                    </a:cubicBezTo>
                    <a:cubicBezTo>
                      <a:pt x="1240" y="1178"/>
                      <a:pt x="1249" y="1374"/>
                      <a:pt x="1178" y="1552"/>
                    </a:cubicBezTo>
                    <a:cubicBezTo>
                      <a:pt x="1106" y="1731"/>
                      <a:pt x="973" y="1873"/>
                      <a:pt x="794" y="1954"/>
                    </a:cubicBezTo>
                    <a:cubicBezTo>
                      <a:pt x="702" y="1995"/>
                      <a:pt x="606" y="2015"/>
                      <a:pt x="509" y="2015"/>
                    </a:cubicBezTo>
                    <a:cubicBezTo>
                      <a:pt x="418" y="2015"/>
                      <a:pt x="328" y="1997"/>
                      <a:pt x="241" y="1963"/>
                    </a:cubicBezTo>
                    <a:lnTo>
                      <a:pt x="0" y="2578"/>
                    </a:lnTo>
                    <a:cubicBezTo>
                      <a:pt x="161" y="2641"/>
                      <a:pt x="330" y="2667"/>
                      <a:pt x="500" y="2667"/>
                    </a:cubicBezTo>
                    <a:cubicBezTo>
                      <a:pt x="687" y="2667"/>
                      <a:pt x="883" y="2632"/>
                      <a:pt x="1062" y="2551"/>
                    </a:cubicBezTo>
                    <a:cubicBezTo>
                      <a:pt x="1392" y="2400"/>
                      <a:pt x="1651" y="2132"/>
                      <a:pt x="1784" y="1784"/>
                    </a:cubicBezTo>
                    <a:cubicBezTo>
                      <a:pt x="1918" y="1445"/>
                      <a:pt x="1909" y="1071"/>
                      <a:pt x="1758" y="732"/>
                    </a:cubicBezTo>
                    <a:cubicBezTo>
                      <a:pt x="1615" y="393"/>
                      <a:pt x="1338" y="134"/>
                      <a:pt x="9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63;p26">
                <a:extLst>
                  <a:ext uri="{FF2B5EF4-FFF2-40B4-BE49-F238E27FC236}">
                    <a16:creationId xmlns:a16="http://schemas.microsoft.com/office/drawing/2014/main" id="{9CCBB552-A8BE-5BF2-9A44-1E4E91EA7DA9}"/>
                  </a:ext>
                </a:extLst>
              </p:cNvPr>
              <p:cNvSpPr/>
              <p:nvPr/>
            </p:nvSpPr>
            <p:spPr>
              <a:xfrm>
                <a:off x="8163334" y="2170107"/>
                <a:ext cx="171394" cy="195650"/>
              </a:xfrm>
              <a:custGeom>
                <a:avLst/>
                <a:gdLst/>
                <a:ahLst/>
                <a:cxnLst/>
                <a:rect l="l" t="t" r="r" b="b"/>
                <a:pathLst>
                  <a:path w="2204" h="2516" extrusionOk="0">
                    <a:moveTo>
                      <a:pt x="642" y="0"/>
                    </a:moveTo>
                    <a:cubicBezTo>
                      <a:pt x="339" y="205"/>
                      <a:pt x="134" y="517"/>
                      <a:pt x="63" y="883"/>
                    </a:cubicBezTo>
                    <a:cubicBezTo>
                      <a:pt x="0" y="1249"/>
                      <a:pt x="72" y="1615"/>
                      <a:pt x="286" y="1918"/>
                    </a:cubicBezTo>
                    <a:cubicBezTo>
                      <a:pt x="491" y="2221"/>
                      <a:pt x="803" y="2427"/>
                      <a:pt x="1169" y="2489"/>
                    </a:cubicBezTo>
                    <a:cubicBezTo>
                      <a:pt x="1249" y="2507"/>
                      <a:pt x="1338" y="2516"/>
                      <a:pt x="1428" y="2516"/>
                    </a:cubicBezTo>
                    <a:cubicBezTo>
                      <a:pt x="1695" y="2516"/>
                      <a:pt x="1972" y="2435"/>
                      <a:pt x="2204" y="2275"/>
                    </a:cubicBezTo>
                    <a:lnTo>
                      <a:pt x="1829" y="1731"/>
                    </a:lnTo>
                    <a:cubicBezTo>
                      <a:pt x="1708" y="1818"/>
                      <a:pt x="1572" y="1860"/>
                      <a:pt x="1428" y="1860"/>
                    </a:cubicBezTo>
                    <a:cubicBezTo>
                      <a:pt x="1381" y="1860"/>
                      <a:pt x="1333" y="1855"/>
                      <a:pt x="1285" y="1847"/>
                    </a:cubicBezTo>
                    <a:cubicBezTo>
                      <a:pt x="1097" y="1811"/>
                      <a:pt x="928" y="1704"/>
                      <a:pt x="821" y="1543"/>
                    </a:cubicBezTo>
                    <a:cubicBezTo>
                      <a:pt x="714" y="1383"/>
                      <a:pt x="669" y="1195"/>
                      <a:pt x="705" y="999"/>
                    </a:cubicBezTo>
                    <a:cubicBezTo>
                      <a:pt x="741" y="812"/>
                      <a:pt x="848" y="651"/>
                      <a:pt x="1008" y="535"/>
                    </a:cubicBezTo>
                    <a:lnTo>
                      <a:pt x="6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64;p26">
                <a:extLst>
                  <a:ext uri="{FF2B5EF4-FFF2-40B4-BE49-F238E27FC236}">
                    <a16:creationId xmlns:a16="http://schemas.microsoft.com/office/drawing/2014/main" id="{B41A102D-1A8C-F784-CFAE-B57BBEDF82FF}"/>
                  </a:ext>
                </a:extLst>
              </p:cNvPr>
              <p:cNvSpPr/>
              <p:nvPr/>
            </p:nvSpPr>
            <p:spPr>
              <a:xfrm>
                <a:off x="7566021" y="26938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65;p26">
                <a:extLst>
                  <a:ext uri="{FF2B5EF4-FFF2-40B4-BE49-F238E27FC236}">
                    <a16:creationId xmlns:a16="http://schemas.microsoft.com/office/drawing/2014/main" id="{E1A001A7-E140-F390-3EB7-C4215BE53CC0}"/>
                  </a:ext>
                </a:extLst>
              </p:cNvPr>
              <p:cNvSpPr/>
              <p:nvPr/>
            </p:nvSpPr>
            <p:spPr>
              <a:xfrm>
                <a:off x="7982249" y="2381850"/>
                <a:ext cx="134689" cy="123876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593" extrusionOk="0">
                    <a:moveTo>
                      <a:pt x="1149" y="1"/>
                    </a:moveTo>
                    <a:cubicBezTo>
                      <a:pt x="1116" y="1"/>
                      <a:pt x="1082" y="11"/>
                      <a:pt x="1053" y="32"/>
                    </a:cubicBezTo>
                    <a:lnTo>
                      <a:pt x="81" y="809"/>
                    </a:lnTo>
                    <a:cubicBezTo>
                      <a:pt x="10" y="862"/>
                      <a:pt x="1" y="960"/>
                      <a:pt x="54" y="1032"/>
                    </a:cubicBezTo>
                    <a:lnTo>
                      <a:pt x="447" y="1531"/>
                    </a:lnTo>
                    <a:cubicBezTo>
                      <a:pt x="477" y="1572"/>
                      <a:pt x="525" y="1592"/>
                      <a:pt x="573" y="1592"/>
                    </a:cubicBezTo>
                    <a:cubicBezTo>
                      <a:pt x="608" y="1592"/>
                      <a:pt x="643" y="1581"/>
                      <a:pt x="670" y="1558"/>
                    </a:cubicBezTo>
                    <a:lnTo>
                      <a:pt x="1651" y="791"/>
                    </a:lnTo>
                    <a:cubicBezTo>
                      <a:pt x="1714" y="737"/>
                      <a:pt x="1731" y="630"/>
                      <a:pt x="1678" y="559"/>
                    </a:cubicBezTo>
                    <a:lnTo>
                      <a:pt x="1285" y="59"/>
                    </a:lnTo>
                    <a:cubicBezTo>
                      <a:pt x="1248" y="22"/>
                      <a:pt x="1199" y="1"/>
                      <a:pt x="114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66;p26">
                <a:extLst>
                  <a:ext uri="{FF2B5EF4-FFF2-40B4-BE49-F238E27FC236}">
                    <a16:creationId xmlns:a16="http://schemas.microsoft.com/office/drawing/2014/main" id="{C520BB5A-6079-EA55-2725-61E6495C4503}"/>
                  </a:ext>
                </a:extLst>
              </p:cNvPr>
              <p:cNvSpPr/>
              <p:nvPr/>
            </p:nvSpPr>
            <p:spPr>
              <a:xfrm>
                <a:off x="8057885" y="2725798"/>
                <a:ext cx="134611" cy="99769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1283" extrusionOk="0">
                    <a:moveTo>
                      <a:pt x="359" y="1"/>
                    </a:moveTo>
                    <a:cubicBezTo>
                      <a:pt x="289" y="1"/>
                      <a:pt x="227" y="44"/>
                      <a:pt x="205" y="116"/>
                    </a:cubicBezTo>
                    <a:lnTo>
                      <a:pt x="27" y="722"/>
                    </a:lnTo>
                    <a:cubicBezTo>
                      <a:pt x="0" y="812"/>
                      <a:pt x="54" y="901"/>
                      <a:pt x="134" y="928"/>
                    </a:cubicBezTo>
                    <a:lnTo>
                      <a:pt x="1329" y="1275"/>
                    </a:lnTo>
                    <a:cubicBezTo>
                      <a:pt x="1344" y="1280"/>
                      <a:pt x="1358" y="1282"/>
                      <a:pt x="1373" y="1282"/>
                    </a:cubicBezTo>
                    <a:cubicBezTo>
                      <a:pt x="1442" y="1282"/>
                      <a:pt x="1511" y="1234"/>
                      <a:pt x="1526" y="1168"/>
                    </a:cubicBezTo>
                    <a:lnTo>
                      <a:pt x="1704" y="553"/>
                    </a:lnTo>
                    <a:cubicBezTo>
                      <a:pt x="1731" y="473"/>
                      <a:pt x="1686" y="374"/>
                      <a:pt x="1597" y="357"/>
                    </a:cubicBezTo>
                    <a:lnTo>
                      <a:pt x="411" y="9"/>
                    </a:lnTo>
                    <a:cubicBezTo>
                      <a:pt x="393" y="3"/>
                      <a:pt x="376" y="1"/>
                      <a:pt x="3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67;p26">
                <a:extLst>
                  <a:ext uri="{FF2B5EF4-FFF2-40B4-BE49-F238E27FC236}">
                    <a16:creationId xmlns:a16="http://schemas.microsoft.com/office/drawing/2014/main" id="{8910EBB5-317B-09A9-C167-02E596E204A8}"/>
                  </a:ext>
                </a:extLst>
              </p:cNvPr>
              <p:cNvSpPr/>
              <p:nvPr/>
            </p:nvSpPr>
            <p:spPr>
              <a:xfrm>
                <a:off x="7830966" y="1595364"/>
                <a:ext cx="136089" cy="121465"/>
              </a:xfrm>
              <a:custGeom>
                <a:avLst/>
                <a:gdLst/>
                <a:ahLst/>
                <a:cxnLst/>
                <a:rect l="l" t="t" r="r" b="b"/>
                <a:pathLst>
                  <a:path w="1750" h="1562" extrusionOk="0">
                    <a:moveTo>
                      <a:pt x="560" y="0"/>
                    </a:moveTo>
                    <a:cubicBezTo>
                      <a:pt x="510" y="0"/>
                      <a:pt x="462" y="24"/>
                      <a:pt x="429" y="67"/>
                    </a:cubicBezTo>
                    <a:lnTo>
                      <a:pt x="55" y="584"/>
                    </a:lnTo>
                    <a:cubicBezTo>
                      <a:pt x="1" y="656"/>
                      <a:pt x="19" y="754"/>
                      <a:pt x="90" y="807"/>
                    </a:cubicBezTo>
                    <a:lnTo>
                      <a:pt x="1098" y="1530"/>
                    </a:lnTo>
                    <a:cubicBezTo>
                      <a:pt x="1126" y="1551"/>
                      <a:pt x="1160" y="1561"/>
                      <a:pt x="1193" y="1561"/>
                    </a:cubicBezTo>
                    <a:cubicBezTo>
                      <a:pt x="1244" y="1561"/>
                      <a:pt x="1294" y="1537"/>
                      <a:pt x="1321" y="1494"/>
                    </a:cubicBezTo>
                    <a:lnTo>
                      <a:pt x="1696" y="986"/>
                    </a:lnTo>
                    <a:cubicBezTo>
                      <a:pt x="1750" y="914"/>
                      <a:pt x="1732" y="807"/>
                      <a:pt x="1660" y="754"/>
                    </a:cubicBezTo>
                    <a:lnTo>
                      <a:pt x="652" y="31"/>
                    </a:lnTo>
                    <a:cubicBezTo>
                      <a:pt x="624" y="10"/>
                      <a:pt x="592" y="0"/>
                      <a:pt x="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68;p26">
                <a:extLst>
                  <a:ext uri="{FF2B5EF4-FFF2-40B4-BE49-F238E27FC236}">
                    <a16:creationId xmlns:a16="http://schemas.microsoft.com/office/drawing/2014/main" id="{CEF9A0B6-3D07-094C-CB5C-035F5ECC0AA3}"/>
                  </a:ext>
                </a:extLst>
              </p:cNvPr>
              <p:cNvSpPr/>
              <p:nvPr/>
            </p:nvSpPr>
            <p:spPr>
              <a:xfrm>
                <a:off x="8308988" y="2053930"/>
                <a:ext cx="93085" cy="128930"/>
              </a:xfrm>
              <a:custGeom>
                <a:avLst/>
                <a:gdLst/>
                <a:ahLst/>
                <a:cxnLst/>
                <a:rect l="l" t="t" r="r" b="b"/>
                <a:pathLst>
                  <a:path w="1197" h="1658" extrusionOk="0">
                    <a:moveTo>
                      <a:pt x="386" y="1"/>
                    </a:moveTo>
                    <a:cubicBezTo>
                      <a:pt x="311" y="1"/>
                      <a:pt x="248" y="51"/>
                      <a:pt x="233" y="129"/>
                    </a:cubicBezTo>
                    <a:lnTo>
                      <a:pt x="18" y="1351"/>
                    </a:lnTo>
                    <a:cubicBezTo>
                      <a:pt x="1" y="1440"/>
                      <a:pt x="54" y="1530"/>
                      <a:pt x="143" y="1539"/>
                    </a:cubicBezTo>
                    <a:lnTo>
                      <a:pt x="768" y="1655"/>
                    </a:lnTo>
                    <a:cubicBezTo>
                      <a:pt x="778" y="1657"/>
                      <a:pt x="788" y="1658"/>
                      <a:pt x="799" y="1658"/>
                    </a:cubicBezTo>
                    <a:cubicBezTo>
                      <a:pt x="877" y="1658"/>
                      <a:pt x="948" y="1600"/>
                      <a:pt x="964" y="1521"/>
                    </a:cubicBezTo>
                    <a:lnTo>
                      <a:pt x="1178" y="299"/>
                    </a:lnTo>
                    <a:cubicBezTo>
                      <a:pt x="1196" y="209"/>
                      <a:pt x="1134" y="129"/>
                      <a:pt x="1044" y="111"/>
                    </a:cubicBezTo>
                    <a:lnTo>
                      <a:pt x="420" y="4"/>
                    </a:lnTo>
                    <a:cubicBezTo>
                      <a:pt x="408" y="2"/>
                      <a:pt x="397" y="1"/>
                      <a:pt x="3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69;p26">
                <a:extLst>
                  <a:ext uri="{FF2B5EF4-FFF2-40B4-BE49-F238E27FC236}">
                    <a16:creationId xmlns:a16="http://schemas.microsoft.com/office/drawing/2014/main" id="{5AD8F208-9F1C-DF92-7654-E0461DE39CCD}"/>
                  </a:ext>
                </a:extLst>
              </p:cNvPr>
              <p:cNvSpPr/>
              <p:nvPr/>
            </p:nvSpPr>
            <p:spPr>
              <a:xfrm>
                <a:off x="8916721" y="3659414"/>
                <a:ext cx="93007" cy="129397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64" extrusionOk="0">
                    <a:moveTo>
                      <a:pt x="400" y="0"/>
                    </a:moveTo>
                    <a:cubicBezTo>
                      <a:pt x="319" y="0"/>
                      <a:pt x="249" y="52"/>
                      <a:pt x="232" y="135"/>
                    </a:cubicBezTo>
                    <a:lnTo>
                      <a:pt x="18" y="1357"/>
                    </a:lnTo>
                    <a:cubicBezTo>
                      <a:pt x="0" y="1447"/>
                      <a:pt x="63" y="1536"/>
                      <a:pt x="143" y="1545"/>
                    </a:cubicBezTo>
                    <a:lnTo>
                      <a:pt x="768" y="1661"/>
                    </a:lnTo>
                    <a:cubicBezTo>
                      <a:pt x="778" y="1663"/>
                      <a:pt x="788" y="1664"/>
                      <a:pt x="798" y="1664"/>
                    </a:cubicBezTo>
                    <a:cubicBezTo>
                      <a:pt x="877" y="1664"/>
                      <a:pt x="948" y="1606"/>
                      <a:pt x="964" y="1527"/>
                    </a:cubicBezTo>
                    <a:lnTo>
                      <a:pt x="1178" y="305"/>
                    </a:lnTo>
                    <a:cubicBezTo>
                      <a:pt x="1196" y="215"/>
                      <a:pt x="1133" y="135"/>
                      <a:pt x="1044" y="117"/>
                    </a:cubicBezTo>
                    <a:lnTo>
                      <a:pt x="420" y="1"/>
                    </a:lnTo>
                    <a:cubicBezTo>
                      <a:pt x="413" y="1"/>
                      <a:pt x="407" y="0"/>
                      <a:pt x="4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70;p26">
                <a:extLst>
                  <a:ext uri="{FF2B5EF4-FFF2-40B4-BE49-F238E27FC236}">
                    <a16:creationId xmlns:a16="http://schemas.microsoft.com/office/drawing/2014/main" id="{A8E8543D-BBFA-E41E-1419-353CDBF57CDD}"/>
                  </a:ext>
                </a:extLst>
              </p:cNvPr>
              <p:cNvSpPr/>
              <p:nvPr/>
            </p:nvSpPr>
            <p:spPr>
              <a:xfrm>
                <a:off x="8778688" y="1354922"/>
                <a:ext cx="199156" cy="69520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894" extrusionOk="0">
                    <a:moveTo>
                      <a:pt x="207" y="0"/>
                    </a:moveTo>
                    <a:cubicBezTo>
                      <a:pt x="115" y="0"/>
                      <a:pt x="36" y="69"/>
                      <a:pt x="36" y="161"/>
                    </a:cubicBezTo>
                    <a:lnTo>
                      <a:pt x="9" y="554"/>
                    </a:lnTo>
                    <a:cubicBezTo>
                      <a:pt x="0" y="652"/>
                      <a:pt x="72" y="741"/>
                      <a:pt x="170" y="750"/>
                    </a:cubicBezTo>
                    <a:lnTo>
                      <a:pt x="2337" y="893"/>
                    </a:lnTo>
                    <a:cubicBezTo>
                      <a:pt x="2343" y="893"/>
                      <a:pt x="2349" y="894"/>
                      <a:pt x="2354" y="894"/>
                    </a:cubicBezTo>
                    <a:cubicBezTo>
                      <a:pt x="2444" y="894"/>
                      <a:pt x="2516" y="825"/>
                      <a:pt x="2525" y="732"/>
                    </a:cubicBezTo>
                    <a:lnTo>
                      <a:pt x="2552" y="340"/>
                    </a:lnTo>
                    <a:cubicBezTo>
                      <a:pt x="2560" y="242"/>
                      <a:pt x="2489" y="152"/>
                      <a:pt x="2391" y="144"/>
                    </a:cubicBezTo>
                    <a:lnTo>
                      <a:pt x="223" y="1"/>
                    </a:lnTo>
                    <a:cubicBezTo>
                      <a:pt x="218" y="0"/>
                      <a:pt x="212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" name="Google Shape;671;p26">
                <a:extLst>
                  <a:ext uri="{FF2B5EF4-FFF2-40B4-BE49-F238E27FC236}">
                    <a16:creationId xmlns:a16="http://schemas.microsoft.com/office/drawing/2014/main" id="{6DE27B47-312D-E79C-E9B5-EEE1E1890398}"/>
                  </a:ext>
                </a:extLst>
              </p:cNvPr>
              <p:cNvGrpSpPr/>
              <p:nvPr/>
            </p:nvGrpSpPr>
            <p:grpSpPr>
              <a:xfrm>
                <a:off x="7572791" y="2015552"/>
                <a:ext cx="446838" cy="379559"/>
                <a:chOff x="9520904" y="1806552"/>
                <a:chExt cx="446838" cy="379559"/>
              </a:xfrm>
            </p:grpSpPr>
            <p:sp>
              <p:nvSpPr>
                <p:cNvPr id="728" name="Google Shape;672;p26">
                  <a:extLst>
                    <a:ext uri="{FF2B5EF4-FFF2-40B4-BE49-F238E27FC236}">
                      <a16:creationId xmlns:a16="http://schemas.microsoft.com/office/drawing/2014/main" id="{F1EE7BB9-F311-5A1A-5A45-20F8FA924EEF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9" name="Google Shape;673;p26">
                  <a:extLst>
                    <a:ext uri="{FF2B5EF4-FFF2-40B4-BE49-F238E27FC236}">
                      <a16:creationId xmlns:a16="http://schemas.microsoft.com/office/drawing/2014/main" id="{8D48E1FA-1FB1-81B1-9808-8476FE2FC8F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0" name="Google Shape;674;p26">
                  <a:extLst>
                    <a:ext uri="{FF2B5EF4-FFF2-40B4-BE49-F238E27FC236}">
                      <a16:creationId xmlns:a16="http://schemas.microsoft.com/office/drawing/2014/main" id="{409613A8-4FB6-A17E-75DE-454BE6335A5C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1" name="Google Shape;675;p26">
                  <a:extLst>
                    <a:ext uri="{FF2B5EF4-FFF2-40B4-BE49-F238E27FC236}">
                      <a16:creationId xmlns:a16="http://schemas.microsoft.com/office/drawing/2014/main" id="{03087E46-0C25-1075-1AEF-5304131E7C34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" name="Google Shape;676;p26">
                <a:extLst>
                  <a:ext uri="{FF2B5EF4-FFF2-40B4-BE49-F238E27FC236}">
                    <a16:creationId xmlns:a16="http://schemas.microsoft.com/office/drawing/2014/main" id="{7830FE83-7A02-AFCB-09C8-599C49EB8D22}"/>
                  </a:ext>
                </a:extLst>
              </p:cNvPr>
              <p:cNvGrpSpPr/>
              <p:nvPr/>
            </p:nvGrpSpPr>
            <p:grpSpPr>
              <a:xfrm>
                <a:off x="8234104" y="2677077"/>
                <a:ext cx="446838" cy="379559"/>
                <a:chOff x="9520904" y="1806552"/>
                <a:chExt cx="446838" cy="379559"/>
              </a:xfrm>
            </p:grpSpPr>
            <p:sp>
              <p:nvSpPr>
                <p:cNvPr id="724" name="Google Shape;677;p26">
                  <a:extLst>
                    <a:ext uri="{FF2B5EF4-FFF2-40B4-BE49-F238E27FC236}">
                      <a16:creationId xmlns:a16="http://schemas.microsoft.com/office/drawing/2014/main" id="{E34F7C24-E3C2-1431-35AF-D473F1DCAD27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678;p26">
                  <a:extLst>
                    <a:ext uri="{FF2B5EF4-FFF2-40B4-BE49-F238E27FC236}">
                      <a16:creationId xmlns:a16="http://schemas.microsoft.com/office/drawing/2014/main" id="{AE1E88E8-B1D2-DD8C-D1D1-8FBB0BD8CDF9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679;p26">
                  <a:extLst>
                    <a:ext uri="{FF2B5EF4-FFF2-40B4-BE49-F238E27FC236}">
                      <a16:creationId xmlns:a16="http://schemas.microsoft.com/office/drawing/2014/main" id="{1E538195-A91B-BFEC-5319-23ECDD618895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680;p26">
                  <a:extLst>
                    <a:ext uri="{FF2B5EF4-FFF2-40B4-BE49-F238E27FC236}">
                      <a16:creationId xmlns:a16="http://schemas.microsoft.com/office/drawing/2014/main" id="{68B9F15A-E62B-8FC1-890B-F9A385BB7407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" name="Google Shape;681;p26">
                <a:extLst>
                  <a:ext uri="{FF2B5EF4-FFF2-40B4-BE49-F238E27FC236}">
                    <a16:creationId xmlns:a16="http://schemas.microsoft.com/office/drawing/2014/main" id="{5EC81DF2-51FE-A3E4-3B1D-7EED03618A6C}"/>
                  </a:ext>
                </a:extLst>
              </p:cNvPr>
              <p:cNvGrpSpPr/>
              <p:nvPr/>
            </p:nvGrpSpPr>
            <p:grpSpPr>
              <a:xfrm rot="-8100000">
                <a:off x="8153616" y="3558075"/>
                <a:ext cx="446833" cy="379555"/>
                <a:chOff x="9520904" y="1806552"/>
                <a:chExt cx="446838" cy="379559"/>
              </a:xfrm>
            </p:grpSpPr>
            <p:sp>
              <p:nvSpPr>
                <p:cNvPr id="720" name="Google Shape;682;p26">
                  <a:extLst>
                    <a:ext uri="{FF2B5EF4-FFF2-40B4-BE49-F238E27FC236}">
                      <a16:creationId xmlns:a16="http://schemas.microsoft.com/office/drawing/2014/main" id="{D9C8AE8A-B35C-DAB7-2F60-60C48A527D22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683;p26">
                  <a:extLst>
                    <a:ext uri="{FF2B5EF4-FFF2-40B4-BE49-F238E27FC236}">
                      <a16:creationId xmlns:a16="http://schemas.microsoft.com/office/drawing/2014/main" id="{E2347743-4C4F-B972-FC26-C5D04DA23B21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684;p26">
                  <a:extLst>
                    <a:ext uri="{FF2B5EF4-FFF2-40B4-BE49-F238E27FC236}">
                      <a16:creationId xmlns:a16="http://schemas.microsoft.com/office/drawing/2014/main" id="{20CE3FFD-BDE1-6675-E40D-6D32D6331901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685;p26">
                  <a:extLst>
                    <a:ext uri="{FF2B5EF4-FFF2-40B4-BE49-F238E27FC236}">
                      <a16:creationId xmlns:a16="http://schemas.microsoft.com/office/drawing/2014/main" id="{B76AC3AE-1F5E-9281-6D3E-F7456B1CDD91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" name="Google Shape;686;p26">
                <a:extLst>
                  <a:ext uri="{FF2B5EF4-FFF2-40B4-BE49-F238E27FC236}">
                    <a16:creationId xmlns:a16="http://schemas.microsoft.com/office/drawing/2014/main" id="{AC0E07A8-1532-F13F-7C3F-9D71FB0D9001}"/>
                  </a:ext>
                </a:extLst>
              </p:cNvPr>
              <p:cNvGrpSpPr/>
              <p:nvPr/>
            </p:nvGrpSpPr>
            <p:grpSpPr>
              <a:xfrm rot="-7448769">
                <a:off x="8185846" y="1164383"/>
                <a:ext cx="446833" cy="379555"/>
                <a:chOff x="9520904" y="1806552"/>
                <a:chExt cx="446838" cy="379559"/>
              </a:xfrm>
            </p:grpSpPr>
            <p:sp>
              <p:nvSpPr>
                <p:cNvPr id="716" name="Google Shape;687;p26">
                  <a:extLst>
                    <a:ext uri="{FF2B5EF4-FFF2-40B4-BE49-F238E27FC236}">
                      <a16:creationId xmlns:a16="http://schemas.microsoft.com/office/drawing/2014/main" id="{3127D2CE-3B73-15F7-1717-26ABCFDB51B9}"/>
                    </a:ext>
                  </a:extLst>
                </p:cNvPr>
                <p:cNvSpPr/>
                <p:nvPr/>
              </p:nvSpPr>
              <p:spPr>
                <a:xfrm>
                  <a:off x="9539645" y="1824204"/>
                  <a:ext cx="398312" cy="344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2" h="4428" extrusionOk="0">
                      <a:moveTo>
                        <a:pt x="3081" y="1"/>
                      </a:moveTo>
                      <a:cubicBezTo>
                        <a:pt x="2821" y="1"/>
                        <a:pt x="2507" y="88"/>
                        <a:pt x="2186" y="381"/>
                      </a:cubicBezTo>
                      <a:cubicBezTo>
                        <a:pt x="2128" y="431"/>
                        <a:pt x="2057" y="456"/>
                        <a:pt x="1987" y="456"/>
                      </a:cubicBezTo>
                      <a:cubicBezTo>
                        <a:pt x="1908" y="456"/>
                        <a:pt x="1829" y="424"/>
                        <a:pt x="1767" y="363"/>
                      </a:cubicBezTo>
                      <a:lnTo>
                        <a:pt x="1571" y="185"/>
                      </a:lnTo>
                      <a:cubicBezTo>
                        <a:pt x="1512" y="125"/>
                        <a:pt x="1434" y="96"/>
                        <a:pt x="1357" y="96"/>
                      </a:cubicBezTo>
                      <a:cubicBezTo>
                        <a:pt x="1271" y="96"/>
                        <a:pt x="1186" y="132"/>
                        <a:pt x="1125" y="202"/>
                      </a:cubicBezTo>
                      <a:lnTo>
                        <a:pt x="117" y="1389"/>
                      </a:lnTo>
                      <a:cubicBezTo>
                        <a:pt x="1" y="1523"/>
                        <a:pt x="27" y="1728"/>
                        <a:pt x="170" y="1835"/>
                      </a:cubicBezTo>
                      <a:lnTo>
                        <a:pt x="447" y="2040"/>
                      </a:lnTo>
                      <a:cubicBezTo>
                        <a:pt x="572" y="2138"/>
                        <a:pt x="607" y="2326"/>
                        <a:pt x="518" y="2459"/>
                      </a:cubicBezTo>
                      <a:cubicBezTo>
                        <a:pt x="304" y="2789"/>
                        <a:pt x="81" y="3432"/>
                        <a:pt x="857" y="4092"/>
                      </a:cubicBezTo>
                      <a:cubicBezTo>
                        <a:pt x="1140" y="4334"/>
                        <a:pt x="1439" y="4428"/>
                        <a:pt x="1733" y="4428"/>
                      </a:cubicBezTo>
                      <a:cubicBezTo>
                        <a:pt x="2599" y="4428"/>
                        <a:pt x="3421" y="3611"/>
                        <a:pt x="3640" y="3351"/>
                      </a:cubicBezTo>
                      <a:cubicBezTo>
                        <a:pt x="3935" y="3012"/>
                        <a:pt x="5121" y="1398"/>
                        <a:pt x="3756" y="202"/>
                      </a:cubicBezTo>
                      <a:cubicBezTo>
                        <a:pt x="3739" y="193"/>
                        <a:pt x="3730" y="185"/>
                        <a:pt x="3712" y="176"/>
                      </a:cubicBezTo>
                      <a:cubicBezTo>
                        <a:pt x="3638" y="131"/>
                        <a:pt x="3400" y="1"/>
                        <a:pt x="308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688;p26">
                  <a:extLst>
                    <a:ext uri="{FF2B5EF4-FFF2-40B4-BE49-F238E27FC236}">
                      <a16:creationId xmlns:a16="http://schemas.microsoft.com/office/drawing/2014/main" id="{316D02C0-64F7-F25C-E912-2B913049C146}"/>
                    </a:ext>
                  </a:extLst>
                </p:cNvPr>
                <p:cNvSpPr/>
                <p:nvPr/>
              </p:nvSpPr>
              <p:spPr>
                <a:xfrm>
                  <a:off x="9520904" y="1806552"/>
                  <a:ext cx="446838" cy="379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46" h="4881" extrusionOk="0">
                      <a:moveTo>
                        <a:pt x="3322" y="448"/>
                      </a:moveTo>
                      <a:cubicBezTo>
                        <a:pt x="3568" y="448"/>
                        <a:pt x="3756" y="546"/>
                        <a:pt x="3837" y="599"/>
                      </a:cubicBezTo>
                      <a:cubicBezTo>
                        <a:pt x="3837" y="599"/>
                        <a:pt x="3846" y="599"/>
                        <a:pt x="3846" y="608"/>
                      </a:cubicBezTo>
                      <a:cubicBezTo>
                        <a:pt x="5086" y="1687"/>
                        <a:pt x="3953" y="3150"/>
                        <a:pt x="3712" y="3436"/>
                      </a:cubicBezTo>
                      <a:cubicBezTo>
                        <a:pt x="3698" y="3450"/>
                        <a:pt x="2848" y="4425"/>
                        <a:pt x="1971" y="4425"/>
                      </a:cubicBezTo>
                      <a:cubicBezTo>
                        <a:pt x="1723" y="4425"/>
                        <a:pt x="1474" y="4347"/>
                        <a:pt x="1241" y="4149"/>
                      </a:cubicBezTo>
                      <a:cubicBezTo>
                        <a:pt x="750" y="3730"/>
                        <a:pt x="652" y="3275"/>
                        <a:pt x="946" y="2811"/>
                      </a:cubicBezTo>
                      <a:cubicBezTo>
                        <a:pt x="1098" y="2570"/>
                        <a:pt x="1045" y="2258"/>
                        <a:pt x="822" y="2089"/>
                      </a:cubicBezTo>
                      <a:lnTo>
                        <a:pt x="545" y="1884"/>
                      </a:lnTo>
                      <a:cubicBezTo>
                        <a:pt x="518" y="1866"/>
                        <a:pt x="509" y="1839"/>
                        <a:pt x="509" y="1830"/>
                      </a:cubicBezTo>
                      <a:cubicBezTo>
                        <a:pt x="509" y="1812"/>
                        <a:pt x="509" y="1785"/>
                        <a:pt x="527" y="1768"/>
                      </a:cubicBezTo>
                      <a:lnTo>
                        <a:pt x="1544" y="581"/>
                      </a:lnTo>
                      <a:cubicBezTo>
                        <a:pt x="1562" y="554"/>
                        <a:pt x="1589" y="554"/>
                        <a:pt x="1598" y="554"/>
                      </a:cubicBezTo>
                      <a:cubicBezTo>
                        <a:pt x="1616" y="554"/>
                        <a:pt x="1633" y="554"/>
                        <a:pt x="1660" y="572"/>
                      </a:cubicBezTo>
                      <a:lnTo>
                        <a:pt x="1847" y="759"/>
                      </a:lnTo>
                      <a:cubicBezTo>
                        <a:pt x="1951" y="859"/>
                        <a:pt x="2085" y="908"/>
                        <a:pt x="2218" y="908"/>
                      </a:cubicBezTo>
                      <a:cubicBezTo>
                        <a:pt x="2348" y="908"/>
                        <a:pt x="2478" y="861"/>
                        <a:pt x="2579" y="768"/>
                      </a:cubicBezTo>
                      <a:cubicBezTo>
                        <a:pt x="2849" y="523"/>
                        <a:pt x="3108" y="448"/>
                        <a:pt x="3322" y="448"/>
                      </a:cubicBezTo>
                      <a:close/>
                      <a:moveTo>
                        <a:pt x="3317" y="0"/>
                      </a:moveTo>
                      <a:cubicBezTo>
                        <a:pt x="3011" y="0"/>
                        <a:pt x="2645" y="101"/>
                        <a:pt x="2276" y="438"/>
                      </a:cubicBezTo>
                      <a:cubicBezTo>
                        <a:pt x="2261" y="450"/>
                        <a:pt x="2244" y="454"/>
                        <a:pt x="2227" y="454"/>
                      </a:cubicBezTo>
                      <a:cubicBezTo>
                        <a:pt x="2204" y="454"/>
                        <a:pt x="2180" y="445"/>
                        <a:pt x="2160" y="429"/>
                      </a:cubicBezTo>
                      <a:lnTo>
                        <a:pt x="1972" y="251"/>
                      </a:lnTo>
                      <a:cubicBezTo>
                        <a:pt x="1873" y="152"/>
                        <a:pt x="1743" y="98"/>
                        <a:pt x="1603" y="98"/>
                      </a:cubicBezTo>
                      <a:cubicBezTo>
                        <a:pt x="1593" y="98"/>
                        <a:pt x="1582" y="99"/>
                        <a:pt x="1571" y="99"/>
                      </a:cubicBezTo>
                      <a:cubicBezTo>
                        <a:pt x="1428" y="108"/>
                        <a:pt x="1285" y="180"/>
                        <a:pt x="1196" y="287"/>
                      </a:cubicBezTo>
                      <a:lnTo>
                        <a:pt x="188" y="1473"/>
                      </a:lnTo>
                      <a:cubicBezTo>
                        <a:pt x="90" y="1580"/>
                        <a:pt x="45" y="1732"/>
                        <a:pt x="63" y="1875"/>
                      </a:cubicBezTo>
                      <a:cubicBezTo>
                        <a:pt x="81" y="2026"/>
                        <a:pt x="152" y="2160"/>
                        <a:pt x="268" y="2249"/>
                      </a:cubicBezTo>
                      <a:lnTo>
                        <a:pt x="554" y="2454"/>
                      </a:lnTo>
                      <a:cubicBezTo>
                        <a:pt x="581" y="2481"/>
                        <a:pt x="590" y="2526"/>
                        <a:pt x="572" y="2562"/>
                      </a:cubicBezTo>
                      <a:cubicBezTo>
                        <a:pt x="367" y="2874"/>
                        <a:pt x="1" y="3686"/>
                        <a:pt x="946" y="4497"/>
                      </a:cubicBezTo>
                      <a:cubicBezTo>
                        <a:pt x="1277" y="4774"/>
                        <a:pt x="1624" y="4881"/>
                        <a:pt x="1963" y="4881"/>
                      </a:cubicBezTo>
                      <a:cubicBezTo>
                        <a:pt x="2811" y="4881"/>
                        <a:pt x="3641" y="4212"/>
                        <a:pt x="4051" y="3730"/>
                      </a:cubicBezTo>
                      <a:cubicBezTo>
                        <a:pt x="4229" y="3525"/>
                        <a:pt x="5746" y="1652"/>
                        <a:pt x="4140" y="260"/>
                      </a:cubicBezTo>
                      <a:cubicBezTo>
                        <a:pt x="4122" y="242"/>
                        <a:pt x="4096" y="224"/>
                        <a:pt x="4078" y="206"/>
                      </a:cubicBezTo>
                      <a:cubicBezTo>
                        <a:pt x="3989" y="157"/>
                        <a:pt x="3699" y="0"/>
                        <a:pt x="33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689;p26">
                  <a:extLst>
                    <a:ext uri="{FF2B5EF4-FFF2-40B4-BE49-F238E27FC236}">
                      <a16:creationId xmlns:a16="http://schemas.microsoft.com/office/drawing/2014/main" id="{B6FC83AB-CBC3-2B63-2CA1-F973E457A8E3}"/>
                    </a:ext>
                  </a:extLst>
                </p:cNvPr>
                <p:cNvSpPr/>
                <p:nvPr/>
              </p:nvSpPr>
              <p:spPr>
                <a:xfrm>
                  <a:off x="9554265" y="1965576"/>
                  <a:ext cx="117970" cy="1171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7" h="1507" extrusionOk="0">
                      <a:moveTo>
                        <a:pt x="705" y="811"/>
                      </a:moveTo>
                      <a:lnTo>
                        <a:pt x="1017" y="1025"/>
                      </a:lnTo>
                      <a:cubicBezTo>
                        <a:pt x="978" y="1040"/>
                        <a:pt x="938" y="1048"/>
                        <a:pt x="899" y="1048"/>
                      </a:cubicBezTo>
                      <a:cubicBezTo>
                        <a:pt x="823" y="1048"/>
                        <a:pt x="749" y="1018"/>
                        <a:pt x="678" y="954"/>
                      </a:cubicBezTo>
                      <a:cubicBezTo>
                        <a:pt x="642" y="918"/>
                        <a:pt x="651" y="873"/>
                        <a:pt x="705" y="811"/>
                      </a:cubicBezTo>
                      <a:close/>
                      <a:moveTo>
                        <a:pt x="252" y="1"/>
                      </a:moveTo>
                      <a:cubicBezTo>
                        <a:pt x="183" y="1"/>
                        <a:pt x="114" y="33"/>
                        <a:pt x="71" y="97"/>
                      </a:cubicBezTo>
                      <a:cubicBezTo>
                        <a:pt x="0" y="204"/>
                        <a:pt x="27" y="338"/>
                        <a:pt x="125" y="409"/>
                      </a:cubicBezTo>
                      <a:lnTo>
                        <a:pt x="330" y="552"/>
                      </a:lnTo>
                      <a:cubicBezTo>
                        <a:pt x="107" y="855"/>
                        <a:pt x="223" y="1150"/>
                        <a:pt x="366" y="1293"/>
                      </a:cubicBezTo>
                      <a:cubicBezTo>
                        <a:pt x="535" y="1435"/>
                        <a:pt x="714" y="1507"/>
                        <a:pt x="901" y="1507"/>
                      </a:cubicBezTo>
                      <a:cubicBezTo>
                        <a:pt x="1035" y="1507"/>
                        <a:pt x="1169" y="1462"/>
                        <a:pt x="1303" y="1391"/>
                      </a:cubicBezTo>
                      <a:cubicBezTo>
                        <a:pt x="1427" y="1319"/>
                        <a:pt x="1499" y="1194"/>
                        <a:pt x="1508" y="1052"/>
                      </a:cubicBezTo>
                      <a:cubicBezTo>
                        <a:pt x="1517" y="909"/>
                        <a:pt x="1445" y="775"/>
                        <a:pt x="1329" y="686"/>
                      </a:cubicBezTo>
                      <a:lnTo>
                        <a:pt x="384" y="44"/>
                      </a:lnTo>
                      <a:cubicBezTo>
                        <a:pt x="344" y="15"/>
                        <a:pt x="298" y="1"/>
                        <a:pt x="25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690;p26">
                  <a:extLst>
                    <a:ext uri="{FF2B5EF4-FFF2-40B4-BE49-F238E27FC236}">
                      <a16:creationId xmlns:a16="http://schemas.microsoft.com/office/drawing/2014/main" id="{240B856C-27A6-913F-78A9-DA9D3B586039}"/>
                    </a:ext>
                  </a:extLst>
                </p:cNvPr>
                <p:cNvSpPr/>
                <p:nvPr/>
              </p:nvSpPr>
              <p:spPr>
                <a:xfrm>
                  <a:off x="9659714" y="1836879"/>
                  <a:ext cx="131889" cy="10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342" extrusionOk="0">
                      <a:moveTo>
                        <a:pt x="967" y="487"/>
                      </a:moveTo>
                      <a:cubicBezTo>
                        <a:pt x="988" y="487"/>
                        <a:pt x="1011" y="494"/>
                        <a:pt x="1035" y="512"/>
                      </a:cubicBezTo>
                      <a:cubicBezTo>
                        <a:pt x="1151" y="619"/>
                        <a:pt x="1195" y="726"/>
                        <a:pt x="1160" y="851"/>
                      </a:cubicBezTo>
                      <a:lnTo>
                        <a:pt x="865" y="539"/>
                      </a:lnTo>
                      <a:cubicBezTo>
                        <a:pt x="889" y="515"/>
                        <a:pt x="925" y="487"/>
                        <a:pt x="967" y="487"/>
                      </a:cubicBezTo>
                      <a:close/>
                      <a:moveTo>
                        <a:pt x="255" y="0"/>
                      </a:moveTo>
                      <a:cubicBezTo>
                        <a:pt x="198" y="0"/>
                        <a:pt x="142" y="23"/>
                        <a:pt x="98" y="66"/>
                      </a:cubicBezTo>
                      <a:cubicBezTo>
                        <a:pt x="9" y="155"/>
                        <a:pt x="0" y="298"/>
                        <a:pt x="89" y="387"/>
                      </a:cubicBezTo>
                      <a:lnTo>
                        <a:pt x="883" y="1208"/>
                      </a:lnTo>
                      <a:cubicBezTo>
                        <a:pt x="964" y="1297"/>
                        <a:pt x="1071" y="1342"/>
                        <a:pt x="1178" y="1342"/>
                      </a:cubicBezTo>
                      <a:cubicBezTo>
                        <a:pt x="1204" y="1342"/>
                        <a:pt x="1240" y="1342"/>
                        <a:pt x="1267" y="1333"/>
                      </a:cubicBezTo>
                      <a:cubicBezTo>
                        <a:pt x="1401" y="1306"/>
                        <a:pt x="1517" y="1208"/>
                        <a:pt x="1570" y="1074"/>
                      </a:cubicBezTo>
                      <a:cubicBezTo>
                        <a:pt x="1695" y="744"/>
                        <a:pt x="1606" y="414"/>
                        <a:pt x="1329" y="173"/>
                      </a:cubicBezTo>
                      <a:cubicBezTo>
                        <a:pt x="1313" y="156"/>
                        <a:pt x="1162" y="38"/>
                        <a:pt x="960" y="38"/>
                      </a:cubicBezTo>
                      <a:cubicBezTo>
                        <a:pt x="946" y="38"/>
                        <a:pt x="933" y="38"/>
                        <a:pt x="919" y="39"/>
                      </a:cubicBezTo>
                      <a:cubicBezTo>
                        <a:pt x="821" y="48"/>
                        <a:pt x="687" y="84"/>
                        <a:pt x="553" y="209"/>
                      </a:cubicBezTo>
                      <a:lnTo>
                        <a:pt x="419" y="75"/>
                      </a:lnTo>
                      <a:cubicBezTo>
                        <a:pt x="374" y="25"/>
                        <a:pt x="314" y="0"/>
                        <a:pt x="25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" name="Google Shape;691;p26">
                <a:extLst>
                  <a:ext uri="{FF2B5EF4-FFF2-40B4-BE49-F238E27FC236}">
                    <a16:creationId xmlns:a16="http://schemas.microsoft.com/office/drawing/2014/main" id="{F8057E47-6CAC-7629-76D0-6417A428C0AB}"/>
                  </a:ext>
                </a:extLst>
              </p:cNvPr>
              <p:cNvSpPr/>
              <p:nvPr/>
            </p:nvSpPr>
            <p:spPr>
              <a:xfrm>
                <a:off x="8713471" y="1000962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92;p26">
                <a:extLst>
                  <a:ext uri="{FF2B5EF4-FFF2-40B4-BE49-F238E27FC236}">
                    <a16:creationId xmlns:a16="http://schemas.microsoft.com/office/drawing/2014/main" id="{A105782C-FBAD-A6A6-67A5-78DBB09037E9}"/>
                  </a:ext>
                </a:extLst>
              </p:cNvPr>
              <p:cNvSpPr/>
              <p:nvPr/>
            </p:nvSpPr>
            <p:spPr>
              <a:xfrm>
                <a:off x="8713471" y="3942637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9" name="Google Shape;693;p26">
                <a:extLst>
                  <a:ext uri="{FF2B5EF4-FFF2-40B4-BE49-F238E27FC236}">
                    <a16:creationId xmlns:a16="http://schemas.microsoft.com/office/drawing/2014/main" id="{30F09225-5E1F-AD0E-7820-07BE2B88F024}"/>
                  </a:ext>
                </a:extLst>
              </p:cNvPr>
              <p:cNvGrpSpPr/>
              <p:nvPr/>
            </p:nvGrpSpPr>
            <p:grpSpPr>
              <a:xfrm>
                <a:off x="7733028" y="2891391"/>
                <a:ext cx="472500" cy="432126"/>
                <a:chOff x="7951491" y="3948941"/>
                <a:chExt cx="472500" cy="432126"/>
              </a:xfrm>
            </p:grpSpPr>
            <p:sp>
              <p:nvSpPr>
                <p:cNvPr id="706" name="Google Shape;694;p26">
                  <a:extLst>
                    <a:ext uri="{FF2B5EF4-FFF2-40B4-BE49-F238E27FC236}">
                      <a16:creationId xmlns:a16="http://schemas.microsoft.com/office/drawing/2014/main" id="{DA32A0DA-0002-349B-C2E4-BB7205014256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07" name="Google Shape;695;p26">
                  <a:extLst>
                    <a:ext uri="{FF2B5EF4-FFF2-40B4-BE49-F238E27FC236}">
                      <a16:creationId xmlns:a16="http://schemas.microsoft.com/office/drawing/2014/main" id="{73C6A0B8-3BFC-752D-8E16-51867C34D0F0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708" name="Google Shape;696;p26">
                    <a:extLst>
                      <a:ext uri="{FF2B5EF4-FFF2-40B4-BE49-F238E27FC236}">
                        <a16:creationId xmlns:a16="http://schemas.microsoft.com/office/drawing/2014/main" id="{B24B187B-0504-38F4-8B45-C066A85211BE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9" name="Google Shape;697;p26">
                    <a:extLst>
                      <a:ext uri="{FF2B5EF4-FFF2-40B4-BE49-F238E27FC236}">
                        <a16:creationId xmlns:a16="http://schemas.microsoft.com/office/drawing/2014/main" id="{5AAB6E97-3501-0A13-A66E-795D10769A54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0" name="Google Shape;698;p26">
                    <a:extLst>
                      <a:ext uri="{FF2B5EF4-FFF2-40B4-BE49-F238E27FC236}">
                        <a16:creationId xmlns:a16="http://schemas.microsoft.com/office/drawing/2014/main" id="{922149FA-19E9-B98D-5169-DD3935B8F422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1" name="Google Shape;699;p26">
                    <a:extLst>
                      <a:ext uri="{FF2B5EF4-FFF2-40B4-BE49-F238E27FC236}">
                        <a16:creationId xmlns:a16="http://schemas.microsoft.com/office/drawing/2014/main" id="{7DC33E1A-9154-9011-3E45-D094B48A4394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2" name="Google Shape;700;p26">
                    <a:extLst>
                      <a:ext uri="{FF2B5EF4-FFF2-40B4-BE49-F238E27FC236}">
                        <a16:creationId xmlns:a16="http://schemas.microsoft.com/office/drawing/2014/main" id="{2830F147-23DB-DE91-FC86-767077E3C537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3" name="Google Shape;701;p26">
                    <a:extLst>
                      <a:ext uri="{FF2B5EF4-FFF2-40B4-BE49-F238E27FC236}">
                        <a16:creationId xmlns:a16="http://schemas.microsoft.com/office/drawing/2014/main" id="{C4BEE8BC-3525-46DD-B4CC-E859AEEBC868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4" name="Google Shape;702;p26">
                    <a:extLst>
                      <a:ext uri="{FF2B5EF4-FFF2-40B4-BE49-F238E27FC236}">
                        <a16:creationId xmlns:a16="http://schemas.microsoft.com/office/drawing/2014/main" id="{CCB6E6FD-D189-4500-1C61-1F87216E7DA0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5" name="Google Shape;703;p26">
                    <a:extLst>
                      <a:ext uri="{FF2B5EF4-FFF2-40B4-BE49-F238E27FC236}">
                        <a16:creationId xmlns:a16="http://schemas.microsoft.com/office/drawing/2014/main" id="{F2322223-8933-A8C9-9E89-3C32F177ABC3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0" name="Google Shape;704;p26">
                <a:extLst>
                  <a:ext uri="{FF2B5EF4-FFF2-40B4-BE49-F238E27FC236}">
                    <a16:creationId xmlns:a16="http://schemas.microsoft.com/office/drawing/2014/main" id="{43EA5272-F4C9-4140-9EA0-4C631B70CBDC}"/>
                  </a:ext>
                </a:extLst>
              </p:cNvPr>
              <p:cNvGrpSpPr/>
              <p:nvPr/>
            </p:nvGrpSpPr>
            <p:grpSpPr>
              <a:xfrm>
                <a:off x="8523291" y="3259279"/>
                <a:ext cx="472500" cy="432126"/>
                <a:chOff x="7951491" y="3948941"/>
                <a:chExt cx="472500" cy="432126"/>
              </a:xfrm>
            </p:grpSpPr>
            <p:sp>
              <p:nvSpPr>
                <p:cNvPr id="56" name="Google Shape;705;p26">
                  <a:extLst>
                    <a:ext uri="{FF2B5EF4-FFF2-40B4-BE49-F238E27FC236}">
                      <a16:creationId xmlns:a16="http://schemas.microsoft.com/office/drawing/2014/main" id="{1827CB8F-7FA4-72CE-2935-76DD02D03E14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7" name="Google Shape;706;p26">
                  <a:extLst>
                    <a:ext uri="{FF2B5EF4-FFF2-40B4-BE49-F238E27FC236}">
                      <a16:creationId xmlns:a16="http://schemas.microsoft.com/office/drawing/2014/main" id="{B23D6078-D0A5-9F90-B4A1-0FE604234D50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58" name="Google Shape;707;p26">
                    <a:extLst>
                      <a:ext uri="{FF2B5EF4-FFF2-40B4-BE49-F238E27FC236}">
                        <a16:creationId xmlns:a16="http://schemas.microsoft.com/office/drawing/2014/main" id="{8CD4F2C8-5D1F-88E2-FEB6-085B9F20E45B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708;p26">
                    <a:extLst>
                      <a:ext uri="{FF2B5EF4-FFF2-40B4-BE49-F238E27FC236}">
                        <a16:creationId xmlns:a16="http://schemas.microsoft.com/office/drawing/2014/main" id="{DD2668DD-5D0D-482A-33EB-DE821C395209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709;p26">
                    <a:extLst>
                      <a:ext uri="{FF2B5EF4-FFF2-40B4-BE49-F238E27FC236}">
                        <a16:creationId xmlns:a16="http://schemas.microsoft.com/office/drawing/2014/main" id="{7DE4A4DD-B026-646A-DD47-6AD5CBDDFA3F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710;p26">
                    <a:extLst>
                      <a:ext uri="{FF2B5EF4-FFF2-40B4-BE49-F238E27FC236}">
                        <a16:creationId xmlns:a16="http://schemas.microsoft.com/office/drawing/2014/main" id="{860BF6E6-A851-2061-AE98-7037DA225B9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711;p26">
                    <a:extLst>
                      <a:ext uri="{FF2B5EF4-FFF2-40B4-BE49-F238E27FC236}">
                        <a16:creationId xmlns:a16="http://schemas.microsoft.com/office/drawing/2014/main" id="{AF4A85C9-7BC9-12C9-91BB-4A36EAE7CB5D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712;p26">
                    <a:extLst>
                      <a:ext uri="{FF2B5EF4-FFF2-40B4-BE49-F238E27FC236}">
                        <a16:creationId xmlns:a16="http://schemas.microsoft.com/office/drawing/2014/main" id="{A5D761E7-115D-9AB7-22AE-EE875905247D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" name="Google Shape;713;p26">
                    <a:extLst>
                      <a:ext uri="{FF2B5EF4-FFF2-40B4-BE49-F238E27FC236}">
                        <a16:creationId xmlns:a16="http://schemas.microsoft.com/office/drawing/2014/main" id="{1EC2A54D-50B6-1AEB-0FAD-A07D4A40BD1B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" name="Google Shape;714;p26">
                    <a:extLst>
                      <a:ext uri="{FF2B5EF4-FFF2-40B4-BE49-F238E27FC236}">
                        <a16:creationId xmlns:a16="http://schemas.microsoft.com/office/drawing/2014/main" id="{A36E9008-3A8D-E2D1-9A46-23D2EE774BB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" name="Google Shape;715;p26">
                <a:extLst>
                  <a:ext uri="{FF2B5EF4-FFF2-40B4-BE49-F238E27FC236}">
                    <a16:creationId xmlns:a16="http://schemas.microsoft.com/office/drawing/2014/main" id="{8F7B470D-F5B1-7DEB-EB21-E0D4C4D971DA}"/>
                  </a:ext>
                </a:extLst>
              </p:cNvPr>
              <p:cNvGrpSpPr/>
              <p:nvPr/>
            </p:nvGrpSpPr>
            <p:grpSpPr>
              <a:xfrm>
                <a:off x="8576766" y="1517379"/>
                <a:ext cx="472500" cy="432126"/>
                <a:chOff x="7951491" y="3948941"/>
                <a:chExt cx="472500" cy="432126"/>
              </a:xfrm>
            </p:grpSpPr>
            <p:sp>
              <p:nvSpPr>
                <p:cNvPr id="46" name="Google Shape;716;p26">
                  <a:extLst>
                    <a:ext uri="{FF2B5EF4-FFF2-40B4-BE49-F238E27FC236}">
                      <a16:creationId xmlns:a16="http://schemas.microsoft.com/office/drawing/2014/main" id="{AA3DE112-99BA-9E55-96D0-DFA04D52D895}"/>
                    </a:ext>
                  </a:extLst>
                </p:cNvPr>
                <p:cNvSpPr/>
                <p:nvPr/>
              </p:nvSpPr>
              <p:spPr>
                <a:xfrm>
                  <a:off x="7951491" y="3948941"/>
                  <a:ext cx="472500" cy="432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6" h="5557" extrusionOk="0">
                      <a:moveTo>
                        <a:pt x="3043" y="0"/>
                      </a:moveTo>
                      <a:cubicBezTo>
                        <a:pt x="2851" y="0"/>
                        <a:pt x="2657" y="20"/>
                        <a:pt x="2462" y="62"/>
                      </a:cubicBezTo>
                      <a:cubicBezTo>
                        <a:pt x="964" y="383"/>
                        <a:pt x="0" y="1855"/>
                        <a:pt x="321" y="3354"/>
                      </a:cubicBezTo>
                      <a:cubicBezTo>
                        <a:pt x="601" y="4658"/>
                        <a:pt x="1751" y="5557"/>
                        <a:pt x="3033" y="5557"/>
                      </a:cubicBezTo>
                      <a:cubicBezTo>
                        <a:pt x="3224" y="5557"/>
                        <a:pt x="3419" y="5537"/>
                        <a:pt x="3613" y="5495"/>
                      </a:cubicBezTo>
                      <a:cubicBezTo>
                        <a:pt x="5112" y="5174"/>
                        <a:pt x="6075" y="3702"/>
                        <a:pt x="5754" y="2203"/>
                      </a:cubicBezTo>
                      <a:cubicBezTo>
                        <a:pt x="5475" y="899"/>
                        <a:pt x="4324" y="0"/>
                        <a:pt x="3043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2857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47" name="Google Shape;717;p26">
                  <a:extLst>
                    <a:ext uri="{FF2B5EF4-FFF2-40B4-BE49-F238E27FC236}">
                      <a16:creationId xmlns:a16="http://schemas.microsoft.com/office/drawing/2014/main" id="{C84822C7-ECF4-3740-1A06-30E70FF30DAF}"/>
                    </a:ext>
                  </a:extLst>
                </p:cNvPr>
                <p:cNvGrpSpPr/>
                <p:nvPr/>
              </p:nvGrpSpPr>
              <p:grpSpPr>
                <a:xfrm>
                  <a:off x="8040998" y="4004152"/>
                  <a:ext cx="305305" cy="293709"/>
                  <a:chOff x="8040998" y="4004152"/>
                  <a:chExt cx="305305" cy="293709"/>
                </a:xfrm>
              </p:grpSpPr>
              <p:sp>
                <p:nvSpPr>
                  <p:cNvPr id="48" name="Google Shape;718;p26">
                    <a:extLst>
                      <a:ext uri="{FF2B5EF4-FFF2-40B4-BE49-F238E27FC236}">
                        <a16:creationId xmlns:a16="http://schemas.microsoft.com/office/drawing/2014/main" id="{10201E3D-7410-2EB6-A595-901CFF5D675D}"/>
                      </a:ext>
                    </a:extLst>
                  </p:cNvPr>
                  <p:cNvSpPr/>
                  <p:nvPr/>
                </p:nvSpPr>
                <p:spPr>
                  <a:xfrm>
                    <a:off x="8238677" y="4004152"/>
                    <a:ext cx="36861" cy="34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8" extrusionOk="0">
                        <a:moveTo>
                          <a:pt x="232" y="1"/>
                        </a:moveTo>
                        <a:cubicBezTo>
                          <a:pt x="221" y="1"/>
                          <a:pt x="209" y="1"/>
                          <a:pt x="197" y="3"/>
                        </a:cubicBezTo>
                        <a:cubicBezTo>
                          <a:pt x="81" y="30"/>
                          <a:pt x="1" y="146"/>
                          <a:pt x="27" y="262"/>
                        </a:cubicBezTo>
                        <a:cubicBezTo>
                          <a:pt x="50" y="369"/>
                          <a:pt x="139" y="437"/>
                          <a:pt x="237" y="437"/>
                        </a:cubicBezTo>
                        <a:cubicBezTo>
                          <a:pt x="253" y="437"/>
                          <a:pt x="270" y="435"/>
                          <a:pt x="286" y="432"/>
                        </a:cubicBezTo>
                        <a:cubicBezTo>
                          <a:pt x="402" y="405"/>
                          <a:pt x="473" y="289"/>
                          <a:pt x="455" y="173"/>
                        </a:cubicBezTo>
                        <a:cubicBezTo>
                          <a:pt x="431" y="69"/>
                          <a:pt x="336" y="1"/>
                          <a:pt x="23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719;p26">
                    <a:extLst>
                      <a:ext uri="{FF2B5EF4-FFF2-40B4-BE49-F238E27FC236}">
                        <a16:creationId xmlns:a16="http://schemas.microsoft.com/office/drawing/2014/main" id="{C7036F3D-AD6B-7582-85BF-4BDD97F50D9C}"/>
                      </a:ext>
                    </a:extLst>
                  </p:cNvPr>
                  <p:cNvSpPr/>
                  <p:nvPr/>
                </p:nvSpPr>
                <p:spPr>
                  <a:xfrm>
                    <a:off x="8240777" y="4264112"/>
                    <a:ext cx="36861" cy="335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431" extrusionOk="0">
                        <a:moveTo>
                          <a:pt x="237" y="0"/>
                        </a:moveTo>
                        <a:cubicBezTo>
                          <a:pt x="221" y="0"/>
                          <a:pt x="204" y="2"/>
                          <a:pt x="188" y="6"/>
                        </a:cubicBezTo>
                        <a:cubicBezTo>
                          <a:pt x="72" y="24"/>
                          <a:pt x="0" y="140"/>
                          <a:pt x="18" y="255"/>
                        </a:cubicBezTo>
                        <a:cubicBezTo>
                          <a:pt x="41" y="363"/>
                          <a:pt x="130" y="431"/>
                          <a:pt x="228" y="431"/>
                        </a:cubicBezTo>
                        <a:cubicBezTo>
                          <a:pt x="244" y="431"/>
                          <a:pt x="261" y="429"/>
                          <a:pt x="277" y="425"/>
                        </a:cubicBezTo>
                        <a:cubicBezTo>
                          <a:pt x="402" y="398"/>
                          <a:pt x="473" y="291"/>
                          <a:pt x="446" y="166"/>
                        </a:cubicBezTo>
                        <a:cubicBezTo>
                          <a:pt x="423" y="67"/>
                          <a:pt x="335" y="0"/>
                          <a:pt x="23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720;p26">
                    <a:extLst>
                      <a:ext uri="{FF2B5EF4-FFF2-40B4-BE49-F238E27FC236}">
                        <a16:creationId xmlns:a16="http://schemas.microsoft.com/office/drawing/2014/main" id="{9ABDED2C-3383-4266-89CD-8FE73890A72B}"/>
                      </a:ext>
                    </a:extLst>
                  </p:cNvPr>
                  <p:cNvSpPr/>
                  <p:nvPr/>
                </p:nvSpPr>
                <p:spPr>
                  <a:xfrm>
                    <a:off x="8040998" y="4051665"/>
                    <a:ext cx="75665" cy="694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3" h="893" extrusionOk="0">
                        <a:moveTo>
                          <a:pt x="477" y="0"/>
                        </a:moveTo>
                        <a:cubicBezTo>
                          <a:pt x="449" y="0"/>
                          <a:pt x="421" y="3"/>
                          <a:pt x="393" y="8"/>
                        </a:cubicBezTo>
                        <a:cubicBezTo>
                          <a:pt x="152" y="61"/>
                          <a:pt x="0" y="302"/>
                          <a:pt x="54" y="543"/>
                        </a:cubicBezTo>
                        <a:cubicBezTo>
                          <a:pt x="92" y="751"/>
                          <a:pt x="277" y="893"/>
                          <a:pt x="482" y="893"/>
                        </a:cubicBezTo>
                        <a:cubicBezTo>
                          <a:pt x="515" y="893"/>
                          <a:pt x="547" y="889"/>
                          <a:pt x="580" y="882"/>
                        </a:cubicBezTo>
                        <a:cubicBezTo>
                          <a:pt x="821" y="829"/>
                          <a:pt x="972" y="597"/>
                          <a:pt x="919" y="356"/>
                        </a:cubicBezTo>
                        <a:cubicBezTo>
                          <a:pt x="880" y="143"/>
                          <a:pt x="687" y="0"/>
                          <a:pt x="47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721;p26">
                    <a:extLst>
                      <a:ext uri="{FF2B5EF4-FFF2-40B4-BE49-F238E27FC236}">
                        <a16:creationId xmlns:a16="http://schemas.microsoft.com/office/drawing/2014/main" id="{4E8E6D29-F289-DC54-2569-FC69C4BE2DE7}"/>
                      </a:ext>
                    </a:extLst>
                  </p:cNvPr>
                  <p:cNvSpPr/>
                  <p:nvPr/>
                </p:nvSpPr>
                <p:spPr>
                  <a:xfrm>
                    <a:off x="8040998" y="4214889"/>
                    <a:ext cx="43782" cy="403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9" extrusionOk="0">
                        <a:moveTo>
                          <a:pt x="274" y="1"/>
                        </a:moveTo>
                        <a:cubicBezTo>
                          <a:pt x="257" y="1"/>
                          <a:pt x="240" y="2"/>
                          <a:pt x="223" y="5"/>
                        </a:cubicBezTo>
                        <a:cubicBezTo>
                          <a:pt x="89" y="32"/>
                          <a:pt x="0" y="175"/>
                          <a:pt x="27" y="309"/>
                        </a:cubicBezTo>
                        <a:cubicBezTo>
                          <a:pt x="50" y="434"/>
                          <a:pt x="164" y="519"/>
                          <a:pt x="282" y="519"/>
                        </a:cubicBezTo>
                        <a:cubicBezTo>
                          <a:pt x="298" y="519"/>
                          <a:pt x="314" y="517"/>
                          <a:pt x="330" y="514"/>
                        </a:cubicBezTo>
                        <a:cubicBezTo>
                          <a:pt x="473" y="478"/>
                          <a:pt x="562" y="344"/>
                          <a:pt x="535" y="202"/>
                        </a:cubicBezTo>
                        <a:cubicBezTo>
                          <a:pt x="504" y="84"/>
                          <a:pt x="396" y="1"/>
                          <a:pt x="274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722;p26">
                    <a:extLst>
                      <a:ext uri="{FF2B5EF4-FFF2-40B4-BE49-F238E27FC236}">
                        <a16:creationId xmlns:a16="http://schemas.microsoft.com/office/drawing/2014/main" id="{40AF1C97-8210-BD23-AB9F-5A6082D8F26D}"/>
                      </a:ext>
                    </a:extLst>
                  </p:cNvPr>
                  <p:cNvSpPr/>
                  <p:nvPr/>
                </p:nvSpPr>
                <p:spPr>
                  <a:xfrm>
                    <a:off x="8302522" y="4139070"/>
                    <a:ext cx="43782" cy="39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3" h="513" extrusionOk="0">
                        <a:moveTo>
                          <a:pt x="286" y="0"/>
                        </a:moveTo>
                        <a:cubicBezTo>
                          <a:pt x="266" y="0"/>
                          <a:pt x="245" y="3"/>
                          <a:pt x="223" y="8"/>
                        </a:cubicBezTo>
                        <a:cubicBezTo>
                          <a:pt x="89" y="35"/>
                          <a:pt x="0" y="168"/>
                          <a:pt x="27" y="311"/>
                        </a:cubicBezTo>
                        <a:cubicBezTo>
                          <a:pt x="51" y="429"/>
                          <a:pt x="164" y="512"/>
                          <a:pt x="282" y="512"/>
                        </a:cubicBezTo>
                        <a:cubicBezTo>
                          <a:pt x="298" y="512"/>
                          <a:pt x="314" y="511"/>
                          <a:pt x="330" y="507"/>
                        </a:cubicBezTo>
                        <a:cubicBezTo>
                          <a:pt x="473" y="481"/>
                          <a:pt x="562" y="347"/>
                          <a:pt x="527" y="204"/>
                        </a:cubicBezTo>
                        <a:cubicBezTo>
                          <a:pt x="504" y="83"/>
                          <a:pt x="404" y="0"/>
                          <a:pt x="286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723;p26">
                    <a:extLst>
                      <a:ext uri="{FF2B5EF4-FFF2-40B4-BE49-F238E27FC236}">
                        <a16:creationId xmlns:a16="http://schemas.microsoft.com/office/drawing/2014/main" id="{28A2732F-6C4C-C211-CF47-3E575F277120}"/>
                      </a:ext>
                    </a:extLst>
                  </p:cNvPr>
                  <p:cNvSpPr/>
                  <p:nvPr/>
                </p:nvSpPr>
                <p:spPr>
                  <a:xfrm>
                    <a:off x="8139449" y="4040467"/>
                    <a:ext cx="59101" cy="535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688" extrusionOk="0">
                        <a:moveTo>
                          <a:pt x="387" y="0"/>
                        </a:moveTo>
                        <a:cubicBezTo>
                          <a:pt x="362" y="0"/>
                          <a:pt x="338" y="3"/>
                          <a:pt x="313" y="9"/>
                        </a:cubicBezTo>
                        <a:cubicBezTo>
                          <a:pt x="126" y="45"/>
                          <a:pt x="1" y="232"/>
                          <a:pt x="45" y="419"/>
                        </a:cubicBezTo>
                        <a:cubicBezTo>
                          <a:pt x="76" y="573"/>
                          <a:pt x="220" y="687"/>
                          <a:pt x="379" y="687"/>
                        </a:cubicBezTo>
                        <a:cubicBezTo>
                          <a:pt x="404" y="687"/>
                          <a:pt x="430" y="684"/>
                          <a:pt x="456" y="678"/>
                        </a:cubicBezTo>
                        <a:cubicBezTo>
                          <a:pt x="634" y="643"/>
                          <a:pt x="759" y="455"/>
                          <a:pt x="714" y="277"/>
                        </a:cubicBezTo>
                        <a:cubicBezTo>
                          <a:pt x="684" y="115"/>
                          <a:pt x="540" y="0"/>
                          <a:pt x="387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724;p26">
                    <a:extLst>
                      <a:ext uri="{FF2B5EF4-FFF2-40B4-BE49-F238E27FC236}">
                        <a16:creationId xmlns:a16="http://schemas.microsoft.com/office/drawing/2014/main" id="{50FABC25-1857-11CE-F999-5FC4CA7B9305}"/>
                      </a:ext>
                    </a:extLst>
                  </p:cNvPr>
                  <p:cNvSpPr/>
                  <p:nvPr/>
                </p:nvSpPr>
                <p:spPr>
                  <a:xfrm>
                    <a:off x="8160290" y="4137748"/>
                    <a:ext cx="59024" cy="53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692" extrusionOk="0">
                        <a:moveTo>
                          <a:pt x="372" y="1"/>
                        </a:moveTo>
                        <a:cubicBezTo>
                          <a:pt x="349" y="1"/>
                          <a:pt x="327" y="3"/>
                          <a:pt x="304" y="7"/>
                        </a:cubicBezTo>
                        <a:cubicBezTo>
                          <a:pt x="125" y="52"/>
                          <a:pt x="0" y="230"/>
                          <a:pt x="45" y="417"/>
                        </a:cubicBezTo>
                        <a:cubicBezTo>
                          <a:pt x="76" y="582"/>
                          <a:pt x="225" y="691"/>
                          <a:pt x="381" y="691"/>
                        </a:cubicBezTo>
                        <a:cubicBezTo>
                          <a:pt x="403" y="691"/>
                          <a:pt x="425" y="689"/>
                          <a:pt x="446" y="685"/>
                        </a:cubicBezTo>
                        <a:cubicBezTo>
                          <a:pt x="634" y="640"/>
                          <a:pt x="759" y="462"/>
                          <a:pt x="714" y="275"/>
                        </a:cubicBezTo>
                        <a:cubicBezTo>
                          <a:pt x="683" y="110"/>
                          <a:pt x="534" y="1"/>
                          <a:pt x="372" y="1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725;p26">
                    <a:extLst>
                      <a:ext uri="{FF2B5EF4-FFF2-40B4-BE49-F238E27FC236}">
                        <a16:creationId xmlns:a16="http://schemas.microsoft.com/office/drawing/2014/main" id="{EC91CB2C-CC3A-416A-7912-6E9E97913AD1}"/>
                      </a:ext>
                    </a:extLst>
                  </p:cNvPr>
                  <p:cNvSpPr/>
                  <p:nvPr/>
                </p:nvSpPr>
                <p:spPr>
                  <a:xfrm>
                    <a:off x="8139449" y="4231996"/>
                    <a:ext cx="71544" cy="658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0" h="847" extrusionOk="0">
                        <a:moveTo>
                          <a:pt x="458" y="0"/>
                        </a:moveTo>
                        <a:cubicBezTo>
                          <a:pt x="431" y="0"/>
                          <a:pt x="403" y="3"/>
                          <a:pt x="375" y="8"/>
                        </a:cubicBezTo>
                        <a:cubicBezTo>
                          <a:pt x="144" y="62"/>
                          <a:pt x="1" y="285"/>
                          <a:pt x="54" y="508"/>
                        </a:cubicBezTo>
                        <a:cubicBezTo>
                          <a:pt x="93" y="711"/>
                          <a:pt x="270" y="846"/>
                          <a:pt x="469" y="846"/>
                        </a:cubicBezTo>
                        <a:cubicBezTo>
                          <a:pt x="497" y="846"/>
                          <a:pt x="525" y="843"/>
                          <a:pt x="554" y="838"/>
                        </a:cubicBezTo>
                        <a:cubicBezTo>
                          <a:pt x="777" y="784"/>
                          <a:pt x="920" y="561"/>
                          <a:pt x="875" y="338"/>
                        </a:cubicBezTo>
                        <a:cubicBezTo>
                          <a:pt x="836" y="135"/>
                          <a:pt x="653" y="0"/>
                          <a:pt x="458" y="0"/>
                        </a:cubicBezTo>
                        <a:close/>
                      </a:path>
                    </a:pathLst>
                  </a:custGeom>
                  <a:solidFill>
                    <a:schemeClr val="dk1">
                      <a:alpha val="25950"/>
                    </a:schemeClr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" name="Google Shape;726;p26">
                <a:extLst>
                  <a:ext uri="{FF2B5EF4-FFF2-40B4-BE49-F238E27FC236}">
                    <a16:creationId xmlns:a16="http://schemas.microsoft.com/office/drawing/2014/main" id="{69AA01FB-20D3-0908-CF82-29E34BF18FE7}"/>
                  </a:ext>
                </a:extLst>
              </p:cNvPr>
              <p:cNvGrpSpPr/>
              <p:nvPr/>
            </p:nvGrpSpPr>
            <p:grpSpPr>
              <a:xfrm rot="-7268436">
                <a:off x="7187823" y="433048"/>
                <a:ext cx="779544" cy="1603279"/>
                <a:chOff x="8573361" y="190480"/>
                <a:chExt cx="779454" cy="1603094"/>
              </a:xfrm>
            </p:grpSpPr>
            <p:sp>
              <p:nvSpPr>
                <p:cNvPr id="44" name="Google Shape;727;p26">
                  <a:extLst>
                    <a:ext uri="{FF2B5EF4-FFF2-40B4-BE49-F238E27FC236}">
                      <a16:creationId xmlns:a16="http://schemas.microsoft.com/office/drawing/2014/main" id="{49168E9A-D951-150D-16DC-C76F0ACA0810}"/>
                    </a:ext>
                  </a:extLst>
                </p:cNvPr>
                <p:cNvSpPr/>
                <p:nvPr/>
              </p:nvSpPr>
              <p:spPr>
                <a:xfrm rot="611199">
                  <a:off x="8769091" y="571890"/>
                  <a:ext cx="482440" cy="118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8" h="7582" extrusionOk="0">
                      <a:moveTo>
                        <a:pt x="227" y="0"/>
                      </a:moveTo>
                      <a:cubicBezTo>
                        <a:pt x="180" y="0"/>
                        <a:pt x="134" y="16"/>
                        <a:pt x="98" y="52"/>
                      </a:cubicBezTo>
                      <a:cubicBezTo>
                        <a:pt x="9" y="123"/>
                        <a:pt x="0" y="248"/>
                        <a:pt x="71" y="338"/>
                      </a:cubicBezTo>
                      <a:cubicBezTo>
                        <a:pt x="1749" y="2291"/>
                        <a:pt x="2676" y="4798"/>
                        <a:pt x="2676" y="7376"/>
                      </a:cubicBezTo>
                      <a:cubicBezTo>
                        <a:pt x="2676" y="7492"/>
                        <a:pt x="2766" y="7581"/>
                        <a:pt x="2882" y="7581"/>
                      </a:cubicBezTo>
                      <a:cubicBezTo>
                        <a:pt x="2989" y="7581"/>
                        <a:pt x="3078" y="7492"/>
                        <a:pt x="3078" y="7376"/>
                      </a:cubicBezTo>
                      <a:cubicBezTo>
                        <a:pt x="3078" y="4700"/>
                        <a:pt x="2123" y="2104"/>
                        <a:pt x="384" y="70"/>
                      </a:cubicBezTo>
                      <a:cubicBezTo>
                        <a:pt x="344" y="25"/>
                        <a:pt x="285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728;p26">
                  <a:extLst>
                    <a:ext uri="{FF2B5EF4-FFF2-40B4-BE49-F238E27FC236}">
                      <a16:creationId xmlns:a16="http://schemas.microsoft.com/office/drawing/2014/main" id="{D0344F6E-4DC0-0B63-118C-3C7C40978159}"/>
                    </a:ext>
                  </a:extLst>
                </p:cNvPr>
                <p:cNvSpPr/>
                <p:nvPr/>
              </p:nvSpPr>
              <p:spPr>
                <a:xfrm rot="611199">
                  <a:off x="8589455" y="210770"/>
                  <a:ext cx="247646" cy="2040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0" h="1302" extrusionOk="0">
                      <a:moveTo>
                        <a:pt x="233" y="1"/>
                      </a:moveTo>
                      <a:cubicBezTo>
                        <a:pt x="166" y="1"/>
                        <a:pt x="102" y="32"/>
                        <a:pt x="63" y="88"/>
                      </a:cubicBezTo>
                      <a:cubicBezTo>
                        <a:pt x="0" y="178"/>
                        <a:pt x="27" y="303"/>
                        <a:pt x="116" y="365"/>
                      </a:cubicBezTo>
                      <a:cubicBezTo>
                        <a:pt x="500" y="633"/>
                        <a:pt x="866" y="936"/>
                        <a:pt x="1214" y="1248"/>
                      </a:cubicBezTo>
                      <a:cubicBezTo>
                        <a:pt x="1258" y="1284"/>
                        <a:pt x="1303" y="1302"/>
                        <a:pt x="1356" y="1302"/>
                      </a:cubicBezTo>
                      <a:cubicBezTo>
                        <a:pt x="1410" y="1302"/>
                        <a:pt x="1464" y="1284"/>
                        <a:pt x="1499" y="1239"/>
                      </a:cubicBezTo>
                      <a:cubicBezTo>
                        <a:pt x="1579" y="1150"/>
                        <a:pt x="1571" y="1025"/>
                        <a:pt x="1490" y="954"/>
                      </a:cubicBezTo>
                      <a:cubicBezTo>
                        <a:pt x="1125" y="624"/>
                        <a:pt x="741" y="311"/>
                        <a:pt x="348" y="35"/>
                      </a:cubicBezTo>
                      <a:cubicBezTo>
                        <a:pt x="312" y="12"/>
                        <a:pt x="272" y="1"/>
                        <a:pt x="23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3" name="Google Shape;729;p26">
                <a:extLst>
                  <a:ext uri="{FF2B5EF4-FFF2-40B4-BE49-F238E27FC236}">
                    <a16:creationId xmlns:a16="http://schemas.microsoft.com/office/drawing/2014/main" id="{47D79B23-65DA-A89F-FF4E-DCEDB4F4EB21}"/>
                  </a:ext>
                </a:extLst>
              </p:cNvPr>
              <p:cNvSpPr/>
              <p:nvPr/>
            </p:nvSpPr>
            <p:spPr>
              <a:xfrm>
                <a:off x="8014696" y="1800650"/>
                <a:ext cx="215098" cy="214391"/>
              </a:xfrm>
              <a:custGeom>
                <a:avLst/>
                <a:gdLst/>
                <a:ahLst/>
                <a:cxnLst/>
                <a:rect l="l" t="t" r="r" b="b"/>
                <a:pathLst>
                  <a:path w="2766" h="2757" extrusionOk="0">
                    <a:moveTo>
                      <a:pt x="1383" y="652"/>
                    </a:moveTo>
                    <a:cubicBezTo>
                      <a:pt x="1784" y="652"/>
                      <a:pt x="2106" y="982"/>
                      <a:pt x="2106" y="1383"/>
                    </a:cubicBezTo>
                    <a:cubicBezTo>
                      <a:pt x="2106" y="1776"/>
                      <a:pt x="1784" y="2106"/>
                      <a:pt x="1383" y="2106"/>
                    </a:cubicBezTo>
                    <a:cubicBezTo>
                      <a:pt x="981" y="2106"/>
                      <a:pt x="660" y="1776"/>
                      <a:pt x="660" y="1383"/>
                    </a:cubicBezTo>
                    <a:cubicBezTo>
                      <a:pt x="660" y="982"/>
                      <a:pt x="981" y="652"/>
                      <a:pt x="1383" y="652"/>
                    </a:cubicBezTo>
                    <a:close/>
                    <a:moveTo>
                      <a:pt x="1383" y="0"/>
                    </a:moveTo>
                    <a:cubicBezTo>
                      <a:pt x="625" y="0"/>
                      <a:pt x="0" y="616"/>
                      <a:pt x="0" y="1383"/>
                    </a:cubicBezTo>
                    <a:cubicBezTo>
                      <a:pt x="0" y="2141"/>
                      <a:pt x="625" y="2757"/>
                      <a:pt x="1383" y="2757"/>
                    </a:cubicBezTo>
                    <a:cubicBezTo>
                      <a:pt x="2141" y="2757"/>
                      <a:pt x="2766" y="2141"/>
                      <a:pt x="2766" y="1383"/>
                    </a:cubicBezTo>
                    <a:cubicBezTo>
                      <a:pt x="2766" y="616"/>
                      <a:pt x="2141" y="0"/>
                      <a:pt x="13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293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291CF35D-7971-D7A9-C936-02533547C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10CD19B2-1EB0-3CD2-C0C1-89944410F5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85696" y="3223688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L’ARCHITETTURA DISTRIBUITA</a:t>
            </a:r>
            <a:br>
              <a:rPr lang="it-IT" dirty="0"/>
            </a:br>
            <a:endParaRPr dirty="0"/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C3A59F3C-A8B4-1B30-9577-983BF37BAC3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1AEDC785-B280-A023-536C-D85241F4EB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30351" y="3949355"/>
            <a:ext cx="6683298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Descrizione dei componenti della rete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35082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1366209-2EA5-43CE-18B0-B229503B850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22291AF-3217-5928-212B-92EF1DC295DC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687E97C2-5892-E766-05B1-12BE1064A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343" y="1637214"/>
            <a:ext cx="1456629" cy="145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F2EAFF3-3BB8-0247-9981-B22339A0AEAA}"/>
              </a:ext>
            </a:extLst>
          </p:cNvPr>
          <p:cNvSpPr txBox="1"/>
          <p:nvPr/>
        </p:nvSpPr>
        <p:spPr>
          <a:xfrm>
            <a:off x="2454972" y="1206327"/>
            <a:ext cx="13404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Web server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D379F41-0061-7B5C-EC51-87EC155A6960}"/>
              </a:ext>
            </a:extLst>
          </p:cNvPr>
          <p:cNvSpPr txBox="1"/>
          <p:nvPr/>
        </p:nvSpPr>
        <p:spPr>
          <a:xfrm>
            <a:off x="2454972" y="1637214"/>
            <a:ext cx="597705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Il web server ospita un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database 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con 2 tabelle: una per la gestione degli ingredienti e una per gli indirizzi dei nodi (camerieri).</a:t>
            </a:r>
          </a:p>
          <a:p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I camerieri accedono al server sia per verificare la disponibilità degli ingredienti e confermare le ordinazioni sia per registrare il proprio nome e indirizzo.</a:t>
            </a:r>
            <a:endParaRPr lang="it-IT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2EBC8F-2E24-047F-EFC5-020078AE5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7973A1B-3796-597E-0C62-0AFB790A4DB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225CD84-8D78-31AD-F16B-58A5FEC1C826}"/>
              </a:ext>
            </a:extLst>
          </p:cNvPr>
          <p:cNvSpPr txBox="1"/>
          <p:nvPr/>
        </p:nvSpPr>
        <p:spPr>
          <a:xfrm>
            <a:off x="854926" y="415826"/>
            <a:ext cx="32000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000"/>
              <a:buFont typeface="Titillium Web SemiBold"/>
              <a:buNone/>
              <a:tabLst/>
              <a:defRPr/>
            </a:pPr>
            <a:r>
              <a:rPr kumimoji="0" lang="it-IT" sz="2000" b="0" i="0" u="none" strike="noStrike" kern="0" cap="none" spc="0" normalizeH="0" baseline="0" noProof="0" dirty="0">
                <a:ln>
                  <a:noFill/>
                </a:ln>
                <a:solidFill>
                  <a:srgbClr val="CA1517"/>
                </a:solidFill>
                <a:effectLst/>
                <a:uLnTx/>
                <a:uFillTx/>
                <a:latin typeface="Passion One"/>
                <a:sym typeface="Passion One"/>
              </a:rPr>
              <a:t>L’ARCHITETTURA DISTRIBUITA</a:t>
            </a: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488739D9-555A-BD44-5FE1-B85302194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71" y="4286218"/>
            <a:ext cx="441456" cy="44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76DBCB7-A1AB-BF4F-B4F4-95F7BB30DCD2}"/>
              </a:ext>
            </a:extLst>
          </p:cNvPr>
          <p:cNvSpPr txBox="1"/>
          <p:nvPr/>
        </p:nvSpPr>
        <p:spPr>
          <a:xfrm>
            <a:off x="2454972" y="1206327"/>
            <a:ext cx="1454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Smartphone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626CB85-5E77-B6DE-D716-DCDFDB6E9B59}"/>
              </a:ext>
            </a:extLst>
          </p:cNvPr>
          <p:cNvSpPr txBox="1"/>
          <p:nvPr/>
        </p:nvSpPr>
        <p:spPr>
          <a:xfrm>
            <a:off x="2454972" y="1637214"/>
            <a:ext cx="609429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Gli smartphone in dotazione ai camerieri sono utilizzati per prendere gli ordini e sono connessi in una </a:t>
            </a:r>
            <a:r>
              <a:rPr lang="it-IT" sz="1600" b="1" dirty="0">
                <a:solidFill>
                  <a:schemeClr val="dk1"/>
                </a:solidFill>
                <a:latin typeface="Montserrat"/>
                <a:sym typeface="Montserrat"/>
              </a:rPr>
              <a:t>rete locale</a:t>
            </a:r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.</a:t>
            </a: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 </a:t>
            </a:r>
          </a:p>
          <a:p>
            <a:r>
              <a:rPr lang="it-IT" sz="1600" dirty="0">
                <a:solidFill>
                  <a:schemeClr val="dk1"/>
                </a:solidFill>
                <a:latin typeface="Montserrat"/>
                <a:sym typeface="Montserrat"/>
              </a:rPr>
              <a:t>Grazie alla connettività Wi-Fi, questi dispositivi accedono al web server e comunicano tra di loro, coordinandosi nell'accesso in mutua esclusione al database degli ingredienti.</a:t>
            </a:r>
            <a:endParaRPr lang="it-IT" dirty="0"/>
          </a:p>
        </p:txBody>
      </p:sp>
      <p:pic>
        <p:nvPicPr>
          <p:cNvPr id="3076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4A88F6CC-860D-6DF9-EFC5-B67CC9647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989" y="1366466"/>
            <a:ext cx="1454244" cy="1322277"/>
          </a:xfrm>
          <a:prstGeom prst="rect">
            <a:avLst/>
          </a:prstGeom>
          <a:noFill/>
        </p:spPr>
      </p:pic>
      <p:pic>
        <p:nvPicPr>
          <p:cNvPr id="5" name="Picture 4" descr="Cell phone wifi Icon - Free PNG &amp; SVG 475565 - Noun Project">
            <a:extLst>
              <a:ext uri="{FF2B5EF4-FFF2-40B4-BE49-F238E27FC236}">
                <a16:creationId xmlns:a16="http://schemas.microsoft.com/office/drawing/2014/main" id="{9142486D-76B1-A6CF-A63C-A7B2CFD053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37" y="2187743"/>
            <a:ext cx="1454244" cy="132227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32489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earning Fractions: Pizza Slices by Slidesgo">
  <a:themeElements>
    <a:clrScheme name="Simple Light">
      <a:dk1>
        <a:srgbClr val="481F10"/>
      </a:dk1>
      <a:lt1>
        <a:srgbClr val="F9EDDD"/>
      </a:lt1>
      <a:dk2>
        <a:srgbClr val="CA1517"/>
      </a:dk2>
      <a:lt2>
        <a:srgbClr val="FAB62F"/>
      </a:lt2>
      <a:accent1>
        <a:srgbClr val="4A9E4A"/>
      </a:accent1>
      <a:accent2>
        <a:srgbClr val="683459"/>
      </a:accent2>
      <a:accent3>
        <a:srgbClr val="A27D50"/>
      </a:accent3>
      <a:accent4>
        <a:srgbClr val="F4CC91"/>
      </a:accent4>
      <a:accent5>
        <a:srgbClr val="F1A957"/>
      </a:accent5>
      <a:accent6>
        <a:srgbClr val="353535"/>
      </a:accent6>
      <a:hlink>
        <a:srgbClr val="CA15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1781</TotalTime>
  <Words>1519</Words>
  <Application>Microsoft Office PowerPoint</Application>
  <PresentationFormat>Presentazione su schermo (16:9)</PresentationFormat>
  <Paragraphs>356</Paragraphs>
  <Slides>54</Slides>
  <Notes>54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54</vt:i4>
      </vt:variant>
    </vt:vector>
  </HeadingPairs>
  <TitlesOfParts>
    <vt:vector size="64" baseType="lpstr">
      <vt:lpstr>Montserrat Light</vt:lpstr>
      <vt:lpstr>Aharoni</vt:lpstr>
      <vt:lpstr>Montserrat</vt:lpstr>
      <vt:lpstr>Passion One</vt:lpstr>
      <vt:lpstr>Inter</vt:lpstr>
      <vt:lpstr>Titillium Web SemiBold</vt:lpstr>
      <vt:lpstr>Calibri</vt:lpstr>
      <vt:lpstr>Arial</vt:lpstr>
      <vt:lpstr>Learning Fractions: Pizza Slices by Slidesgo</vt:lpstr>
      <vt:lpstr>Slidesgo Final Pages</vt:lpstr>
      <vt:lpstr>DISTRIBUTED SYSTEMS AND IOT Sistema di ordinazione “E Fuori Nevica”</vt:lpstr>
      <vt:lpstr>TABLE OF CONTENTS</vt:lpstr>
      <vt:lpstr>IL PROBLEMA</vt:lpstr>
      <vt:lpstr>Presentazione standard di PowerPoint</vt:lpstr>
      <vt:lpstr>Presentazione standard di PowerPoint</vt:lpstr>
      <vt:lpstr>TABLE OF CONTENTS</vt:lpstr>
      <vt:lpstr>L’ARCHITETTURA DISTRIBUITA </vt:lpstr>
      <vt:lpstr>Presentazione standard di PowerPoint</vt:lpstr>
      <vt:lpstr>Presentazione standard di PowerPoint</vt:lpstr>
      <vt:lpstr>Presentazione standard di PowerPoint</vt:lpstr>
      <vt:lpstr>DEFINITION OF CONCEPTS</vt:lpstr>
      <vt:lpstr>MULTIMEDIA</vt:lpstr>
      <vt:lpstr>FEATURES OF THE TOPIC</vt:lpstr>
      <vt:lpstr>482,498,300</vt:lpstr>
      <vt:lpstr>Presentazione standard di PowerPoint</vt:lpstr>
      <vt:lpstr>AWESOME WORDS</vt:lpstr>
      <vt:lpstr>PRACTICAL USES OF THIS SUBJECT</vt:lpstr>
      <vt:lpstr>A PICTURE IS WORTH A THOUSAND WORDS</vt:lpstr>
      <vt:lpstr>DID YOU KNOW THIS?</vt:lpstr>
      <vt:lpstr>PROBLEM VS. SOLUTION</vt:lpstr>
      <vt:lpstr>PROCESS</vt:lpstr>
      <vt:lpstr>EQUIVALENT FRACTIONS</vt:lpstr>
      <vt:lpstr>THIS IS A MAP</vt:lpstr>
      <vt:lpstr>THIS IS A GRAPH</vt:lpstr>
      <vt:lpstr>EXERCISE</vt:lpstr>
      <vt:lpstr>ASSIGNMENT</vt:lpstr>
      <vt:lpstr>THANKS!</vt:lpstr>
      <vt:lpstr>ALTERNATIVE RESOURCES</vt:lpstr>
      <vt:lpstr>RESOURCES</vt:lpstr>
      <vt:lpstr>Instructions for use</vt:lpstr>
      <vt:lpstr>Instructions for use (premium users)</vt:lpstr>
      <vt:lpstr>Fonts</vt:lpstr>
      <vt:lpstr>Presentation Maker</vt:lpstr>
      <vt:lpstr>Use our editable graphic resources...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Premium infographics</vt:lpstr>
      <vt:lpstr>Premium infographics</vt:lpstr>
      <vt:lpstr>Premium icons</vt:lpstr>
      <vt:lpstr>Premium icons</vt:lpstr>
      <vt:lpstr>Premium icons</vt:lpstr>
      <vt:lpstr>Premium icons</vt:lpstr>
      <vt:lpstr>Premium icons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Angelo Nozzolillo</dc:creator>
  <cp:lastModifiedBy>ANGELO ANDREA NOZZOLILLO</cp:lastModifiedBy>
  <cp:revision>2</cp:revision>
  <dcterms:modified xsi:type="dcterms:W3CDTF">2024-12-10T14:17:52Z</dcterms:modified>
</cp:coreProperties>
</file>